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317" r:id="rId16"/>
    <p:sldId id="271" r:id="rId17"/>
    <p:sldId id="272" r:id="rId18"/>
    <p:sldId id="273" r:id="rId19"/>
    <p:sldId id="274" r:id="rId20"/>
    <p:sldId id="275" r:id="rId21"/>
    <p:sldId id="276" r:id="rId22"/>
    <p:sldId id="277" r:id="rId23"/>
    <p:sldId id="278" r:id="rId24"/>
    <p:sldId id="318" r:id="rId25"/>
    <p:sldId id="280" r:id="rId26"/>
    <p:sldId id="281" r:id="rId27"/>
    <p:sldId id="282" r:id="rId28"/>
    <p:sldId id="283" r:id="rId29"/>
    <p:sldId id="284" r:id="rId30"/>
    <p:sldId id="285" r:id="rId31"/>
    <p:sldId id="286" r:id="rId32"/>
    <p:sldId id="287" r:id="rId33"/>
    <p:sldId id="319"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Lst>
  <p:sldSz cx="12090400" cy="7562850"/>
  <p:notesSz cx="12090400" cy="756285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FF0066"/>
    <a:srgbClr val="286D80"/>
    <a:srgbClr val="59B3CB"/>
    <a:srgbClr val="3CA2BE"/>
    <a:srgbClr val="3BA3BF"/>
    <a:srgbClr val="004650"/>
    <a:srgbClr val="DD91A9"/>
    <a:srgbClr val="308298"/>
    <a:srgbClr val="C5C5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27" autoAdjust="0"/>
    <p:restoredTop sz="95020" autoAdjust="0"/>
  </p:normalViewPr>
  <p:slideViewPr>
    <p:cSldViewPr>
      <p:cViewPr varScale="1">
        <p:scale>
          <a:sx n="77" d="100"/>
          <a:sy n="77" d="100"/>
        </p:scale>
        <p:origin x="1157" y="7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5238750" cy="379413"/>
          </a:xfrm>
          <a:prstGeom prst="rect">
            <a:avLst/>
          </a:prstGeom>
        </p:spPr>
        <p:txBody>
          <a:bodyPr vert="horz" lIns="91440" tIns="45720" rIns="91440" bIns="45720" rtlCol="0"/>
          <a:lstStyle>
            <a:lvl1pPr algn="l">
              <a:defRPr sz="1200"/>
            </a:lvl1pPr>
          </a:lstStyle>
          <a:p>
            <a:endParaRPr lang="el-GR" dirty="0"/>
          </a:p>
        </p:txBody>
      </p:sp>
      <p:sp>
        <p:nvSpPr>
          <p:cNvPr id="3" name="Θέση ημερομηνίας 2"/>
          <p:cNvSpPr>
            <a:spLocks noGrp="1"/>
          </p:cNvSpPr>
          <p:nvPr>
            <p:ph type="dt" idx="1"/>
          </p:nvPr>
        </p:nvSpPr>
        <p:spPr>
          <a:xfrm>
            <a:off x="6848475" y="0"/>
            <a:ext cx="5238750" cy="379413"/>
          </a:xfrm>
          <a:prstGeom prst="rect">
            <a:avLst/>
          </a:prstGeom>
        </p:spPr>
        <p:txBody>
          <a:bodyPr vert="horz" lIns="91440" tIns="45720" rIns="91440" bIns="45720" rtlCol="0"/>
          <a:lstStyle>
            <a:lvl1pPr algn="r">
              <a:defRPr sz="1200"/>
            </a:lvl1pPr>
          </a:lstStyle>
          <a:p>
            <a:fld id="{19001869-DC70-457F-B59A-8345D1FD150D}" type="datetimeFigureOut">
              <a:rPr lang="el-GR" smtClean="0"/>
              <a:t>19/2/2025</a:t>
            </a:fld>
            <a:endParaRPr lang="el-GR" dirty="0"/>
          </a:p>
        </p:txBody>
      </p:sp>
      <p:sp>
        <p:nvSpPr>
          <p:cNvPr id="4" name="Θέση εικόνας διαφάνειας 3"/>
          <p:cNvSpPr>
            <a:spLocks noGrp="1" noRot="1" noChangeAspect="1"/>
          </p:cNvSpPr>
          <p:nvPr>
            <p:ph type="sldImg" idx="2"/>
          </p:nvPr>
        </p:nvSpPr>
        <p:spPr>
          <a:xfrm>
            <a:off x="4005263" y="946150"/>
            <a:ext cx="4079875" cy="2551113"/>
          </a:xfrm>
          <a:prstGeom prst="rect">
            <a:avLst/>
          </a:prstGeom>
          <a:noFill/>
          <a:ln w="12700">
            <a:solidFill>
              <a:prstClr val="black"/>
            </a:solidFill>
          </a:ln>
        </p:spPr>
        <p:txBody>
          <a:bodyPr vert="horz" lIns="91440" tIns="45720" rIns="91440" bIns="45720" rtlCol="0" anchor="ctr"/>
          <a:lstStyle/>
          <a:p>
            <a:endParaRPr lang="el-GR" dirty="0"/>
          </a:p>
        </p:txBody>
      </p:sp>
      <p:sp>
        <p:nvSpPr>
          <p:cNvPr id="5" name="Θέση σημειώσεων 4"/>
          <p:cNvSpPr>
            <a:spLocks noGrp="1"/>
          </p:cNvSpPr>
          <p:nvPr>
            <p:ph type="body" sz="quarter" idx="3"/>
          </p:nvPr>
        </p:nvSpPr>
        <p:spPr>
          <a:xfrm>
            <a:off x="1209675" y="3640138"/>
            <a:ext cx="9671050" cy="2978150"/>
          </a:xfrm>
          <a:prstGeom prst="rect">
            <a:avLst/>
          </a:prstGeom>
        </p:spPr>
        <p:txBody>
          <a:bodyPr vert="horz" lIns="91440" tIns="45720" rIns="91440" bIns="45720" rtlCol="0"/>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6" name="Θέση υποσέλιδου 5"/>
          <p:cNvSpPr>
            <a:spLocks noGrp="1"/>
          </p:cNvSpPr>
          <p:nvPr>
            <p:ph type="ftr" sz="quarter" idx="4"/>
          </p:nvPr>
        </p:nvSpPr>
        <p:spPr>
          <a:xfrm>
            <a:off x="0" y="7183438"/>
            <a:ext cx="5238750" cy="379412"/>
          </a:xfrm>
          <a:prstGeom prst="rect">
            <a:avLst/>
          </a:prstGeom>
        </p:spPr>
        <p:txBody>
          <a:bodyPr vert="horz" lIns="91440" tIns="45720" rIns="91440" bIns="45720" rtlCol="0" anchor="b"/>
          <a:lstStyle>
            <a:lvl1pPr algn="l">
              <a:defRPr sz="1200"/>
            </a:lvl1pPr>
          </a:lstStyle>
          <a:p>
            <a:endParaRPr lang="el-GR" dirty="0"/>
          </a:p>
        </p:txBody>
      </p:sp>
      <p:sp>
        <p:nvSpPr>
          <p:cNvPr id="7" name="Θέση αριθμού διαφάνειας 6"/>
          <p:cNvSpPr>
            <a:spLocks noGrp="1"/>
          </p:cNvSpPr>
          <p:nvPr>
            <p:ph type="sldNum" sz="quarter" idx="5"/>
          </p:nvPr>
        </p:nvSpPr>
        <p:spPr>
          <a:xfrm>
            <a:off x="6848475" y="7183438"/>
            <a:ext cx="5238750" cy="379412"/>
          </a:xfrm>
          <a:prstGeom prst="rect">
            <a:avLst/>
          </a:prstGeom>
        </p:spPr>
        <p:txBody>
          <a:bodyPr vert="horz" lIns="91440" tIns="45720" rIns="91440" bIns="45720" rtlCol="0" anchor="b"/>
          <a:lstStyle>
            <a:lvl1pPr algn="r">
              <a:defRPr sz="1200"/>
            </a:lvl1pPr>
          </a:lstStyle>
          <a:p>
            <a:fld id="{6A515EFB-5963-4591-B28F-6D93AD457242}" type="slidenum">
              <a:rPr lang="el-GR" smtClean="0"/>
              <a:t>‹#›</a:t>
            </a:fld>
            <a:endParaRPr lang="el-GR" dirty="0"/>
          </a:p>
        </p:txBody>
      </p:sp>
    </p:spTree>
    <p:extLst>
      <p:ext uri="{BB962C8B-B14F-4D97-AF65-F5344CB8AC3E}">
        <p14:creationId xmlns:p14="http://schemas.microsoft.com/office/powerpoint/2010/main" val="3992247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fld id="{6A515EFB-5963-4591-B28F-6D93AD457242}" type="slidenum">
              <a:rPr lang="el-GR" smtClean="0"/>
              <a:t>19</a:t>
            </a:fld>
            <a:endParaRPr lang="el-GR" dirty="0"/>
          </a:p>
        </p:txBody>
      </p:sp>
    </p:spTree>
    <p:extLst>
      <p:ext uri="{BB962C8B-B14F-4D97-AF65-F5344CB8AC3E}">
        <p14:creationId xmlns:p14="http://schemas.microsoft.com/office/powerpoint/2010/main" val="3019012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07256" y="2344483"/>
            <a:ext cx="10282238" cy="15881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14512" y="4235196"/>
            <a:ext cx="8467725"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2/19/2025</a:t>
            </a:fld>
            <a:endParaRPr lang="en-US" dirty="0"/>
          </a:p>
        </p:txBody>
      </p:sp>
      <p:sp>
        <p:nvSpPr>
          <p:cNvPr id="6" name="Holder 6"/>
          <p:cNvSpPr>
            <a:spLocks noGrp="1"/>
          </p:cNvSpPr>
          <p:nvPr>
            <p:ph type="sldNum" sz="quarter" idx="7"/>
          </p:nvPr>
        </p:nvSpPr>
        <p:spPr/>
        <p:txBody>
          <a:bodyPr lIns="0" tIns="0" rIns="0" bIns="0"/>
          <a:lstStyle>
            <a:lvl1pPr>
              <a:defRPr sz="1000" b="0" i="0">
                <a:solidFill>
                  <a:srgbClr val="1C2E42"/>
                </a:solidFill>
                <a:latin typeface="Trebuchet MS"/>
                <a:cs typeface="Trebuchet MS"/>
              </a:defRPr>
            </a:lvl1pPr>
          </a:lstStyle>
          <a:p>
            <a:pPr marL="38100">
              <a:lnSpc>
                <a:spcPct val="100000"/>
              </a:lnSpc>
              <a:spcBef>
                <a:spcPts val="50"/>
              </a:spcBef>
            </a:pPr>
            <a:fld id="{81D60167-4931-47E6-BA6A-407CBD079E47}" type="slidenum">
              <a:rPr spc="-15" dirty="0"/>
              <a:t>‹#›</a:t>
            </a:fld>
            <a:endParaRPr spc="-1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100" b="0" i="0">
                <a:solidFill>
                  <a:srgbClr val="94BAFF"/>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2/19/2025</a:t>
            </a:fld>
            <a:endParaRPr lang="en-US" dirty="0"/>
          </a:p>
        </p:txBody>
      </p:sp>
      <p:sp>
        <p:nvSpPr>
          <p:cNvPr id="6" name="Holder 6"/>
          <p:cNvSpPr>
            <a:spLocks noGrp="1"/>
          </p:cNvSpPr>
          <p:nvPr>
            <p:ph type="sldNum" sz="quarter" idx="7"/>
          </p:nvPr>
        </p:nvSpPr>
        <p:spPr/>
        <p:txBody>
          <a:bodyPr lIns="0" tIns="0" rIns="0" bIns="0"/>
          <a:lstStyle>
            <a:lvl1pPr>
              <a:defRPr sz="1000" b="0" i="0">
                <a:solidFill>
                  <a:srgbClr val="1C2E42"/>
                </a:solidFill>
                <a:latin typeface="Trebuchet MS"/>
                <a:cs typeface="Trebuchet MS"/>
              </a:defRPr>
            </a:lvl1pPr>
          </a:lstStyle>
          <a:p>
            <a:pPr marL="38100">
              <a:lnSpc>
                <a:spcPct val="100000"/>
              </a:lnSpc>
              <a:spcBef>
                <a:spcPts val="50"/>
              </a:spcBef>
            </a:pPr>
            <a:fld id="{81D60167-4931-47E6-BA6A-407CBD079E47}" type="slidenum">
              <a:rPr spc="-15" dirty="0"/>
              <a:t>‹#›</a:t>
            </a:fld>
            <a:endParaRPr spc="-1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100" b="0" i="0">
                <a:solidFill>
                  <a:srgbClr val="94BAFF"/>
                </a:solidFill>
                <a:latin typeface="Trebuchet MS"/>
                <a:cs typeface="Trebuchet MS"/>
              </a:defRPr>
            </a:lvl1pPr>
          </a:lstStyle>
          <a:p>
            <a:endParaRPr/>
          </a:p>
        </p:txBody>
      </p:sp>
      <p:sp>
        <p:nvSpPr>
          <p:cNvPr id="3" name="Holder 3"/>
          <p:cNvSpPr>
            <a:spLocks noGrp="1"/>
          </p:cNvSpPr>
          <p:nvPr>
            <p:ph sz="half" idx="2"/>
          </p:nvPr>
        </p:nvSpPr>
        <p:spPr>
          <a:xfrm>
            <a:off x="707298" y="1662263"/>
            <a:ext cx="5073650" cy="4107815"/>
          </a:xfrm>
          <a:prstGeom prst="rect">
            <a:avLst/>
          </a:prstGeom>
        </p:spPr>
        <p:txBody>
          <a:bodyPr wrap="square" lIns="0" tIns="0" rIns="0" bIns="0">
            <a:spAutoFit/>
          </a:bodyPr>
          <a:lstStyle>
            <a:lvl1pPr>
              <a:defRPr sz="1200" b="0" i="0">
                <a:solidFill>
                  <a:schemeClr val="tx1"/>
                </a:solidFill>
                <a:latin typeface="Trebuchet MS"/>
                <a:cs typeface="Trebuchet MS"/>
              </a:defRPr>
            </a:lvl1pPr>
          </a:lstStyle>
          <a:p>
            <a:endParaRPr/>
          </a:p>
        </p:txBody>
      </p:sp>
      <p:sp>
        <p:nvSpPr>
          <p:cNvPr id="4" name="Holder 4"/>
          <p:cNvSpPr>
            <a:spLocks noGrp="1"/>
          </p:cNvSpPr>
          <p:nvPr>
            <p:ph sz="half" idx="3"/>
          </p:nvPr>
        </p:nvSpPr>
        <p:spPr>
          <a:xfrm>
            <a:off x="6229826" y="1739455"/>
            <a:ext cx="5262086"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2/19/2025</a:t>
            </a:fld>
            <a:endParaRPr lang="en-US" dirty="0"/>
          </a:p>
        </p:txBody>
      </p:sp>
      <p:sp>
        <p:nvSpPr>
          <p:cNvPr id="7" name="Holder 7"/>
          <p:cNvSpPr>
            <a:spLocks noGrp="1"/>
          </p:cNvSpPr>
          <p:nvPr>
            <p:ph type="sldNum" sz="quarter" idx="7"/>
          </p:nvPr>
        </p:nvSpPr>
        <p:spPr/>
        <p:txBody>
          <a:bodyPr lIns="0" tIns="0" rIns="0" bIns="0"/>
          <a:lstStyle>
            <a:lvl1pPr>
              <a:defRPr sz="1000" b="0" i="0">
                <a:solidFill>
                  <a:srgbClr val="1C2E42"/>
                </a:solidFill>
                <a:latin typeface="Trebuchet MS"/>
                <a:cs typeface="Trebuchet MS"/>
              </a:defRPr>
            </a:lvl1pPr>
          </a:lstStyle>
          <a:p>
            <a:pPr marL="38100">
              <a:lnSpc>
                <a:spcPct val="100000"/>
              </a:lnSpc>
              <a:spcBef>
                <a:spcPts val="50"/>
              </a:spcBef>
            </a:pPr>
            <a:fld id="{81D60167-4931-47E6-BA6A-407CBD079E47}" type="slidenum">
              <a:rPr spc="-15" dirty="0"/>
              <a:t>‹#›</a:t>
            </a:fld>
            <a:endParaRPr spc="-1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100" b="0" i="0">
                <a:solidFill>
                  <a:srgbClr val="94BAFF"/>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2/19/2025</a:t>
            </a:fld>
            <a:endParaRPr lang="en-US" dirty="0"/>
          </a:p>
        </p:txBody>
      </p:sp>
      <p:sp>
        <p:nvSpPr>
          <p:cNvPr id="5" name="Holder 5"/>
          <p:cNvSpPr>
            <a:spLocks noGrp="1"/>
          </p:cNvSpPr>
          <p:nvPr>
            <p:ph type="sldNum" sz="quarter" idx="7"/>
          </p:nvPr>
        </p:nvSpPr>
        <p:spPr/>
        <p:txBody>
          <a:bodyPr lIns="0" tIns="0" rIns="0" bIns="0"/>
          <a:lstStyle>
            <a:lvl1pPr>
              <a:defRPr sz="1000" b="0" i="0">
                <a:solidFill>
                  <a:srgbClr val="1C2E42"/>
                </a:solidFill>
                <a:latin typeface="Trebuchet MS"/>
                <a:cs typeface="Trebuchet MS"/>
              </a:defRPr>
            </a:lvl1pPr>
          </a:lstStyle>
          <a:p>
            <a:pPr marL="38100">
              <a:lnSpc>
                <a:spcPct val="100000"/>
              </a:lnSpc>
              <a:spcBef>
                <a:spcPts val="50"/>
              </a:spcBef>
            </a:pPr>
            <a:fld id="{81D60167-4931-47E6-BA6A-407CBD079E47}" type="slidenum">
              <a:rPr spc="-15" dirty="0"/>
              <a:t>‹#›</a:t>
            </a:fld>
            <a:endParaRPr spc="-1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2/19/2025</a:t>
            </a:fld>
            <a:endParaRPr lang="en-US" dirty="0"/>
          </a:p>
        </p:txBody>
      </p:sp>
      <p:sp>
        <p:nvSpPr>
          <p:cNvPr id="4" name="Holder 4"/>
          <p:cNvSpPr>
            <a:spLocks noGrp="1"/>
          </p:cNvSpPr>
          <p:nvPr>
            <p:ph type="sldNum" sz="quarter" idx="7"/>
          </p:nvPr>
        </p:nvSpPr>
        <p:spPr/>
        <p:txBody>
          <a:bodyPr lIns="0" tIns="0" rIns="0" bIns="0"/>
          <a:lstStyle>
            <a:lvl1pPr>
              <a:defRPr sz="1000" b="0" i="0">
                <a:solidFill>
                  <a:srgbClr val="1C2E42"/>
                </a:solidFill>
                <a:latin typeface="Trebuchet MS"/>
                <a:cs typeface="Trebuchet MS"/>
              </a:defRPr>
            </a:lvl1pPr>
          </a:lstStyle>
          <a:p>
            <a:pPr marL="38100">
              <a:lnSpc>
                <a:spcPct val="100000"/>
              </a:lnSpc>
              <a:spcBef>
                <a:spcPts val="50"/>
              </a:spcBef>
            </a:pPr>
            <a:fld id="{81D60167-4931-47E6-BA6A-407CBD079E47}" type="slidenum">
              <a:rPr spc="-15" dirty="0"/>
              <a:t>‹#›</a:t>
            </a:fld>
            <a:endParaRPr spc="-15"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755965" y="2716898"/>
            <a:ext cx="1273175" cy="345439"/>
          </a:xfrm>
          <a:prstGeom prst="rect">
            <a:avLst/>
          </a:prstGeom>
        </p:spPr>
        <p:txBody>
          <a:bodyPr wrap="square" lIns="0" tIns="0" rIns="0" bIns="0">
            <a:spAutoFit/>
          </a:bodyPr>
          <a:lstStyle>
            <a:lvl1pPr>
              <a:defRPr sz="2100" b="0" i="0">
                <a:solidFill>
                  <a:srgbClr val="94BAFF"/>
                </a:solidFill>
                <a:latin typeface="Trebuchet MS"/>
                <a:cs typeface="Trebuchet MS"/>
              </a:defRPr>
            </a:lvl1pPr>
          </a:lstStyle>
          <a:p>
            <a:endParaRPr/>
          </a:p>
        </p:txBody>
      </p:sp>
      <p:sp>
        <p:nvSpPr>
          <p:cNvPr id="3" name="Holder 3"/>
          <p:cNvSpPr>
            <a:spLocks noGrp="1"/>
          </p:cNvSpPr>
          <p:nvPr>
            <p:ph type="body" idx="1"/>
          </p:nvPr>
        </p:nvSpPr>
        <p:spPr>
          <a:xfrm>
            <a:off x="707298" y="2643683"/>
            <a:ext cx="10682152" cy="367474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12895" y="7033450"/>
            <a:ext cx="3870960" cy="378142"/>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604837" y="7033450"/>
            <a:ext cx="278225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2/19/2025</a:t>
            </a:fld>
            <a:endParaRPr lang="en-US" dirty="0"/>
          </a:p>
        </p:txBody>
      </p:sp>
      <p:sp>
        <p:nvSpPr>
          <p:cNvPr id="6" name="Holder 6"/>
          <p:cNvSpPr>
            <a:spLocks noGrp="1"/>
          </p:cNvSpPr>
          <p:nvPr>
            <p:ph type="sldNum" sz="quarter" idx="7"/>
          </p:nvPr>
        </p:nvSpPr>
        <p:spPr>
          <a:xfrm>
            <a:off x="285899" y="7100651"/>
            <a:ext cx="207009" cy="178434"/>
          </a:xfrm>
          <a:prstGeom prst="rect">
            <a:avLst/>
          </a:prstGeom>
        </p:spPr>
        <p:txBody>
          <a:bodyPr wrap="square" lIns="0" tIns="0" rIns="0" bIns="0">
            <a:spAutoFit/>
          </a:bodyPr>
          <a:lstStyle>
            <a:lvl1pPr>
              <a:defRPr sz="1000" b="0" i="0">
                <a:solidFill>
                  <a:srgbClr val="1C2E42"/>
                </a:solidFill>
                <a:latin typeface="Trebuchet MS"/>
                <a:cs typeface="Trebuchet MS"/>
              </a:defRPr>
            </a:lvl1pPr>
          </a:lstStyle>
          <a:p>
            <a:pPr marL="38100">
              <a:lnSpc>
                <a:spcPct val="100000"/>
              </a:lnSpc>
              <a:spcBef>
                <a:spcPts val="50"/>
              </a:spcBef>
            </a:pPr>
            <a:fld id="{81D60167-4931-47E6-BA6A-407CBD079E47}" type="slidenum">
              <a:rPr spc="-15" dirty="0"/>
              <a:t>‹#›</a:t>
            </a:fld>
            <a:endParaRPr spc="-1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s://oecd-opsi.org/toolkit-navigator/" TargetMode="External"/><Relationship Id="rId2" Type="http://schemas.openxmlformats.org/officeDocument/2006/relationships/hyperlink" Target="https://legalinstruments.oecd.org/en/instruments/oecd-legal-0450" TargetMode="External"/><Relationship Id="rId1" Type="http://schemas.openxmlformats.org/officeDocument/2006/relationships/slideLayout" Target="../slideLayouts/slideLayout2.xml"/><Relationship Id="rId4" Type="http://schemas.openxmlformats.org/officeDocument/2006/relationships/hyperlink" Target="https://oecd-opsi.org/case_type/opsi/?_sort=title_desc"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hyperlink" Target="https://www.youtube.com/watch?v=MymoO7zOk24&amp;feature=youtu.be" TargetMode="External"/><Relationship Id="rId5" Type="http://schemas.openxmlformats.org/officeDocument/2006/relationships/hyperlink" Target="https://oecd-opsi.org/wp-content/uploads/2022/02/Innovation-Playbook-Facilitation-Guide_May2022.pdf" TargetMode="External"/><Relationship Id="rId10" Type="http://schemas.openxmlformats.org/officeDocument/2006/relationships/image" Target="../media/image20.png"/><Relationship Id="rId4" Type="http://schemas.openxmlformats.org/officeDocument/2006/relationships/image" Target="../media/image16.pn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5.xml"/><Relationship Id="rId4" Type="http://schemas.openxmlformats.org/officeDocument/2006/relationships/slide" Target="slide15.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5.xml"/><Relationship Id="rId4" Type="http://schemas.openxmlformats.org/officeDocument/2006/relationships/slide" Target="slide24.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5.xml"/><Relationship Id="rId4" Type="http://schemas.openxmlformats.org/officeDocument/2006/relationships/slide" Target="slide33.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5.xml"/><Relationship Id="rId5" Type="http://schemas.openxmlformats.org/officeDocument/2006/relationships/slide" Target="slide43.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slide" Target="slide5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slide" Target="slide19.xml"/><Relationship Id="rId3" Type="http://schemas.openxmlformats.org/officeDocument/2006/relationships/image" Target="../media/image40.png"/><Relationship Id="rId7" Type="http://schemas.microsoft.com/office/2007/relationships/hdphoto" Target="../media/hdphoto4.wdp"/><Relationship Id="rId12" Type="http://schemas.microsoft.com/office/2007/relationships/hdphoto" Target="../media/hdphoto6.wdp"/><Relationship Id="rId17" Type="http://schemas.openxmlformats.org/officeDocument/2006/relationships/slide" Target="slide23.xml"/><Relationship Id="rId2" Type="http://schemas.openxmlformats.org/officeDocument/2006/relationships/image" Target="../media/image39.png"/><Relationship Id="rId16" Type="http://schemas.openxmlformats.org/officeDocument/2006/relationships/slide" Target="slide22.xml"/><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4.png"/><Relationship Id="rId5" Type="http://schemas.openxmlformats.org/officeDocument/2006/relationships/slide" Target="slide18.xml"/><Relationship Id="rId15" Type="http://schemas.openxmlformats.org/officeDocument/2006/relationships/slide" Target="slide21.xml"/><Relationship Id="rId10" Type="http://schemas.openxmlformats.org/officeDocument/2006/relationships/image" Target="../media/image43.png"/><Relationship Id="rId4" Type="http://schemas.microsoft.com/office/2007/relationships/hdphoto" Target="../media/hdphoto3.wdp"/><Relationship Id="rId9" Type="http://schemas.microsoft.com/office/2007/relationships/hdphoto" Target="../media/hdphoto5.wdp"/><Relationship Id="rId14" Type="http://schemas.openxmlformats.org/officeDocument/2006/relationships/slide" Target="slide20.xml"/></Relationships>
</file>

<file path=ppt/slides/_rels/slide18.xml.rels><?xml version="1.0" encoding="UTF-8" standalone="yes"?>
<Relationships xmlns="http://schemas.openxmlformats.org/package/2006/relationships"><Relationship Id="rId8" Type="http://schemas.openxmlformats.org/officeDocument/2006/relationships/image" Target="../media/image49.png"/><Relationship Id="rId3" Type="http://schemas.microsoft.com/office/2007/relationships/hdphoto" Target="../media/hdphoto7.wdp"/><Relationship Id="rId7" Type="http://schemas.openxmlformats.org/officeDocument/2006/relationships/image" Target="../media/image48.png"/><Relationship Id="rId12" Type="http://schemas.openxmlformats.org/officeDocument/2006/relationships/hyperlink" Target="https://www.england.nhs.uk/improvement-hub/wp-content/uploads/sites/44/2017/11/Creating-the-Culture-for-Innovation-Practical-Guide-for-Leaders.pdf" TargetMode="External"/><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slide" Target="slide17.xml"/><Relationship Id="rId11" Type="http://schemas.openxmlformats.org/officeDocument/2006/relationships/hyperlink" Target="https://www.oecd-ilibrary.org/governance/innovative-capacity-of-governments_52389006-en" TargetMode="External"/><Relationship Id="rId5" Type="http://schemas.openxmlformats.org/officeDocument/2006/relationships/image" Target="../media/image47.png"/><Relationship Id="rId10" Type="http://schemas.openxmlformats.org/officeDocument/2006/relationships/hyperlink" Target="https://vm.fi/en/public-sector-innovations" TargetMode="External"/><Relationship Id="rId4" Type="http://schemas.openxmlformats.org/officeDocument/2006/relationships/image" Target="../media/image46.png"/><Relationship Id="rId9" Type="http://schemas.openxmlformats.org/officeDocument/2006/relationships/image" Target="../media/image50.png"/></Relationships>
</file>

<file path=ppt/slides/_rels/slide1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1.png"/><Relationship Id="rId7" Type="http://schemas.openxmlformats.org/officeDocument/2006/relationships/image" Target="../media/image5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17.xml"/><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8" Type="http://schemas.openxmlformats.org/officeDocument/2006/relationships/hyperlink" Target="https://oecd-opsi.org/toolkits/improved-innovation-decision-making/" TargetMode="External"/><Relationship Id="rId3" Type="http://schemas.openxmlformats.org/officeDocument/2006/relationships/slide" Target="slide17.xml"/><Relationship Id="rId7" Type="http://schemas.openxmlformats.org/officeDocument/2006/relationships/hyperlink" Target="https://www.nidolab.be/nido/" TargetMode="External"/><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56.png"/><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image" Target="../media/image57.png"/><Relationship Id="rId7" Type="http://schemas.openxmlformats.org/officeDocument/2006/relationships/hyperlink" Target="https://ddc.dk/tools/ecosystem-mapping/" TargetMode="External"/><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hyperlink" Target="https://vimeo.com/317198660" TargetMode="External"/><Relationship Id="rId11" Type="http://schemas.openxmlformats.org/officeDocument/2006/relationships/image" Target="../media/image59.png"/><Relationship Id="rId5" Type="http://schemas.openxmlformats.org/officeDocument/2006/relationships/hyperlink" Target="https://www.samverket.se/english" TargetMode="External"/><Relationship Id="rId10" Type="http://schemas.openxmlformats.org/officeDocument/2006/relationships/image" Target="../media/image58.png"/><Relationship Id="rId4" Type="http://schemas.openxmlformats.org/officeDocument/2006/relationships/hyperlink" Target="https://www.vic.gov.au/join-government-network" TargetMode="External"/><Relationship Id="rId9" Type="http://schemas.openxmlformats.org/officeDocument/2006/relationships/image" Target="../media/image53.png"/></Relationships>
</file>

<file path=ppt/slides/_rels/slide2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hyperlink" Target="https://www.modernisation.gouv.fr/transformer-laction-publique/fonds-pour-la-transformation-de-laction-publique" TargetMode="External"/><Relationship Id="rId7"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slide" Target="slide17.xml"/><Relationship Id="rId5" Type="http://schemas.openxmlformats.org/officeDocument/2006/relationships/hyperlink" Target="https://widgets.weforum.org/agilegovnavigator/tools" TargetMode="External"/><Relationship Id="rId4" Type="http://schemas.openxmlformats.org/officeDocument/2006/relationships/hyperlink" Target="https://oecd-opsi.org/toolkits/quality-of-public-administration-a-toolbox-for-practitioners/" TargetMode="External"/><Relationship Id="rId9" Type="http://schemas.openxmlformats.org/officeDocument/2006/relationships/image" Target="../media/image50.png"/></Relationships>
</file>

<file path=ppt/slides/_rels/slide23.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hyperlink" Target="https://oecd-opsi.org/pet/" TargetMode="External"/><Relationship Id="rId7"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slide" Target="slide17.xml"/><Relationship Id="rId5" Type="http://schemas.openxmlformats.org/officeDocument/2006/relationships/hyperlink" Target="https://drive.google.com/file/d/1v0LdEkYzC7cnJtgVwmHS_Lyg3HRK5UXy/view" TargetMode="External"/><Relationship Id="rId10" Type="http://schemas.openxmlformats.org/officeDocument/2006/relationships/image" Target="../media/image60.png"/><Relationship Id="rId4" Type="http://schemas.openxmlformats.org/officeDocument/2006/relationships/hyperlink" Target="https://oecd-opsi.org/wp-content/uploads/2021/10/OECD-Innovation-Facets-Brief-Innovation-Portfolios-2021.pdf" TargetMode="External"/><Relationship Id="rId9" Type="http://schemas.openxmlformats.org/officeDocument/2006/relationships/image" Target="../media/image55.png"/></Relationships>
</file>

<file path=ppt/slides/_rels/slide2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67.png"/><Relationship Id="rId3" Type="http://schemas.openxmlformats.org/officeDocument/2006/relationships/image" Target="../media/image63.png"/><Relationship Id="rId7" Type="http://schemas.openxmlformats.org/officeDocument/2006/relationships/slide" Target="slide30.xml"/><Relationship Id="rId12" Type="http://schemas.openxmlformats.org/officeDocument/2006/relationships/slide" Target="slide29.xml"/><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65.png"/><Relationship Id="rId11" Type="http://schemas.openxmlformats.org/officeDocument/2006/relationships/slide" Target="slide28.xml"/><Relationship Id="rId5" Type="http://schemas.openxmlformats.org/officeDocument/2006/relationships/slide" Target="slide27.xml"/><Relationship Id="rId15" Type="http://schemas.openxmlformats.org/officeDocument/2006/relationships/slide" Target="slide8.xml"/><Relationship Id="rId10" Type="http://schemas.openxmlformats.org/officeDocument/2006/relationships/slide" Target="slide32.xml"/><Relationship Id="rId4" Type="http://schemas.openxmlformats.org/officeDocument/2006/relationships/image" Target="../media/image64.png"/><Relationship Id="rId9" Type="http://schemas.openxmlformats.org/officeDocument/2006/relationships/slide" Target="slide31.xml"/><Relationship Id="rId14" Type="http://schemas.microsoft.com/office/2007/relationships/hdphoto" Target="../media/hdphoto8.wdp"/></Relationships>
</file>

<file path=ppt/slides/_rels/slide27.xml.rels><?xml version="1.0" encoding="UTF-8" standalone="yes"?>
<Relationships xmlns="http://schemas.openxmlformats.org/package/2006/relationships"><Relationship Id="rId8" Type="http://schemas.openxmlformats.org/officeDocument/2006/relationships/hyperlink" Target="https://oecd-opsi.org/toolkits/liberating-structures/" TargetMode="External"/><Relationship Id="rId3" Type="http://schemas.openxmlformats.org/officeDocument/2006/relationships/slide" Target="slide26.xml"/><Relationship Id="rId7" Type="http://schemas.openxmlformats.org/officeDocument/2006/relationships/hyperlink" Target="https://www.rijksinnovatiecommunity.nl/" TargetMode="External"/><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68.png"/></Relationships>
</file>

<file path=ppt/slides/_rels/slide2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hyperlink" Target="https://www.briljantemislukkingen.nl/" TargetMode="External"/><Relationship Id="rId7" Type="http://schemas.openxmlformats.org/officeDocument/2006/relationships/image" Target="../media/image56.png"/><Relationship Id="rId2" Type="http://schemas.openxmlformats.org/officeDocument/2006/relationships/hyperlink" Target="https://www.unicef.org/innovation/stories/researching-innovation-labs-2" TargetMode="Externa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slide" Target="slide26.xml"/><Relationship Id="rId4" Type="http://schemas.openxmlformats.org/officeDocument/2006/relationships/hyperlink" Target="https://oecd-opsi.org/toolkits/culture-map/" TargetMode="External"/><Relationship Id="rId9" Type="http://schemas.openxmlformats.org/officeDocument/2006/relationships/image" Target="../media/image69.png"/></Relationships>
</file>

<file path=ppt/slides/_rels/slide29.xml.rels><?xml version="1.0" encoding="UTF-8" standalone="yes"?>
<Relationships xmlns="http://schemas.openxmlformats.org/package/2006/relationships"><Relationship Id="rId3" Type="http://schemas.openxmlformats.org/officeDocument/2006/relationships/hyperlink" Target="https://oecd-opsi.org/toolkits/bio-innovation-tools/" TargetMode="External"/><Relationship Id="rId7" Type="http://schemas.openxmlformats.org/officeDocument/2006/relationships/image" Target="../media/image71.png"/><Relationship Id="rId2" Type="http://schemas.openxmlformats.org/officeDocument/2006/relationships/hyperlink" Target="https://impact.canada.ca/en" TargetMode="Externa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70.png"/><Relationship Id="rId4" Type="http://schemas.openxmlformats.org/officeDocument/2006/relationships/slide" Target="slide26.xml"/></Relationships>
</file>

<file path=ppt/slides/_rels/slide30.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hyperlink" Target="https://oecd-opsi.org/toolkits/playbook-for-innovation-learning/" TargetMode="External"/><Relationship Id="rId7" Type="http://schemas.openxmlformats.org/officeDocument/2006/relationships/image" Target="../media/image59.png"/><Relationship Id="rId2" Type="http://schemas.openxmlformats.org/officeDocument/2006/relationships/hyperlink" Target="https://oecd-opsi.org/work-areas/innovative-capacity/" TargetMode="Externa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68.png"/><Relationship Id="rId4" Type="http://schemas.openxmlformats.org/officeDocument/2006/relationships/slide" Target="slide26.xml"/></Relationships>
</file>

<file path=ppt/slides/_rels/slide31.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image" Target="../media/image48.png"/><Relationship Id="rId7" Type="http://schemas.openxmlformats.org/officeDocument/2006/relationships/hyperlink" Target="https://oecd-opsi.org/toolkits/hyper-island-toolbox/" TargetMode="External"/><Relationship Id="rId2" Type="http://schemas.openxmlformats.org/officeDocument/2006/relationships/image" Target="../media/image73.png"/><Relationship Id="rId1" Type="http://schemas.openxmlformats.org/officeDocument/2006/relationships/slideLayout" Target="../slideLayouts/slideLayout2.xml"/><Relationship Id="rId6" Type="http://schemas.openxmlformats.org/officeDocument/2006/relationships/hyperlink" Target="https://www.ina.pt/index.php/inicio-inovacao-ap-2/inovar-connosco/242-inovacao-ap/2591-projetos-experimentais-de-inovacao-2021" TargetMode="External"/><Relationship Id="rId5" Type="http://schemas.openxmlformats.org/officeDocument/2006/relationships/image" Target="../media/image71.png"/><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hyperlink" Target="https://horizons.service.canada.ca/" TargetMode="External"/><Relationship Id="rId7" Type="http://schemas.openxmlformats.org/officeDocument/2006/relationships/image" Target="../media/image59.png"/><Relationship Id="rId2" Type="http://schemas.openxmlformats.org/officeDocument/2006/relationships/hyperlink" Target="https://oecd-opsi.org/blog/whats-all-the-hype-about-innovation-awards-2/" TargetMode="Externa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68.png"/><Relationship Id="rId4" Type="http://schemas.openxmlformats.org/officeDocument/2006/relationships/slide" Target="slide26.xml"/></Relationships>
</file>

<file path=ppt/slides/_rels/slide33.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slide" Target="slide37.xml"/><Relationship Id="rId18" Type="http://schemas.openxmlformats.org/officeDocument/2006/relationships/slide" Target="slide38.xml"/><Relationship Id="rId3" Type="http://schemas.openxmlformats.org/officeDocument/2006/relationships/image" Target="../media/image78.png"/><Relationship Id="rId7" Type="http://schemas.openxmlformats.org/officeDocument/2006/relationships/image" Target="../media/image81.png"/><Relationship Id="rId12" Type="http://schemas.openxmlformats.org/officeDocument/2006/relationships/slide" Target="slide8.xml"/><Relationship Id="rId17" Type="http://schemas.openxmlformats.org/officeDocument/2006/relationships/slide" Target="slide39.xml"/><Relationship Id="rId2" Type="http://schemas.openxmlformats.org/officeDocument/2006/relationships/image" Target="../media/image77.png"/><Relationship Id="rId16" Type="http://schemas.openxmlformats.org/officeDocument/2006/relationships/slide" Target="slide40.xml"/><Relationship Id="rId1" Type="http://schemas.openxmlformats.org/officeDocument/2006/relationships/slideLayout" Target="../slideLayouts/slideLayout2.xml"/><Relationship Id="rId6" Type="http://schemas.openxmlformats.org/officeDocument/2006/relationships/image" Target="../media/image80.png"/><Relationship Id="rId11" Type="http://schemas.openxmlformats.org/officeDocument/2006/relationships/image" Target="../media/image84.png"/><Relationship Id="rId5" Type="http://schemas.openxmlformats.org/officeDocument/2006/relationships/image" Target="../media/image79.png"/><Relationship Id="rId15" Type="http://schemas.openxmlformats.org/officeDocument/2006/relationships/slide" Target="slide41.xml"/><Relationship Id="rId10" Type="http://schemas.openxmlformats.org/officeDocument/2006/relationships/image" Target="../media/image62.png"/><Relationship Id="rId4" Type="http://schemas.openxmlformats.org/officeDocument/2006/relationships/slide" Target="slide36.xml"/><Relationship Id="rId9" Type="http://schemas.openxmlformats.org/officeDocument/2006/relationships/image" Target="../media/image83.png"/><Relationship Id="rId14" Type="http://schemas.openxmlformats.org/officeDocument/2006/relationships/slide" Target="slide42.xml"/></Relationships>
</file>

<file path=ppt/slides/_rels/slide3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86.png"/><Relationship Id="rId7" Type="http://schemas.openxmlformats.org/officeDocument/2006/relationships/image" Target="../media/image58.png"/><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87.png"/><Relationship Id="rId10" Type="http://schemas.openxmlformats.org/officeDocument/2006/relationships/hyperlink" Target="https://oecd-opsi.org/toolkits/the-partnerships-analysis-tool/" TargetMode="External"/><Relationship Id="rId4" Type="http://schemas.openxmlformats.org/officeDocument/2006/relationships/slide" Target="slide35.xml"/><Relationship Id="rId9" Type="http://schemas.openxmlformats.org/officeDocument/2006/relationships/hyperlink" Target="https://oecd-opsi.org/innovations/policy-jam/"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hyperlink" Target="https://accelerateestonia.ee/" TargetMode="External"/><Relationship Id="rId7" Type="http://schemas.openxmlformats.org/officeDocument/2006/relationships/image" Target="../media/image68.png"/><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slide" Target="slide35.xml"/><Relationship Id="rId5" Type="http://schemas.openxmlformats.org/officeDocument/2006/relationships/image" Target="../media/image86.png"/><Relationship Id="rId4" Type="http://schemas.openxmlformats.org/officeDocument/2006/relationships/hyperlink" Target="https://oecd-opsi.org/toolkits/p-act-partnership-co-design-toolkit/" TargetMode="External"/><Relationship Id="rId9" Type="http://schemas.openxmlformats.org/officeDocument/2006/relationships/image" Target="../media/image59.png"/></Relationships>
</file>

<file path=ppt/slides/_rels/slide38.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hyperlink" Target="https://oecd-opsi.org/innovations/use-it/" TargetMode="External"/><Relationship Id="rId7" Type="http://schemas.openxmlformats.org/officeDocument/2006/relationships/image" Target="../media/image86.png"/><Relationship Id="rId2" Type="http://schemas.openxmlformats.org/officeDocument/2006/relationships/image" Target="../media/image88.png"/><Relationship Id="rId1" Type="http://schemas.openxmlformats.org/officeDocument/2006/relationships/slideLayout" Target="../slideLayouts/slideLayout3.xml"/><Relationship Id="rId6" Type="http://schemas.openxmlformats.org/officeDocument/2006/relationships/image" Target="../media/image90.png"/><Relationship Id="rId11" Type="http://schemas.openxmlformats.org/officeDocument/2006/relationships/image" Target="../media/image50.png"/><Relationship Id="rId5" Type="http://schemas.openxmlformats.org/officeDocument/2006/relationships/image" Target="../media/image89.png"/><Relationship Id="rId10" Type="http://schemas.openxmlformats.org/officeDocument/2006/relationships/image" Target="../media/image49.png"/><Relationship Id="rId4" Type="http://schemas.openxmlformats.org/officeDocument/2006/relationships/hyperlink" Target="https://oecd-opsi.org/toolkits/siscode-toolbox-for-co-creation-journeys/" TargetMode="External"/><Relationship Id="rId9" Type="http://schemas.openxmlformats.org/officeDocument/2006/relationships/image" Target="../media/image48.png"/></Relationships>
</file>

<file path=ppt/slides/_rels/slide3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91.png"/><Relationship Id="rId7" Type="http://schemas.openxmlformats.org/officeDocument/2006/relationships/slide" Target="slide35.xml"/><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hyperlink" Target="https://www.etorkizunaeraikiz.eus/en/" TargetMode="External"/><Relationship Id="rId10" Type="http://schemas.openxmlformats.org/officeDocument/2006/relationships/image" Target="../media/image59.png"/><Relationship Id="rId4" Type="http://schemas.openxmlformats.org/officeDocument/2006/relationships/hyperlink" Target="https://www.nesta.org.uk/toolkit/collective-intelligence-design-playbook/" TargetMode="External"/><Relationship Id="rId9" Type="http://schemas.openxmlformats.org/officeDocument/2006/relationships/image" Target="../media/image58.png"/></Relationships>
</file>

<file path=ppt/slides/_rels/slide4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hyperlink" Target="https://oecd-opsi.org/innovations/venture-nara-cyber-shopping-mall-for-start-up-and-venture-company/" TargetMode="External"/><Relationship Id="rId7" Type="http://schemas.openxmlformats.org/officeDocument/2006/relationships/slide" Target="slide35.xml"/><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92.png"/><Relationship Id="rId10" Type="http://schemas.openxmlformats.org/officeDocument/2006/relationships/image" Target="../media/image50.png"/><Relationship Id="rId4" Type="http://schemas.openxmlformats.org/officeDocument/2006/relationships/hyperlink" Target="https://oecd-opsi.org/toolkits/platform-design-toolkit/" TargetMode="External"/><Relationship Id="rId9" Type="http://schemas.openxmlformats.org/officeDocument/2006/relationships/image" Target="../media/image56.png"/></Relationships>
</file>

<file path=ppt/slides/_rels/slide41.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hyperlink" Target="https://oecd-opsi.org/toolkits/inclusive-design-cards/" TargetMode="External"/><Relationship Id="rId7"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93.png"/><Relationship Id="rId11" Type="http://schemas.openxmlformats.org/officeDocument/2006/relationships/image" Target="../media/image55.png"/><Relationship Id="rId5" Type="http://schemas.openxmlformats.org/officeDocument/2006/relationships/hyperlink" Target="https://oecd-opsi.org/innovations/crowdsourcing-the-mexico-city-constitution/" TargetMode="External"/><Relationship Id="rId10" Type="http://schemas.openxmlformats.org/officeDocument/2006/relationships/image" Target="../media/image94.png"/><Relationship Id="rId4" Type="http://schemas.openxmlformats.org/officeDocument/2006/relationships/hyperlink" Target="https://www.industry.gov.au/publications/aps-framework-engagement-and-participation" TargetMode="External"/><Relationship Id="rId9" Type="http://schemas.openxmlformats.org/officeDocument/2006/relationships/image" Target="../media/image53.png"/></Relationships>
</file>

<file path=ppt/slides/_rels/slide4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hyperlink" Target="https://www.dnp.gov.co/Paginas/PageNotFoundError.aspx?requestUrl=https://www.dnp.gov.co/programa-nacional-del-servicio-al-ciudadano/Paginas/Lenguaje-Claro.aspx" TargetMode="External"/><Relationship Id="rId7" Type="http://schemas.openxmlformats.org/officeDocument/2006/relationships/image" Target="../media/image48.png"/><Relationship Id="rId2" Type="http://schemas.openxmlformats.org/officeDocument/2006/relationships/image" Target="../media/image88.png"/><Relationship Id="rId1" Type="http://schemas.openxmlformats.org/officeDocument/2006/relationships/slideLayout" Target="../slideLayouts/slideLayout2.xml"/><Relationship Id="rId6" Type="http://schemas.openxmlformats.org/officeDocument/2006/relationships/slide" Target="slide35.xml"/><Relationship Id="rId5" Type="http://schemas.openxmlformats.org/officeDocument/2006/relationships/image" Target="../media/image86.png"/><Relationship Id="rId4" Type="http://schemas.openxmlformats.org/officeDocument/2006/relationships/hyperlink" Target="https://oecd-opsi.org/toolkits/ideo-design-kit-field-guide-to-human-centered-design/" TargetMode="External"/><Relationship Id="rId9" Type="http://schemas.openxmlformats.org/officeDocument/2006/relationships/image" Target="../media/image71.png"/></Relationships>
</file>

<file path=ppt/slides/_rels/slide4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png"/><Relationship Id="rId7" Type="http://schemas.openxmlformats.org/officeDocument/2006/relationships/slide" Target="slide46.xml"/><Relationship Id="rId2"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image" Target="../media/image98.png"/><Relationship Id="rId11" Type="http://schemas.openxmlformats.org/officeDocument/2006/relationships/slide" Target="slide47.xml"/><Relationship Id="rId5" Type="http://schemas.openxmlformats.org/officeDocument/2006/relationships/image" Target="../media/image97.png"/><Relationship Id="rId10" Type="http://schemas.openxmlformats.org/officeDocument/2006/relationships/slide" Target="slide48.xml"/><Relationship Id="rId4" Type="http://schemas.openxmlformats.org/officeDocument/2006/relationships/image" Target="../media/image62.png"/><Relationship Id="rId9" Type="http://schemas.openxmlformats.org/officeDocument/2006/relationships/slide" Target="slide49.xml"/></Relationships>
</file>

<file path=ppt/slides/_rels/slide46.xml.rels><?xml version="1.0" encoding="UTF-8" standalone="yes"?>
<Relationships xmlns="http://schemas.openxmlformats.org/package/2006/relationships"><Relationship Id="rId8" Type="http://schemas.openxmlformats.org/officeDocument/2006/relationships/hyperlink" Target="https://oecd-opsi.org/toolkits/the-service-sandbox/" TargetMode="External"/><Relationship Id="rId3" Type="http://schemas.openxmlformats.org/officeDocument/2006/relationships/slide" Target="slide45.xml"/><Relationship Id="rId7" Type="http://schemas.openxmlformats.org/officeDocument/2006/relationships/image" Target="../media/image69.png"/><Relationship Id="rId2"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94.png"/><Relationship Id="rId10" Type="http://schemas.openxmlformats.org/officeDocument/2006/relationships/hyperlink" Target="https://cross-border.oecd-opsi.org/reports/surfacing-insights-and-experimenting-across-borders/" TargetMode="External"/><Relationship Id="rId4" Type="http://schemas.openxmlformats.org/officeDocument/2006/relationships/image" Target="../media/image53.png"/><Relationship Id="rId9" Type="http://schemas.openxmlformats.org/officeDocument/2006/relationships/hyperlink" Target="https://ec.europa.eu/isa2/solutions/interoperability-test-bed_en/"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hyperlink" Target="https://oecd-opsi.org/toolkits/validation-guide/" TargetMode="External"/><Relationship Id="rId7" Type="http://schemas.openxmlformats.org/officeDocument/2006/relationships/image" Target="../media/image94.png"/><Relationship Id="rId2"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45.xml"/><Relationship Id="rId4" Type="http://schemas.openxmlformats.org/officeDocument/2006/relationships/hyperlink" Target="https://oecd-opsi.org/wp-content/uploads/2021/03/Public-Sector-Innovation-Scan-of-Denmark.pdf" TargetMode="External"/></Relationships>
</file>

<file path=ppt/slides/_rels/slide48.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hyperlink" Target="https://island.is/en/o/digital-iceland" TargetMode="External"/><Relationship Id="rId7" Type="http://schemas.openxmlformats.org/officeDocument/2006/relationships/image" Target="../media/image49.png"/><Relationship Id="rId2" Type="http://schemas.openxmlformats.org/officeDocument/2006/relationships/image" Target="../media/image101.png"/><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slide" Target="slide45.xml"/><Relationship Id="rId4" Type="http://schemas.openxmlformats.org/officeDocument/2006/relationships/hyperlink" Target="https://oecd-opsi.org/toolkits/design-method-toolkit/"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oecd-opsi.org/wp-content/uploads/2021/05/Strategic-Foresight-in-Ireland.pdf" TargetMode="External"/><Relationship Id="rId3" Type="http://schemas.openxmlformats.org/officeDocument/2006/relationships/image" Target="../media/image102.png"/><Relationship Id="rId7" Type="http://schemas.openxmlformats.org/officeDocument/2006/relationships/hyperlink" Target="https://oecd-opsi.org/wp-content/uploads/2021/10/Slovenia_Talent_Management_Scenarios_Final.pdf" TargetMode="External"/><Relationship Id="rId12" Type="http://schemas.openxmlformats.org/officeDocument/2006/relationships/image" Target="../media/image59.png"/><Relationship Id="rId2"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hyperlink" Target="https://oecd-opsi.org/wp-content/uploads/2020/11/AnticipatoryInnovationGovernance-Note-Nov2020.pdf" TargetMode="External"/><Relationship Id="rId11" Type="http://schemas.openxmlformats.org/officeDocument/2006/relationships/image" Target="../media/image58.png"/><Relationship Id="rId5" Type="http://schemas.openxmlformats.org/officeDocument/2006/relationships/hyperlink" Target="https://www.funcionpublica.gov.co/documents/418548..." TargetMode="External"/><Relationship Id="rId10" Type="http://schemas.openxmlformats.org/officeDocument/2006/relationships/image" Target="../media/image53.png"/><Relationship Id="rId4" Type="http://schemas.openxmlformats.org/officeDocument/2006/relationships/hyperlink" Target="https://oecd-opsi.org/toolkits/living-futures-scenario-kit/" TargetMode="External"/><Relationship Id="rId9" Type="http://schemas.openxmlformats.org/officeDocument/2006/relationships/slide" Target="slide4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slide" Target="slide59.xml"/><Relationship Id="rId3" Type="http://schemas.openxmlformats.org/officeDocument/2006/relationships/image" Target="../media/image103.png"/><Relationship Id="rId7" Type="http://schemas.openxmlformats.org/officeDocument/2006/relationships/image" Target="../media/image106.png"/><Relationship Id="rId12" Type="http://schemas.openxmlformats.org/officeDocument/2006/relationships/slide" Target="slide57.xml"/><Relationship Id="rId17" Type="http://schemas.openxmlformats.org/officeDocument/2006/relationships/slide" Target="slide54.xml"/><Relationship Id="rId2" Type="http://schemas.openxmlformats.org/officeDocument/2006/relationships/image" Target="../media/image62.png"/><Relationship Id="rId16" Type="http://schemas.openxmlformats.org/officeDocument/2006/relationships/slide" Target="slide55.xml"/><Relationship Id="rId1" Type="http://schemas.openxmlformats.org/officeDocument/2006/relationships/slideLayout" Target="../slideLayouts/slideLayout2.xml"/><Relationship Id="rId6" Type="http://schemas.openxmlformats.org/officeDocument/2006/relationships/image" Target="../media/image105.png"/><Relationship Id="rId11" Type="http://schemas.openxmlformats.org/officeDocument/2006/relationships/slide" Target="slide8.xml"/><Relationship Id="rId5" Type="http://schemas.openxmlformats.org/officeDocument/2006/relationships/image" Target="../media/image104.png"/><Relationship Id="rId15" Type="http://schemas.openxmlformats.org/officeDocument/2006/relationships/slide" Target="slide56.xml"/><Relationship Id="rId10" Type="http://schemas.openxmlformats.org/officeDocument/2006/relationships/image" Target="../media/image109.png"/><Relationship Id="rId4" Type="http://schemas.openxmlformats.org/officeDocument/2006/relationships/slide" Target="slide53.xml"/><Relationship Id="rId9" Type="http://schemas.openxmlformats.org/officeDocument/2006/relationships/image" Target="../media/image108.png"/><Relationship Id="rId14" Type="http://schemas.openxmlformats.org/officeDocument/2006/relationships/slide" Target="slide58.xml"/></Relationships>
</file>

<file path=ppt/slides/_rels/slide5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 Target="slide52.xml"/><Relationship Id="rId7" Type="http://schemas.openxmlformats.org/officeDocument/2006/relationships/image" Target="../media/image94.png"/><Relationship Id="rId2"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hyperlink" Target="https://publicadministration.un.org/unpsa/database/Special-Category-on-covid-19-response/On-the-frontlines-during-covid-19" TargetMode="External"/><Relationship Id="rId4" Type="http://schemas.openxmlformats.org/officeDocument/2006/relationships/hyperlink" Target="https://oecd-opsi.org/toolkits/user-experience-design-services-scenes/" TargetMode="External"/><Relationship Id="rId9" Type="http://schemas.openxmlformats.org/officeDocument/2006/relationships/image" Target="../media/image69.png"/></Relationships>
</file>

<file path=ppt/slides/_rels/slide54.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hyperlink" Target="https://oecd-opsi.org/work-areas/mission-oriented-innovation/" TargetMode="External"/><Relationship Id="rId7" Type="http://schemas.openxmlformats.org/officeDocument/2006/relationships/image" Target="../media/image53.png"/><Relationship Id="rId2" Type="http://schemas.openxmlformats.org/officeDocument/2006/relationships/hyperlink" Target="https://oecd-opsi.org/innovations/flexi-team/" TargetMode="External"/><Relationship Id="rId1" Type="http://schemas.openxmlformats.org/officeDocument/2006/relationships/slideLayout" Target="../slideLayouts/slideLayout2.xml"/><Relationship Id="rId6" Type="http://schemas.openxmlformats.org/officeDocument/2006/relationships/slide" Target="slide52.xml"/><Relationship Id="rId5" Type="http://schemas.openxmlformats.org/officeDocument/2006/relationships/image" Target="../media/image110.png"/><Relationship Id="rId4" Type="http://schemas.openxmlformats.org/officeDocument/2006/relationships/hyperlink" Target="https://ddc.dk/tools/missions-playbook-a-design-driven-approach-to-launching-and-driving-missions/" TargetMode="External"/><Relationship Id="rId9" Type="http://schemas.openxmlformats.org/officeDocument/2006/relationships/image" Target="../media/image55.png"/></Relationships>
</file>

<file path=ppt/slides/_rels/slide55.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hyperlink" Target="https://creativebureaucracy.org/library/" TargetMode="External"/><Relationship Id="rId7" Type="http://schemas.openxmlformats.org/officeDocument/2006/relationships/image" Target="../media/image54.png"/><Relationship Id="rId2"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52.xml"/><Relationship Id="rId4" Type="http://schemas.openxmlformats.org/officeDocument/2006/relationships/hyperlink" Target="https://www.cpsi.co.za/" TargetMode="External"/></Relationships>
</file>

<file path=ppt/slides/_rels/slide56.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hyperlink" Target="https://oecd-opsi.org/case_type/opsi/" TargetMode="External"/><Relationship Id="rId7" Type="http://schemas.openxmlformats.org/officeDocument/2006/relationships/image" Target="../media/image94.png"/><Relationship Id="rId2"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52.xml"/><Relationship Id="rId4" Type="http://schemas.openxmlformats.org/officeDocument/2006/relationships/hyperlink" Target="https://oecd-opsi.org/bi-projects/" TargetMode="External"/><Relationship Id="rId9" Type="http://schemas.openxmlformats.org/officeDocument/2006/relationships/image" Target="../media/image111.png"/></Relationships>
</file>

<file path=ppt/slides/_rels/slide5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110.png"/><Relationship Id="rId7" Type="http://schemas.openxmlformats.org/officeDocument/2006/relationships/image" Target="../media/image48.png"/><Relationship Id="rId2" Type="http://schemas.openxmlformats.org/officeDocument/2006/relationships/image" Target="../media/image112.png"/><Relationship Id="rId1" Type="http://schemas.openxmlformats.org/officeDocument/2006/relationships/slideLayout" Target="../slideLayouts/slideLayout2.xml"/><Relationship Id="rId6" Type="http://schemas.openxmlformats.org/officeDocument/2006/relationships/slide" Target="slide52.xml"/><Relationship Id="rId5" Type="http://schemas.openxmlformats.org/officeDocument/2006/relationships/hyperlink" Target="https://oecd-opsi.org/toolkits/collective-action-toolkit/" TargetMode="External"/><Relationship Id="rId4" Type="http://schemas.openxmlformats.org/officeDocument/2006/relationships/hyperlink" Target="https://www.lab.gob.cl/otro-angulo#language-selectors" TargetMode="External"/><Relationship Id="rId9" Type="http://schemas.openxmlformats.org/officeDocument/2006/relationships/image" Target="../media/image71.png"/></Relationships>
</file>

<file path=ppt/slides/_rels/slide58.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hyperlink" Target="https://copicola.prefeitura.sp.gov.br/copicola/home" TargetMode="External"/><Relationship Id="rId7" Type="http://schemas.openxmlformats.org/officeDocument/2006/relationships/image" Target="../media/image53.png"/><Relationship Id="rId2" Type="http://schemas.openxmlformats.org/officeDocument/2006/relationships/hyperlink" Target="https://acnudh.org/wp-content/uploads/2011/11/slitoolkit.pdf" TargetMode="External"/><Relationship Id="rId1" Type="http://schemas.openxmlformats.org/officeDocument/2006/relationships/slideLayout" Target="../slideLayouts/slideLayout3.xml"/><Relationship Id="rId6" Type="http://schemas.openxmlformats.org/officeDocument/2006/relationships/slide" Target="slide52.xml"/><Relationship Id="rId5" Type="http://schemas.openxmlformats.org/officeDocument/2006/relationships/image" Target="../media/image110.png"/><Relationship Id="rId4" Type="http://schemas.openxmlformats.org/officeDocument/2006/relationships/image" Target="../media/image113.png"/><Relationship Id="rId9" Type="http://schemas.openxmlformats.org/officeDocument/2006/relationships/image" Target="../media/image55.png"/></Relationships>
</file>

<file path=ppt/slides/_rels/slide59.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hyperlink" Target="https://oecd-opsi.org/toolkits/evaluating-innovation-toolkit/" TargetMode="External"/><Relationship Id="rId7" Type="http://schemas.openxmlformats.org/officeDocument/2006/relationships/image" Target="../media/image49.png"/><Relationship Id="rId2" Type="http://schemas.openxmlformats.org/officeDocument/2006/relationships/hyperlink" Target="https://innovationbarometer.org/copenhagen-manual/" TargetMode="Externa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slide" Target="slide52.xml"/><Relationship Id="rId4" Type="http://schemas.openxmlformats.org/officeDocument/2006/relationships/image" Target="../media/image114.png"/><Relationship Id="rId9" Type="http://schemas.openxmlformats.org/officeDocument/2006/relationships/image" Target="../media/image115.png"/></Relationships>
</file>

<file path=ppt/slides/_rels/slide60.xml.rels><?xml version="1.0" encoding="UTF-8" standalone="yes"?>
<Relationships xmlns="http://schemas.openxmlformats.org/package/2006/relationships"><Relationship Id="rId8" Type="http://schemas.openxmlformats.org/officeDocument/2006/relationships/image" Target="../media/image120.png"/><Relationship Id="rId3" Type="http://schemas.openxmlformats.org/officeDocument/2006/relationships/image" Target="../media/image116.png"/><Relationship Id="rId7" Type="http://schemas.openxmlformats.org/officeDocument/2006/relationships/hyperlink" Target="https://oecd-opsi.org/work-areas/declaration/" TargetMode="External"/><Relationship Id="rId2" Type="http://schemas.openxmlformats.org/officeDocument/2006/relationships/hyperlink" Target="https://oecd-opsi.org/wp-content/uploads/2022/02/Innovation-Playbook-Facilitation-Guide_May2022.pdf" TargetMode="External"/><Relationship Id="rId1" Type="http://schemas.openxmlformats.org/officeDocument/2006/relationships/slideLayout" Target="../slideLayouts/slideLayout2.xml"/><Relationship Id="rId6" Type="http://schemas.openxmlformats.org/officeDocument/2006/relationships/image" Target="../media/image119.png"/><Relationship Id="rId5" Type="http://schemas.openxmlformats.org/officeDocument/2006/relationships/image" Target="../media/image118.png"/><Relationship Id="rId4" Type="http://schemas.openxmlformats.org/officeDocument/2006/relationships/image" Target="../media/image117.png"/><Relationship Id="rId9" Type="http://schemas.openxmlformats.org/officeDocument/2006/relationships/image" Target="../media/image121.png"/></Relationships>
</file>

<file path=ppt/slides/_rels/slide61.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2" name="object 2"/>
          <p:cNvSpPr/>
          <p:nvPr/>
        </p:nvSpPr>
        <p:spPr>
          <a:xfrm>
            <a:off x="9600060" y="2687210"/>
            <a:ext cx="2496185" cy="4872990"/>
          </a:xfrm>
          <a:custGeom>
            <a:avLst/>
            <a:gdLst/>
            <a:ahLst/>
            <a:cxnLst/>
            <a:rect l="l" t="t" r="r" b="b"/>
            <a:pathLst>
              <a:path w="2496184" h="4872990">
                <a:moveTo>
                  <a:pt x="2495939" y="2366900"/>
                </a:moveTo>
                <a:lnTo>
                  <a:pt x="0" y="1187125"/>
                </a:lnTo>
                <a:lnTo>
                  <a:pt x="2495939" y="0"/>
                </a:lnTo>
              </a:path>
              <a:path w="2496184" h="4872990">
                <a:moveTo>
                  <a:pt x="2495939" y="3366822"/>
                </a:moveTo>
                <a:lnTo>
                  <a:pt x="0" y="2187047"/>
                </a:lnTo>
                <a:lnTo>
                  <a:pt x="1054430" y="1685537"/>
                </a:lnTo>
              </a:path>
              <a:path w="2496184" h="4872990">
                <a:moveTo>
                  <a:pt x="2495939" y="4490417"/>
                </a:moveTo>
                <a:lnTo>
                  <a:pt x="0" y="3310641"/>
                </a:lnTo>
                <a:lnTo>
                  <a:pt x="1184846" y="2747091"/>
                </a:lnTo>
              </a:path>
              <a:path w="2496184" h="4872990">
                <a:moveTo>
                  <a:pt x="1189460" y="4872795"/>
                </a:moveTo>
                <a:lnTo>
                  <a:pt x="0" y="4310563"/>
                </a:lnTo>
                <a:lnTo>
                  <a:pt x="1054430" y="3809053"/>
                </a:lnTo>
              </a:path>
            </a:pathLst>
          </a:custGeom>
          <a:ln w="106172">
            <a:solidFill>
              <a:srgbClr val="FF3366"/>
            </a:solidFill>
          </a:ln>
        </p:spPr>
        <p:txBody>
          <a:bodyPr wrap="square" lIns="0" tIns="0" rIns="0" bIns="0" rtlCol="0"/>
          <a:lstStyle/>
          <a:p>
            <a:endParaRPr dirty="0"/>
          </a:p>
        </p:txBody>
      </p:sp>
      <p:grpSp>
        <p:nvGrpSpPr>
          <p:cNvPr id="4" name="object 4"/>
          <p:cNvGrpSpPr/>
          <p:nvPr/>
        </p:nvGrpSpPr>
        <p:grpSpPr>
          <a:xfrm>
            <a:off x="6188386" y="0"/>
            <a:ext cx="5975985" cy="7695565"/>
            <a:chOff x="6188386" y="0"/>
            <a:chExt cx="5975985" cy="7695565"/>
          </a:xfrm>
        </p:grpSpPr>
        <p:sp>
          <p:nvSpPr>
            <p:cNvPr id="5" name="object 5"/>
            <p:cNvSpPr/>
            <p:nvPr/>
          </p:nvSpPr>
          <p:spPr>
            <a:xfrm>
              <a:off x="8367445" y="12"/>
              <a:ext cx="3728720" cy="3306445"/>
            </a:xfrm>
            <a:custGeom>
              <a:avLst/>
              <a:gdLst/>
              <a:ahLst/>
              <a:cxnLst/>
              <a:rect l="l" t="t" r="r" b="b"/>
              <a:pathLst>
                <a:path w="3728720" h="3306445">
                  <a:moveTo>
                    <a:pt x="3728554" y="3305894"/>
                  </a:moveTo>
                  <a:lnTo>
                    <a:pt x="3685772" y="3303127"/>
                  </a:lnTo>
                  <a:lnTo>
                    <a:pt x="3638206" y="3299490"/>
                  </a:lnTo>
                  <a:lnTo>
                    <a:pt x="3590795" y="3295306"/>
                  </a:lnTo>
                  <a:lnTo>
                    <a:pt x="3543543" y="3290577"/>
                  </a:lnTo>
                  <a:lnTo>
                    <a:pt x="3496452" y="3285307"/>
                  </a:lnTo>
                  <a:lnTo>
                    <a:pt x="3449526" y="3279499"/>
                  </a:lnTo>
                  <a:lnTo>
                    <a:pt x="3402768" y="3273156"/>
                  </a:lnTo>
                  <a:lnTo>
                    <a:pt x="3356181" y="3266281"/>
                  </a:lnTo>
                  <a:lnTo>
                    <a:pt x="3309768" y="3258877"/>
                  </a:lnTo>
                  <a:lnTo>
                    <a:pt x="3263532" y="3250948"/>
                  </a:lnTo>
                  <a:lnTo>
                    <a:pt x="3217478" y="3242497"/>
                  </a:lnTo>
                  <a:lnTo>
                    <a:pt x="3171606" y="3233526"/>
                  </a:lnTo>
                  <a:lnTo>
                    <a:pt x="3125922" y="3224040"/>
                  </a:lnTo>
                  <a:lnTo>
                    <a:pt x="3080428" y="3214040"/>
                  </a:lnTo>
                  <a:lnTo>
                    <a:pt x="3035127" y="3203531"/>
                  </a:lnTo>
                  <a:lnTo>
                    <a:pt x="2990022" y="3192516"/>
                  </a:lnTo>
                  <a:lnTo>
                    <a:pt x="2945117" y="3180997"/>
                  </a:lnTo>
                  <a:lnTo>
                    <a:pt x="2900415" y="3168978"/>
                  </a:lnTo>
                  <a:lnTo>
                    <a:pt x="2855918" y="3156462"/>
                  </a:lnTo>
                  <a:lnTo>
                    <a:pt x="2811631" y="3143452"/>
                  </a:lnTo>
                  <a:lnTo>
                    <a:pt x="2767555" y="3129951"/>
                  </a:lnTo>
                  <a:lnTo>
                    <a:pt x="2723695" y="3115963"/>
                  </a:lnTo>
                  <a:lnTo>
                    <a:pt x="2680054" y="3101491"/>
                  </a:lnTo>
                  <a:lnTo>
                    <a:pt x="2636634" y="3086537"/>
                  </a:lnTo>
                  <a:lnTo>
                    <a:pt x="2593439" y="3071105"/>
                  </a:lnTo>
                  <a:lnTo>
                    <a:pt x="2550472" y="3055199"/>
                  </a:lnTo>
                  <a:lnTo>
                    <a:pt x="2507737" y="3038821"/>
                  </a:lnTo>
                  <a:lnTo>
                    <a:pt x="2465235" y="3021974"/>
                  </a:lnTo>
                  <a:lnTo>
                    <a:pt x="2422972" y="3004662"/>
                  </a:lnTo>
                  <a:lnTo>
                    <a:pt x="2380948" y="2986888"/>
                  </a:lnTo>
                  <a:lnTo>
                    <a:pt x="2339169" y="2968655"/>
                  </a:lnTo>
                  <a:lnTo>
                    <a:pt x="2297637" y="2949966"/>
                  </a:lnTo>
                  <a:lnTo>
                    <a:pt x="2256355" y="2930824"/>
                  </a:lnTo>
                  <a:lnTo>
                    <a:pt x="2215326" y="2911232"/>
                  </a:lnTo>
                  <a:lnTo>
                    <a:pt x="2174554" y="2891195"/>
                  </a:lnTo>
                  <a:lnTo>
                    <a:pt x="2134041" y="2870714"/>
                  </a:lnTo>
                  <a:lnTo>
                    <a:pt x="2093791" y="2849793"/>
                  </a:lnTo>
                  <a:lnTo>
                    <a:pt x="2053808" y="2828435"/>
                  </a:lnTo>
                  <a:lnTo>
                    <a:pt x="2014093" y="2806643"/>
                  </a:lnTo>
                  <a:lnTo>
                    <a:pt x="1974651" y="2784421"/>
                  </a:lnTo>
                  <a:lnTo>
                    <a:pt x="1935484" y="2761772"/>
                  </a:lnTo>
                  <a:lnTo>
                    <a:pt x="1896596" y="2738698"/>
                  </a:lnTo>
                  <a:lnTo>
                    <a:pt x="1857989" y="2715203"/>
                  </a:lnTo>
                  <a:lnTo>
                    <a:pt x="1819668" y="2691291"/>
                  </a:lnTo>
                  <a:lnTo>
                    <a:pt x="1781635" y="2666963"/>
                  </a:lnTo>
                  <a:lnTo>
                    <a:pt x="1743893" y="2642224"/>
                  </a:lnTo>
                  <a:lnTo>
                    <a:pt x="1706445" y="2617077"/>
                  </a:lnTo>
                  <a:lnTo>
                    <a:pt x="1669295" y="2591525"/>
                  </a:lnTo>
                  <a:lnTo>
                    <a:pt x="1632446" y="2565570"/>
                  </a:lnTo>
                  <a:lnTo>
                    <a:pt x="1595901" y="2539216"/>
                  </a:lnTo>
                  <a:lnTo>
                    <a:pt x="1559664" y="2512467"/>
                  </a:lnTo>
                  <a:lnTo>
                    <a:pt x="1523736" y="2485325"/>
                  </a:lnTo>
                  <a:lnTo>
                    <a:pt x="1488122" y="2457794"/>
                  </a:lnTo>
                  <a:lnTo>
                    <a:pt x="1452824" y="2429877"/>
                  </a:lnTo>
                  <a:lnTo>
                    <a:pt x="1417847" y="2401576"/>
                  </a:lnTo>
                  <a:lnTo>
                    <a:pt x="1383192" y="2372896"/>
                  </a:lnTo>
                  <a:lnTo>
                    <a:pt x="1348863" y="2343838"/>
                  </a:lnTo>
                  <a:lnTo>
                    <a:pt x="1314864" y="2314408"/>
                  </a:lnTo>
                  <a:lnTo>
                    <a:pt x="1281197" y="2284606"/>
                  </a:lnTo>
                  <a:lnTo>
                    <a:pt x="1247866" y="2254438"/>
                  </a:lnTo>
                  <a:lnTo>
                    <a:pt x="1214873" y="2223905"/>
                  </a:lnTo>
                  <a:lnTo>
                    <a:pt x="1182222" y="2193012"/>
                  </a:lnTo>
                  <a:lnTo>
                    <a:pt x="1149917" y="2161761"/>
                  </a:lnTo>
                  <a:lnTo>
                    <a:pt x="1117960" y="2130155"/>
                  </a:lnTo>
                  <a:lnTo>
                    <a:pt x="1086354" y="2098197"/>
                  </a:lnTo>
                  <a:lnTo>
                    <a:pt x="1055103" y="2065892"/>
                  </a:lnTo>
                  <a:lnTo>
                    <a:pt x="1024209" y="2033241"/>
                  </a:lnTo>
                  <a:lnTo>
                    <a:pt x="993677" y="2000249"/>
                  </a:lnTo>
                  <a:lnTo>
                    <a:pt x="963508" y="1966917"/>
                  </a:lnTo>
                  <a:lnTo>
                    <a:pt x="933707" y="1933250"/>
                  </a:lnTo>
                  <a:lnTo>
                    <a:pt x="904277" y="1899251"/>
                  </a:lnTo>
                  <a:lnTo>
                    <a:pt x="875219" y="1864922"/>
                  </a:lnTo>
                  <a:lnTo>
                    <a:pt x="846539" y="1830267"/>
                  </a:lnTo>
                  <a:lnTo>
                    <a:pt x="818239" y="1795290"/>
                  </a:lnTo>
                  <a:lnTo>
                    <a:pt x="790321" y="1759992"/>
                  </a:lnTo>
                  <a:lnTo>
                    <a:pt x="762790" y="1724378"/>
                  </a:lnTo>
                  <a:lnTo>
                    <a:pt x="735648" y="1688450"/>
                  </a:lnTo>
                  <a:lnTo>
                    <a:pt x="708899" y="1652212"/>
                  </a:lnTo>
                  <a:lnTo>
                    <a:pt x="682546" y="1615667"/>
                  </a:lnTo>
                  <a:lnTo>
                    <a:pt x="656591" y="1578818"/>
                  </a:lnTo>
                  <a:lnTo>
                    <a:pt x="631039" y="1541668"/>
                  </a:lnTo>
                  <a:lnTo>
                    <a:pt x="605892" y="1504221"/>
                  </a:lnTo>
                  <a:lnTo>
                    <a:pt x="581153" y="1466479"/>
                  </a:lnTo>
                  <a:lnTo>
                    <a:pt x="556825" y="1428446"/>
                  </a:lnTo>
                  <a:lnTo>
                    <a:pt x="532913" y="1390124"/>
                  </a:lnTo>
                  <a:lnTo>
                    <a:pt x="509418" y="1351518"/>
                  </a:lnTo>
                  <a:lnTo>
                    <a:pt x="486345" y="1312630"/>
                  </a:lnTo>
                  <a:lnTo>
                    <a:pt x="463695" y="1273463"/>
                  </a:lnTo>
                  <a:lnTo>
                    <a:pt x="441473" y="1234021"/>
                  </a:lnTo>
                  <a:lnTo>
                    <a:pt x="419682" y="1194306"/>
                  </a:lnTo>
                  <a:lnTo>
                    <a:pt x="398324" y="1154322"/>
                  </a:lnTo>
                  <a:lnTo>
                    <a:pt x="377403" y="1114073"/>
                  </a:lnTo>
                  <a:lnTo>
                    <a:pt x="356922" y="1073560"/>
                  </a:lnTo>
                  <a:lnTo>
                    <a:pt x="336885" y="1032788"/>
                  </a:lnTo>
                  <a:lnTo>
                    <a:pt x="317293" y="991759"/>
                  </a:lnTo>
                  <a:lnTo>
                    <a:pt x="298152" y="950477"/>
                  </a:lnTo>
                  <a:lnTo>
                    <a:pt x="279463" y="908945"/>
                  </a:lnTo>
                  <a:lnTo>
                    <a:pt x="261229" y="867165"/>
                  </a:lnTo>
                  <a:lnTo>
                    <a:pt x="243455" y="825142"/>
                  </a:lnTo>
                  <a:lnTo>
                    <a:pt x="226143" y="782879"/>
                  </a:lnTo>
                  <a:lnTo>
                    <a:pt x="209297" y="740377"/>
                  </a:lnTo>
                  <a:lnTo>
                    <a:pt x="192919" y="697642"/>
                  </a:lnTo>
                  <a:lnTo>
                    <a:pt x="177012" y="654675"/>
                  </a:lnTo>
                  <a:lnTo>
                    <a:pt x="161581" y="611480"/>
                  </a:lnTo>
                  <a:lnTo>
                    <a:pt x="146627" y="568060"/>
                  </a:lnTo>
                  <a:lnTo>
                    <a:pt x="132155" y="524419"/>
                  </a:lnTo>
                  <a:lnTo>
                    <a:pt x="118167" y="480559"/>
                  </a:lnTo>
                  <a:lnTo>
                    <a:pt x="104666" y="436484"/>
                  </a:lnTo>
                  <a:lnTo>
                    <a:pt x="91657" y="392197"/>
                  </a:lnTo>
                  <a:lnTo>
                    <a:pt x="79141" y="347700"/>
                  </a:lnTo>
                  <a:lnTo>
                    <a:pt x="67122" y="302998"/>
                  </a:lnTo>
                  <a:lnTo>
                    <a:pt x="55603" y="258093"/>
                  </a:lnTo>
                  <a:lnTo>
                    <a:pt x="44587" y="212988"/>
                  </a:lnTo>
                  <a:lnTo>
                    <a:pt x="34078" y="167688"/>
                  </a:lnTo>
                  <a:lnTo>
                    <a:pt x="24079" y="122193"/>
                  </a:lnTo>
                  <a:lnTo>
                    <a:pt x="14592" y="76509"/>
                  </a:lnTo>
                  <a:lnTo>
                    <a:pt x="5622" y="30638"/>
                  </a:lnTo>
                  <a:lnTo>
                    <a:pt x="0" y="0"/>
                  </a:lnTo>
                </a:path>
                <a:path w="3728720" h="3306445">
                  <a:moveTo>
                    <a:pt x="3728554" y="2530022"/>
                  </a:moveTo>
                  <a:lnTo>
                    <a:pt x="3687534" y="2526752"/>
                  </a:lnTo>
                  <a:lnTo>
                    <a:pt x="3640392" y="2522308"/>
                  </a:lnTo>
                  <a:lnTo>
                    <a:pt x="3593447" y="2517198"/>
                  </a:lnTo>
                  <a:lnTo>
                    <a:pt x="3546704" y="2511428"/>
                  </a:lnTo>
                  <a:lnTo>
                    <a:pt x="3500167" y="2505001"/>
                  </a:lnTo>
                  <a:lnTo>
                    <a:pt x="3453841" y="2497922"/>
                  </a:lnTo>
                  <a:lnTo>
                    <a:pt x="3407731" y="2490198"/>
                  </a:lnTo>
                  <a:lnTo>
                    <a:pt x="3361842" y="2481831"/>
                  </a:lnTo>
                  <a:lnTo>
                    <a:pt x="3316178" y="2472827"/>
                  </a:lnTo>
                  <a:lnTo>
                    <a:pt x="3270745" y="2463191"/>
                  </a:lnTo>
                  <a:lnTo>
                    <a:pt x="3225546" y="2452927"/>
                  </a:lnTo>
                  <a:lnTo>
                    <a:pt x="3180588" y="2442041"/>
                  </a:lnTo>
                  <a:lnTo>
                    <a:pt x="3135874" y="2430537"/>
                  </a:lnTo>
                  <a:lnTo>
                    <a:pt x="3091410" y="2418420"/>
                  </a:lnTo>
                  <a:lnTo>
                    <a:pt x="3047200" y="2405694"/>
                  </a:lnTo>
                  <a:lnTo>
                    <a:pt x="3003249" y="2392365"/>
                  </a:lnTo>
                  <a:lnTo>
                    <a:pt x="2959562" y="2378437"/>
                  </a:lnTo>
                  <a:lnTo>
                    <a:pt x="2916143" y="2363915"/>
                  </a:lnTo>
                  <a:lnTo>
                    <a:pt x="2872998" y="2348804"/>
                  </a:lnTo>
                  <a:lnTo>
                    <a:pt x="2830131" y="2333108"/>
                  </a:lnTo>
                  <a:lnTo>
                    <a:pt x="2787547" y="2316833"/>
                  </a:lnTo>
                  <a:lnTo>
                    <a:pt x="2745251" y="2299983"/>
                  </a:lnTo>
                  <a:lnTo>
                    <a:pt x="2703247" y="2282563"/>
                  </a:lnTo>
                  <a:lnTo>
                    <a:pt x="2661540" y="2264578"/>
                  </a:lnTo>
                  <a:lnTo>
                    <a:pt x="2620136" y="2246032"/>
                  </a:lnTo>
                  <a:lnTo>
                    <a:pt x="2579038" y="2226930"/>
                  </a:lnTo>
                  <a:lnTo>
                    <a:pt x="2538252" y="2207278"/>
                  </a:lnTo>
                  <a:lnTo>
                    <a:pt x="2497783" y="2187079"/>
                  </a:lnTo>
                  <a:lnTo>
                    <a:pt x="2457634" y="2166339"/>
                  </a:lnTo>
                  <a:lnTo>
                    <a:pt x="2417812" y="2145063"/>
                  </a:lnTo>
                  <a:lnTo>
                    <a:pt x="2378321" y="2123254"/>
                  </a:lnTo>
                  <a:lnTo>
                    <a:pt x="2339165" y="2100919"/>
                  </a:lnTo>
                  <a:lnTo>
                    <a:pt x="2300350" y="2078061"/>
                  </a:lnTo>
                  <a:lnTo>
                    <a:pt x="2261879" y="2054687"/>
                  </a:lnTo>
                  <a:lnTo>
                    <a:pt x="2223759" y="2030799"/>
                  </a:lnTo>
                  <a:lnTo>
                    <a:pt x="2185993" y="2006403"/>
                  </a:lnTo>
                  <a:lnTo>
                    <a:pt x="2148587" y="1981505"/>
                  </a:lnTo>
                  <a:lnTo>
                    <a:pt x="2111545" y="1956108"/>
                  </a:lnTo>
                  <a:lnTo>
                    <a:pt x="2074872" y="1930218"/>
                  </a:lnTo>
                  <a:lnTo>
                    <a:pt x="2038574" y="1903839"/>
                  </a:lnTo>
                  <a:lnTo>
                    <a:pt x="2002653" y="1876976"/>
                  </a:lnTo>
                  <a:lnTo>
                    <a:pt x="1967117" y="1849634"/>
                  </a:lnTo>
                  <a:lnTo>
                    <a:pt x="1931968" y="1821817"/>
                  </a:lnTo>
                  <a:lnTo>
                    <a:pt x="1897212" y="1793531"/>
                  </a:lnTo>
                  <a:lnTo>
                    <a:pt x="1862855" y="1764781"/>
                  </a:lnTo>
                  <a:lnTo>
                    <a:pt x="1828899" y="1735570"/>
                  </a:lnTo>
                  <a:lnTo>
                    <a:pt x="1795352" y="1705904"/>
                  </a:lnTo>
                  <a:lnTo>
                    <a:pt x="1762216" y="1675787"/>
                  </a:lnTo>
                  <a:lnTo>
                    <a:pt x="1729497" y="1645225"/>
                  </a:lnTo>
                  <a:lnTo>
                    <a:pt x="1697200" y="1614222"/>
                  </a:lnTo>
                  <a:lnTo>
                    <a:pt x="1665330" y="1582783"/>
                  </a:lnTo>
                  <a:lnTo>
                    <a:pt x="1633890" y="1550913"/>
                  </a:lnTo>
                  <a:lnTo>
                    <a:pt x="1602887" y="1518616"/>
                  </a:lnTo>
                  <a:lnTo>
                    <a:pt x="1572325" y="1485897"/>
                  </a:lnTo>
                  <a:lnTo>
                    <a:pt x="1542208" y="1452762"/>
                  </a:lnTo>
                  <a:lnTo>
                    <a:pt x="1512542" y="1419214"/>
                  </a:lnTo>
                  <a:lnTo>
                    <a:pt x="1483331" y="1385259"/>
                  </a:lnTo>
                  <a:lnTo>
                    <a:pt x="1454580" y="1350902"/>
                  </a:lnTo>
                  <a:lnTo>
                    <a:pt x="1426294" y="1316146"/>
                  </a:lnTo>
                  <a:lnTo>
                    <a:pt x="1398478" y="1280998"/>
                  </a:lnTo>
                  <a:lnTo>
                    <a:pt x="1371135" y="1245461"/>
                  </a:lnTo>
                  <a:lnTo>
                    <a:pt x="1344272" y="1209541"/>
                  </a:lnTo>
                  <a:lnTo>
                    <a:pt x="1317893" y="1173242"/>
                  </a:lnTo>
                  <a:lnTo>
                    <a:pt x="1292003" y="1136570"/>
                  </a:lnTo>
                  <a:lnTo>
                    <a:pt x="1266606" y="1099528"/>
                  </a:lnTo>
                  <a:lnTo>
                    <a:pt x="1241707" y="1062122"/>
                  </a:lnTo>
                  <a:lnTo>
                    <a:pt x="1217311" y="1024357"/>
                  </a:lnTo>
                  <a:lnTo>
                    <a:pt x="1193424" y="986236"/>
                  </a:lnTo>
                  <a:lnTo>
                    <a:pt x="1170048" y="947766"/>
                  </a:lnTo>
                  <a:lnTo>
                    <a:pt x="1147191" y="908951"/>
                  </a:lnTo>
                  <a:lnTo>
                    <a:pt x="1124855" y="869795"/>
                  </a:lnTo>
                  <a:lnTo>
                    <a:pt x="1103047" y="830304"/>
                  </a:lnTo>
                  <a:lnTo>
                    <a:pt x="1081770" y="790482"/>
                  </a:lnTo>
                  <a:lnTo>
                    <a:pt x="1061030" y="750334"/>
                  </a:lnTo>
                  <a:lnTo>
                    <a:pt x="1040831" y="709864"/>
                  </a:lnTo>
                  <a:lnTo>
                    <a:pt x="1021179" y="669079"/>
                  </a:lnTo>
                  <a:lnTo>
                    <a:pt x="1002077" y="627981"/>
                  </a:lnTo>
                  <a:lnTo>
                    <a:pt x="983531" y="586577"/>
                  </a:lnTo>
                  <a:lnTo>
                    <a:pt x="965545" y="544871"/>
                  </a:lnTo>
                  <a:lnTo>
                    <a:pt x="948125" y="502867"/>
                  </a:lnTo>
                  <a:lnTo>
                    <a:pt x="931275" y="460571"/>
                  </a:lnTo>
                  <a:lnTo>
                    <a:pt x="915000" y="417987"/>
                  </a:lnTo>
                  <a:lnTo>
                    <a:pt x="899304" y="375120"/>
                  </a:lnTo>
                  <a:lnTo>
                    <a:pt x="884193" y="331975"/>
                  </a:lnTo>
                  <a:lnTo>
                    <a:pt x="869671" y="288556"/>
                  </a:lnTo>
                  <a:lnTo>
                    <a:pt x="855743" y="244869"/>
                  </a:lnTo>
                  <a:lnTo>
                    <a:pt x="842413" y="200918"/>
                  </a:lnTo>
                  <a:lnTo>
                    <a:pt x="829688" y="156708"/>
                  </a:lnTo>
                  <a:lnTo>
                    <a:pt x="817570" y="112244"/>
                  </a:lnTo>
                  <a:lnTo>
                    <a:pt x="806066" y="67530"/>
                  </a:lnTo>
                  <a:lnTo>
                    <a:pt x="795180" y="22572"/>
                  </a:lnTo>
                  <a:lnTo>
                    <a:pt x="790054" y="0"/>
                  </a:lnTo>
                </a:path>
                <a:path w="3728720" h="3306445">
                  <a:moveTo>
                    <a:pt x="3728554" y="1586820"/>
                  </a:moveTo>
                  <a:lnTo>
                    <a:pt x="3662482" y="1578998"/>
                  </a:lnTo>
                  <a:lnTo>
                    <a:pt x="3618210" y="1572611"/>
                  </a:lnTo>
                  <a:lnTo>
                    <a:pt x="3574043" y="1565372"/>
                  </a:lnTo>
                  <a:lnTo>
                    <a:pt x="3529995" y="1557282"/>
                  </a:lnTo>
                  <a:lnTo>
                    <a:pt x="3486079" y="1548341"/>
                  </a:lnTo>
                  <a:lnTo>
                    <a:pt x="3442309" y="1538548"/>
                  </a:lnTo>
                  <a:lnTo>
                    <a:pt x="3398698" y="1527903"/>
                  </a:lnTo>
                  <a:lnTo>
                    <a:pt x="3355258" y="1516406"/>
                  </a:lnTo>
                  <a:lnTo>
                    <a:pt x="3312004" y="1504058"/>
                  </a:lnTo>
                  <a:lnTo>
                    <a:pt x="3268948" y="1490859"/>
                  </a:lnTo>
                  <a:lnTo>
                    <a:pt x="3226104" y="1476808"/>
                  </a:lnTo>
                  <a:lnTo>
                    <a:pt x="3183485" y="1461905"/>
                  </a:lnTo>
                  <a:lnTo>
                    <a:pt x="3141103" y="1446151"/>
                  </a:lnTo>
                  <a:lnTo>
                    <a:pt x="3098974" y="1429545"/>
                  </a:lnTo>
                  <a:lnTo>
                    <a:pt x="3057108" y="1412088"/>
                  </a:lnTo>
                  <a:lnTo>
                    <a:pt x="3015521" y="1393778"/>
                  </a:lnTo>
                  <a:lnTo>
                    <a:pt x="2974224" y="1374618"/>
                  </a:lnTo>
                  <a:lnTo>
                    <a:pt x="2933232" y="1354606"/>
                  </a:lnTo>
                  <a:lnTo>
                    <a:pt x="2892557" y="1333742"/>
                  </a:lnTo>
                  <a:lnTo>
                    <a:pt x="2852213" y="1312027"/>
                  </a:lnTo>
                  <a:lnTo>
                    <a:pt x="2812212" y="1289460"/>
                  </a:lnTo>
                  <a:lnTo>
                    <a:pt x="2772569" y="1266041"/>
                  </a:lnTo>
                  <a:lnTo>
                    <a:pt x="2733297" y="1241771"/>
                  </a:lnTo>
                  <a:lnTo>
                    <a:pt x="2694407" y="1216649"/>
                  </a:lnTo>
                  <a:lnTo>
                    <a:pt x="2655915" y="1190676"/>
                  </a:lnTo>
                  <a:lnTo>
                    <a:pt x="2617833" y="1163851"/>
                  </a:lnTo>
                  <a:lnTo>
                    <a:pt x="2580174" y="1136175"/>
                  </a:lnTo>
                  <a:lnTo>
                    <a:pt x="2542951" y="1107647"/>
                  </a:lnTo>
                  <a:lnTo>
                    <a:pt x="2506179" y="1078267"/>
                  </a:lnTo>
                  <a:lnTo>
                    <a:pt x="2469869" y="1048036"/>
                  </a:lnTo>
                  <a:lnTo>
                    <a:pt x="2434035" y="1016953"/>
                  </a:lnTo>
                  <a:lnTo>
                    <a:pt x="2398691" y="985019"/>
                  </a:lnTo>
                  <a:lnTo>
                    <a:pt x="2363849" y="952233"/>
                  </a:lnTo>
                  <a:lnTo>
                    <a:pt x="2329524" y="918595"/>
                  </a:lnTo>
                  <a:lnTo>
                    <a:pt x="2295886" y="884270"/>
                  </a:lnTo>
                  <a:lnTo>
                    <a:pt x="2263100" y="849428"/>
                  </a:lnTo>
                  <a:lnTo>
                    <a:pt x="2231166" y="814084"/>
                  </a:lnTo>
                  <a:lnTo>
                    <a:pt x="2200083" y="778250"/>
                  </a:lnTo>
                  <a:lnTo>
                    <a:pt x="2169852" y="741941"/>
                  </a:lnTo>
                  <a:lnTo>
                    <a:pt x="2140472" y="705168"/>
                  </a:lnTo>
                  <a:lnTo>
                    <a:pt x="2111944" y="667945"/>
                  </a:lnTo>
                  <a:lnTo>
                    <a:pt x="2084268" y="630286"/>
                  </a:lnTo>
                  <a:lnTo>
                    <a:pt x="2057443" y="592204"/>
                  </a:lnTo>
                  <a:lnTo>
                    <a:pt x="2031470" y="553712"/>
                  </a:lnTo>
                  <a:lnTo>
                    <a:pt x="2006348" y="514823"/>
                  </a:lnTo>
                  <a:lnTo>
                    <a:pt x="1982078" y="475550"/>
                  </a:lnTo>
                  <a:lnTo>
                    <a:pt x="1958660" y="435907"/>
                  </a:lnTo>
                  <a:lnTo>
                    <a:pt x="1936093" y="395906"/>
                  </a:lnTo>
                  <a:lnTo>
                    <a:pt x="1914377" y="355562"/>
                  </a:lnTo>
                  <a:lnTo>
                    <a:pt x="1893514" y="314887"/>
                  </a:lnTo>
                  <a:lnTo>
                    <a:pt x="1873501" y="273895"/>
                  </a:lnTo>
                  <a:lnTo>
                    <a:pt x="1854341" y="232598"/>
                  </a:lnTo>
                  <a:lnTo>
                    <a:pt x="1836032" y="191011"/>
                  </a:lnTo>
                  <a:lnTo>
                    <a:pt x="1818574" y="149145"/>
                  </a:lnTo>
                  <a:lnTo>
                    <a:pt x="1801968" y="107016"/>
                  </a:lnTo>
                  <a:lnTo>
                    <a:pt x="1786214" y="64634"/>
                  </a:lnTo>
                  <a:lnTo>
                    <a:pt x="1771311" y="22015"/>
                  </a:lnTo>
                  <a:lnTo>
                    <a:pt x="1764091" y="0"/>
                  </a:lnTo>
                </a:path>
                <a:path w="3728720" h="3306445">
                  <a:moveTo>
                    <a:pt x="3728554" y="663971"/>
                  </a:moveTo>
                  <a:lnTo>
                    <a:pt x="3659633" y="650285"/>
                  </a:lnTo>
                  <a:lnTo>
                    <a:pt x="3612813" y="638785"/>
                  </a:lnTo>
                  <a:lnTo>
                    <a:pt x="3566331" y="625667"/>
                  </a:lnTo>
                  <a:lnTo>
                    <a:pt x="3520231" y="610931"/>
                  </a:lnTo>
                  <a:lnTo>
                    <a:pt x="3474559" y="594577"/>
                  </a:lnTo>
                  <a:lnTo>
                    <a:pt x="3429359" y="576604"/>
                  </a:lnTo>
                  <a:lnTo>
                    <a:pt x="3384675" y="557014"/>
                  </a:lnTo>
                  <a:lnTo>
                    <a:pt x="3340551" y="535805"/>
                  </a:lnTo>
                  <a:lnTo>
                    <a:pt x="3297033" y="512978"/>
                  </a:lnTo>
                  <a:lnTo>
                    <a:pt x="3254164" y="488533"/>
                  </a:lnTo>
                  <a:lnTo>
                    <a:pt x="3211989" y="462470"/>
                  </a:lnTo>
                  <a:lnTo>
                    <a:pt x="3170553" y="434789"/>
                  </a:lnTo>
                  <a:lnTo>
                    <a:pt x="3129899" y="405490"/>
                  </a:lnTo>
                  <a:lnTo>
                    <a:pt x="3090073" y="374573"/>
                  </a:lnTo>
                  <a:lnTo>
                    <a:pt x="3051119" y="342038"/>
                  </a:lnTo>
                  <a:lnTo>
                    <a:pt x="3013082" y="307885"/>
                  </a:lnTo>
                  <a:lnTo>
                    <a:pt x="2976005" y="272115"/>
                  </a:lnTo>
                  <a:lnTo>
                    <a:pt x="2942266" y="237217"/>
                  </a:lnTo>
                  <a:lnTo>
                    <a:pt x="2909963" y="201465"/>
                  </a:lnTo>
                  <a:lnTo>
                    <a:pt x="2879095" y="164895"/>
                  </a:lnTo>
                  <a:lnTo>
                    <a:pt x="2849663" y="127545"/>
                  </a:lnTo>
                  <a:lnTo>
                    <a:pt x="2821667" y="89451"/>
                  </a:lnTo>
                  <a:lnTo>
                    <a:pt x="2795107" y="50652"/>
                  </a:lnTo>
                  <a:lnTo>
                    <a:pt x="2769982" y="11183"/>
                  </a:lnTo>
                  <a:lnTo>
                    <a:pt x="2763376" y="0"/>
                  </a:lnTo>
                </a:path>
              </a:pathLst>
            </a:custGeom>
            <a:ln w="134645">
              <a:solidFill>
                <a:srgbClr val="FFC900"/>
              </a:solidFill>
            </a:ln>
          </p:spPr>
          <p:txBody>
            <a:bodyPr wrap="square" lIns="0" tIns="0" rIns="0" bIns="0" rtlCol="0"/>
            <a:lstStyle/>
            <a:p>
              <a:endParaRPr dirty="0"/>
            </a:p>
          </p:txBody>
        </p:sp>
        <p:sp>
          <p:nvSpPr>
            <p:cNvPr id="6" name="object 6"/>
            <p:cNvSpPr/>
            <p:nvPr/>
          </p:nvSpPr>
          <p:spPr>
            <a:xfrm>
              <a:off x="8665502" y="607213"/>
              <a:ext cx="3430904" cy="6525895"/>
            </a:xfrm>
            <a:custGeom>
              <a:avLst/>
              <a:gdLst/>
              <a:ahLst/>
              <a:cxnLst/>
              <a:rect l="l" t="t" r="r" b="b"/>
              <a:pathLst>
                <a:path w="3430904" h="6525895">
                  <a:moveTo>
                    <a:pt x="1958263" y="6041910"/>
                  </a:moveTo>
                  <a:lnTo>
                    <a:pt x="0" y="6525590"/>
                  </a:lnTo>
                  <a:lnTo>
                    <a:pt x="0" y="0"/>
                  </a:lnTo>
                  <a:lnTo>
                    <a:pt x="1969185" y="486371"/>
                  </a:lnTo>
                </a:path>
                <a:path w="3430904" h="6525895">
                  <a:moveTo>
                    <a:pt x="3430497" y="6161957"/>
                  </a:moveTo>
                  <a:lnTo>
                    <a:pt x="1958263" y="6525590"/>
                  </a:lnTo>
                  <a:lnTo>
                    <a:pt x="1958263" y="0"/>
                  </a:lnTo>
                  <a:lnTo>
                    <a:pt x="3430497" y="363633"/>
                  </a:lnTo>
                </a:path>
              </a:pathLst>
            </a:custGeom>
            <a:ln w="108762">
              <a:solidFill>
                <a:srgbClr val="94BAFF"/>
              </a:solidFill>
            </a:ln>
          </p:spPr>
          <p:txBody>
            <a:bodyPr wrap="square" lIns="0" tIns="0" rIns="0" bIns="0" rtlCol="0"/>
            <a:lstStyle/>
            <a:p>
              <a:endParaRPr dirty="0"/>
            </a:p>
          </p:txBody>
        </p:sp>
        <p:sp>
          <p:nvSpPr>
            <p:cNvPr id="7" name="object 7"/>
            <p:cNvSpPr/>
            <p:nvPr/>
          </p:nvSpPr>
          <p:spPr>
            <a:xfrm>
              <a:off x="6256478" y="4222638"/>
              <a:ext cx="5840095" cy="3337560"/>
            </a:xfrm>
            <a:custGeom>
              <a:avLst/>
              <a:gdLst/>
              <a:ahLst/>
              <a:cxnLst/>
              <a:rect l="l" t="t" r="r" b="b"/>
              <a:pathLst>
                <a:path w="5840095" h="3337559">
                  <a:moveTo>
                    <a:pt x="1921993" y="3337366"/>
                  </a:moveTo>
                  <a:lnTo>
                    <a:pt x="1959264" y="3293896"/>
                  </a:lnTo>
                  <a:lnTo>
                    <a:pt x="1989045" y="3260522"/>
                  </a:lnTo>
                  <a:lnTo>
                    <a:pt x="2019359" y="3227641"/>
                  </a:lnTo>
                  <a:lnTo>
                    <a:pt x="2050200" y="3195260"/>
                  </a:lnTo>
                  <a:lnTo>
                    <a:pt x="2081562" y="3163385"/>
                  </a:lnTo>
                  <a:lnTo>
                    <a:pt x="2113437" y="3132024"/>
                  </a:lnTo>
                  <a:lnTo>
                    <a:pt x="2145818" y="3101183"/>
                  </a:lnTo>
                  <a:lnTo>
                    <a:pt x="2178699" y="3070868"/>
                  </a:lnTo>
                  <a:lnTo>
                    <a:pt x="2212072" y="3041087"/>
                  </a:lnTo>
                  <a:lnTo>
                    <a:pt x="2245932" y="3011847"/>
                  </a:lnTo>
                  <a:lnTo>
                    <a:pt x="2280272" y="2983154"/>
                  </a:lnTo>
                  <a:lnTo>
                    <a:pt x="2315084" y="2955015"/>
                  </a:lnTo>
                  <a:lnTo>
                    <a:pt x="2350361" y="2927436"/>
                  </a:lnTo>
                  <a:lnTo>
                    <a:pt x="2386098" y="2900426"/>
                  </a:lnTo>
                  <a:lnTo>
                    <a:pt x="2422287" y="2873989"/>
                  </a:lnTo>
                  <a:lnTo>
                    <a:pt x="2458921" y="2848134"/>
                  </a:lnTo>
                  <a:lnTo>
                    <a:pt x="2495994" y="2822867"/>
                  </a:lnTo>
                  <a:lnTo>
                    <a:pt x="2533499" y="2798194"/>
                  </a:lnTo>
                  <a:lnTo>
                    <a:pt x="2571429" y="2774123"/>
                  </a:lnTo>
                  <a:lnTo>
                    <a:pt x="2609777" y="2750660"/>
                  </a:lnTo>
                  <a:lnTo>
                    <a:pt x="2648537" y="2727812"/>
                  </a:lnTo>
                  <a:lnTo>
                    <a:pt x="2687702" y="2705586"/>
                  </a:lnTo>
                  <a:lnTo>
                    <a:pt x="2727264" y="2683989"/>
                  </a:lnTo>
                  <a:lnTo>
                    <a:pt x="2767217" y="2663027"/>
                  </a:lnTo>
                  <a:lnTo>
                    <a:pt x="2807555" y="2642708"/>
                  </a:lnTo>
                  <a:lnTo>
                    <a:pt x="2848271" y="2623037"/>
                  </a:lnTo>
                  <a:lnTo>
                    <a:pt x="2889357" y="2604022"/>
                  </a:lnTo>
                  <a:lnTo>
                    <a:pt x="2930807" y="2585670"/>
                  </a:lnTo>
                  <a:lnTo>
                    <a:pt x="2972615" y="2567987"/>
                  </a:lnTo>
                  <a:lnTo>
                    <a:pt x="3014773" y="2550980"/>
                  </a:lnTo>
                  <a:lnTo>
                    <a:pt x="3057275" y="2534656"/>
                  </a:lnTo>
                  <a:lnTo>
                    <a:pt x="3100113" y="2519022"/>
                  </a:lnTo>
                  <a:lnTo>
                    <a:pt x="3143282" y="2504084"/>
                  </a:lnTo>
                  <a:lnTo>
                    <a:pt x="3186774" y="2489850"/>
                  </a:lnTo>
                  <a:lnTo>
                    <a:pt x="3230582" y="2476326"/>
                  </a:lnTo>
                  <a:lnTo>
                    <a:pt x="3274700" y="2463518"/>
                  </a:lnTo>
                  <a:lnTo>
                    <a:pt x="3319121" y="2451434"/>
                  </a:lnTo>
                  <a:lnTo>
                    <a:pt x="3363838" y="2440081"/>
                  </a:lnTo>
                  <a:lnTo>
                    <a:pt x="3408845" y="2429465"/>
                  </a:lnTo>
                  <a:lnTo>
                    <a:pt x="3454134" y="2419593"/>
                  </a:lnTo>
                  <a:lnTo>
                    <a:pt x="3499699" y="2410471"/>
                  </a:lnTo>
                  <a:lnTo>
                    <a:pt x="3545533" y="2402107"/>
                  </a:lnTo>
                  <a:lnTo>
                    <a:pt x="3591629" y="2394508"/>
                  </a:lnTo>
                  <a:lnTo>
                    <a:pt x="3637981" y="2387680"/>
                  </a:lnTo>
                  <a:lnTo>
                    <a:pt x="3684581" y="2381629"/>
                  </a:lnTo>
                  <a:lnTo>
                    <a:pt x="3731423" y="2376363"/>
                  </a:lnTo>
                  <a:lnTo>
                    <a:pt x="3778500" y="2371889"/>
                  </a:lnTo>
                  <a:lnTo>
                    <a:pt x="3825806" y="2368213"/>
                  </a:lnTo>
                  <a:lnTo>
                    <a:pt x="3873333" y="2365342"/>
                  </a:lnTo>
                  <a:lnTo>
                    <a:pt x="3921075" y="2363283"/>
                  </a:lnTo>
                  <a:lnTo>
                    <a:pt x="3969024" y="2362043"/>
                  </a:lnTo>
                  <a:lnTo>
                    <a:pt x="4017175" y="2361628"/>
                  </a:lnTo>
                  <a:lnTo>
                    <a:pt x="4065326" y="2362043"/>
                  </a:lnTo>
                  <a:lnTo>
                    <a:pt x="4113276" y="2363283"/>
                  </a:lnTo>
                  <a:lnTo>
                    <a:pt x="4161018" y="2365342"/>
                  </a:lnTo>
                  <a:lnTo>
                    <a:pt x="4208545" y="2368213"/>
                  </a:lnTo>
                  <a:lnTo>
                    <a:pt x="4255850" y="2371889"/>
                  </a:lnTo>
                  <a:lnTo>
                    <a:pt x="4302927" y="2376363"/>
                  </a:lnTo>
                  <a:lnTo>
                    <a:pt x="4349770" y="2381629"/>
                  </a:lnTo>
                  <a:lnTo>
                    <a:pt x="4396370" y="2387680"/>
                  </a:lnTo>
                  <a:lnTo>
                    <a:pt x="4442721" y="2394508"/>
                  </a:lnTo>
                  <a:lnTo>
                    <a:pt x="4488818" y="2402107"/>
                  </a:lnTo>
                  <a:lnTo>
                    <a:pt x="4534652" y="2410471"/>
                  </a:lnTo>
                  <a:lnTo>
                    <a:pt x="4580216" y="2419593"/>
                  </a:lnTo>
                  <a:lnTo>
                    <a:pt x="4625506" y="2429465"/>
                  </a:lnTo>
                  <a:lnTo>
                    <a:pt x="4670512" y="2440081"/>
                  </a:lnTo>
                  <a:lnTo>
                    <a:pt x="4715229" y="2451434"/>
                  </a:lnTo>
                  <a:lnTo>
                    <a:pt x="4759650" y="2463518"/>
                  </a:lnTo>
                  <a:lnTo>
                    <a:pt x="4803769" y="2476326"/>
                  </a:lnTo>
                  <a:lnTo>
                    <a:pt x="4847577" y="2489850"/>
                  </a:lnTo>
                  <a:lnTo>
                    <a:pt x="4891069" y="2504084"/>
                  </a:lnTo>
                  <a:lnTo>
                    <a:pt x="4934237" y="2519022"/>
                  </a:lnTo>
                  <a:lnTo>
                    <a:pt x="4977076" y="2534656"/>
                  </a:lnTo>
                  <a:lnTo>
                    <a:pt x="5019577" y="2550980"/>
                  </a:lnTo>
                  <a:lnTo>
                    <a:pt x="5061735" y="2567987"/>
                  </a:lnTo>
                  <a:lnTo>
                    <a:pt x="5103543" y="2585670"/>
                  </a:lnTo>
                  <a:lnTo>
                    <a:pt x="5144993" y="2604022"/>
                  </a:lnTo>
                  <a:lnTo>
                    <a:pt x="5186079" y="2623037"/>
                  </a:lnTo>
                  <a:lnTo>
                    <a:pt x="5226795" y="2642708"/>
                  </a:lnTo>
                  <a:lnTo>
                    <a:pt x="5267133" y="2663027"/>
                  </a:lnTo>
                  <a:lnTo>
                    <a:pt x="5307086" y="2683989"/>
                  </a:lnTo>
                  <a:lnTo>
                    <a:pt x="5346649" y="2705586"/>
                  </a:lnTo>
                  <a:lnTo>
                    <a:pt x="5385813" y="2727812"/>
                  </a:lnTo>
                  <a:lnTo>
                    <a:pt x="5424573" y="2750660"/>
                  </a:lnTo>
                  <a:lnTo>
                    <a:pt x="5462921" y="2774123"/>
                  </a:lnTo>
                  <a:lnTo>
                    <a:pt x="5500851" y="2798194"/>
                  </a:lnTo>
                  <a:lnTo>
                    <a:pt x="5538356" y="2822867"/>
                  </a:lnTo>
                  <a:lnTo>
                    <a:pt x="5575429" y="2848134"/>
                  </a:lnTo>
                  <a:lnTo>
                    <a:pt x="5612063" y="2873989"/>
                  </a:lnTo>
                  <a:lnTo>
                    <a:pt x="5648252" y="2900426"/>
                  </a:lnTo>
                  <a:lnTo>
                    <a:pt x="5683989" y="2927436"/>
                  </a:lnTo>
                  <a:lnTo>
                    <a:pt x="5719267" y="2955015"/>
                  </a:lnTo>
                  <a:lnTo>
                    <a:pt x="5754079" y="2983154"/>
                  </a:lnTo>
                  <a:lnTo>
                    <a:pt x="5788418" y="3011847"/>
                  </a:lnTo>
                  <a:lnTo>
                    <a:pt x="5822278" y="3041087"/>
                  </a:lnTo>
                  <a:lnTo>
                    <a:pt x="5839522" y="3056475"/>
                  </a:lnTo>
                </a:path>
                <a:path w="5840095" h="3337559">
                  <a:moveTo>
                    <a:pt x="1337568" y="3337366"/>
                  </a:moveTo>
                  <a:lnTo>
                    <a:pt x="1362507" y="3293921"/>
                  </a:lnTo>
                  <a:lnTo>
                    <a:pt x="1385655" y="3255065"/>
                  </a:lnTo>
                  <a:lnTo>
                    <a:pt x="1409354" y="3216581"/>
                  </a:lnTo>
                  <a:lnTo>
                    <a:pt x="1433600" y="3178473"/>
                  </a:lnTo>
                  <a:lnTo>
                    <a:pt x="1458388" y="3140749"/>
                  </a:lnTo>
                  <a:lnTo>
                    <a:pt x="1483711" y="3103413"/>
                  </a:lnTo>
                  <a:lnTo>
                    <a:pt x="1509565" y="3066470"/>
                  </a:lnTo>
                  <a:lnTo>
                    <a:pt x="1535943" y="3029927"/>
                  </a:lnTo>
                  <a:lnTo>
                    <a:pt x="1562842" y="2993788"/>
                  </a:lnTo>
                  <a:lnTo>
                    <a:pt x="1590254" y="2958059"/>
                  </a:lnTo>
                  <a:lnTo>
                    <a:pt x="1618174" y="2922746"/>
                  </a:lnTo>
                  <a:lnTo>
                    <a:pt x="1646598" y="2887854"/>
                  </a:lnTo>
                  <a:lnTo>
                    <a:pt x="1675519" y="2853388"/>
                  </a:lnTo>
                  <a:lnTo>
                    <a:pt x="1704932" y="2819355"/>
                  </a:lnTo>
                  <a:lnTo>
                    <a:pt x="1734832" y="2785759"/>
                  </a:lnTo>
                  <a:lnTo>
                    <a:pt x="1765213" y="2752605"/>
                  </a:lnTo>
                  <a:lnTo>
                    <a:pt x="1796070" y="2719900"/>
                  </a:lnTo>
                  <a:lnTo>
                    <a:pt x="1827397" y="2687649"/>
                  </a:lnTo>
                  <a:lnTo>
                    <a:pt x="1859189" y="2655857"/>
                  </a:lnTo>
                  <a:lnTo>
                    <a:pt x="1891440" y="2624530"/>
                  </a:lnTo>
                  <a:lnTo>
                    <a:pt x="1924145" y="2593673"/>
                  </a:lnTo>
                  <a:lnTo>
                    <a:pt x="1957298" y="2563292"/>
                  </a:lnTo>
                  <a:lnTo>
                    <a:pt x="1990894" y="2533392"/>
                  </a:lnTo>
                  <a:lnTo>
                    <a:pt x="2024928" y="2503979"/>
                  </a:lnTo>
                  <a:lnTo>
                    <a:pt x="2059393" y="2475057"/>
                  </a:lnTo>
                  <a:lnTo>
                    <a:pt x="2094285" y="2446634"/>
                  </a:lnTo>
                  <a:lnTo>
                    <a:pt x="2129598" y="2418713"/>
                  </a:lnTo>
                  <a:lnTo>
                    <a:pt x="2165327" y="2391301"/>
                  </a:lnTo>
                  <a:lnTo>
                    <a:pt x="2201466" y="2364403"/>
                  </a:lnTo>
                  <a:lnTo>
                    <a:pt x="2238009" y="2338024"/>
                  </a:lnTo>
                  <a:lnTo>
                    <a:pt x="2274951" y="2312170"/>
                  </a:lnTo>
                  <a:lnTo>
                    <a:pt x="2312287" y="2286847"/>
                  </a:lnTo>
                  <a:lnTo>
                    <a:pt x="2350012" y="2262059"/>
                  </a:lnTo>
                  <a:lnTo>
                    <a:pt x="2388119" y="2237813"/>
                  </a:lnTo>
                  <a:lnTo>
                    <a:pt x="2426603" y="2214114"/>
                  </a:lnTo>
                  <a:lnTo>
                    <a:pt x="2465459" y="2190966"/>
                  </a:lnTo>
                  <a:lnTo>
                    <a:pt x="2504682" y="2168377"/>
                  </a:lnTo>
                  <a:lnTo>
                    <a:pt x="2544265" y="2146351"/>
                  </a:lnTo>
                  <a:lnTo>
                    <a:pt x="2584204" y="2124893"/>
                  </a:lnTo>
                  <a:lnTo>
                    <a:pt x="2624492" y="2104009"/>
                  </a:lnTo>
                  <a:lnTo>
                    <a:pt x="2665125" y="2083705"/>
                  </a:lnTo>
                  <a:lnTo>
                    <a:pt x="2706098" y="2063986"/>
                  </a:lnTo>
                  <a:lnTo>
                    <a:pt x="2747403" y="2044858"/>
                  </a:lnTo>
                  <a:lnTo>
                    <a:pt x="2789037" y="2026326"/>
                  </a:lnTo>
                  <a:lnTo>
                    <a:pt x="2830993" y="2008395"/>
                  </a:lnTo>
                  <a:lnTo>
                    <a:pt x="2873267" y="1991071"/>
                  </a:lnTo>
                  <a:lnTo>
                    <a:pt x="2915852" y="1974359"/>
                  </a:lnTo>
                  <a:lnTo>
                    <a:pt x="2958743" y="1958266"/>
                  </a:lnTo>
                  <a:lnTo>
                    <a:pt x="3001935" y="1942795"/>
                  </a:lnTo>
                  <a:lnTo>
                    <a:pt x="3045422" y="1927954"/>
                  </a:lnTo>
                  <a:lnTo>
                    <a:pt x="3089199" y="1913746"/>
                  </a:lnTo>
                  <a:lnTo>
                    <a:pt x="3133261" y="1900179"/>
                  </a:lnTo>
                  <a:lnTo>
                    <a:pt x="3177601" y="1887256"/>
                  </a:lnTo>
                  <a:lnTo>
                    <a:pt x="3222215" y="1874985"/>
                  </a:lnTo>
                  <a:lnTo>
                    <a:pt x="3267096" y="1863369"/>
                  </a:lnTo>
                  <a:lnTo>
                    <a:pt x="3312240" y="1852415"/>
                  </a:lnTo>
                  <a:lnTo>
                    <a:pt x="3357641" y="1842128"/>
                  </a:lnTo>
                  <a:lnTo>
                    <a:pt x="3403294" y="1832514"/>
                  </a:lnTo>
                  <a:lnTo>
                    <a:pt x="3449192" y="1823578"/>
                  </a:lnTo>
                  <a:lnTo>
                    <a:pt x="3495331" y="1815325"/>
                  </a:lnTo>
                  <a:lnTo>
                    <a:pt x="3541705" y="1807761"/>
                  </a:lnTo>
                  <a:lnTo>
                    <a:pt x="3588309" y="1800892"/>
                  </a:lnTo>
                  <a:lnTo>
                    <a:pt x="3635137" y="1794722"/>
                  </a:lnTo>
                  <a:lnTo>
                    <a:pt x="3682184" y="1789258"/>
                  </a:lnTo>
                  <a:lnTo>
                    <a:pt x="3729444" y="1784505"/>
                  </a:lnTo>
                  <a:lnTo>
                    <a:pt x="3776912" y="1780467"/>
                  </a:lnTo>
                  <a:lnTo>
                    <a:pt x="3824582" y="1777152"/>
                  </a:lnTo>
                  <a:lnTo>
                    <a:pt x="3872448" y="1774564"/>
                  </a:lnTo>
                  <a:lnTo>
                    <a:pt x="3920507" y="1772709"/>
                  </a:lnTo>
                  <a:lnTo>
                    <a:pt x="3968751" y="1771591"/>
                  </a:lnTo>
                  <a:lnTo>
                    <a:pt x="4017175" y="1771218"/>
                  </a:lnTo>
                  <a:lnTo>
                    <a:pt x="4065600" y="1771591"/>
                  </a:lnTo>
                  <a:lnTo>
                    <a:pt x="4113844" y="1772709"/>
                  </a:lnTo>
                  <a:lnTo>
                    <a:pt x="4161902" y="1774564"/>
                  </a:lnTo>
                  <a:lnTo>
                    <a:pt x="4209769" y="1777152"/>
                  </a:lnTo>
                  <a:lnTo>
                    <a:pt x="4257439" y="1780467"/>
                  </a:lnTo>
                  <a:lnTo>
                    <a:pt x="4304907" y="1784505"/>
                  </a:lnTo>
                  <a:lnTo>
                    <a:pt x="4352166" y="1789258"/>
                  </a:lnTo>
                  <a:lnTo>
                    <a:pt x="4399213" y="1794722"/>
                  </a:lnTo>
                  <a:lnTo>
                    <a:pt x="4446041" y="1800892"/>
                  </a:lnTo>
                  <a:lnTo>
                    <a:pt x="4492645" y="1807761"/>
                  </a:lnTo>
                  <a:lnTo>
                    <a:pt x="4539019" y="1815325"/>
                  </a:lnTo>
                  <a:lnTo>
                    <a:pt x="4585158" y="1823578"/>
                  </a:lnTo>
                  <a:lnTo>
                    <a:pt x="4631057" y="1832514"/>
                  </a:lnTo>
                  <a:lnTo>
                    <a:pt x="4676709" y="1842128"/>
                  </a:lnTo>
                  <a:lnTo>
                    <a:pt x="4722110" y="1852415"/>
                  </a:lnTo>
                  <a:lnTo>
                    <a:pt x="4767254" y="1863369"/>
                  </a:lnTo>
                  <a:lnTo>
                    <a:pt x="4812136" y="1874985"/>
                  </a:lnTo>
                  <a:lnTo>
                    <a:pt x="4856749" y="1887256"/>
                  </a:lnTo>
                  <a:lnTo>
                    <a:pt x="4901090" y="1900179"/>
                  </a:lnTo>
                  <a:lnTo>
                    <a:pt x="4945151" y="1913746"/>
                  </a:lnTo>
                  <a:lnTo>
                    <a:pt x="4988928" y="1927954"/>
                  </a:lnTo>
                  <a:lnTo>
                    <a:pt x="5032415" y="1942795"/>
                  </a:lnTo>
                  <a:lnTo>
                    <a:pt x="5075607" y="1958266"/>
                  </a:lnTo>
                  <a:lnTo>
                    <a:pt x="5118499" y="1974359"/>
                  </a:lnTo>
                  <a:lnTo>
                    <a:pt x="5161084" y="1991071"/>
                  </a:lnTo>
                  <a:lnTo>
                    <a:pt x="5203357" y="2008395"/>
                  </a:lnTo>
                  <a:lnTo>
                    <a:pt x="5245313" y="2026326"/>
                  </a:lnTo>
                  <a:lnTo>
                    <a:pt x="5286947" y="2044858"/>
                  </a:lnTo>
                  <a:lnTo>
                    <a:pt x="5328253" y="2063986"/>
                  </a:lnTo>
                  <a:lnTo>
                    <a:pt x="5369225" y="2083705"/>
                  </a:lnTo>
                  <a:lnTo>
                    <a:pt x="5409858" y="2104009"/>
                  </a:lnTo>
                  <a:lnTo>
                    <a:pt x="5450147" y="2124893"/>
                  </a:lnTo>
                  <a:lnTo>
                    <a:pt x="5490086" y="2146351"/>
                  </a:lnTo>
                  <a:lnTo>
                    <a:pt x="5529669" y="2168377"/>
                  </a:lnTo>
                  <a:lnTo>
                    <a:pt x="5568891" y="2190966"/>
                  </a:lnTo>
                  <a:lnTo>
                    <a:pt x="5607747" y="2214114"/>
                  </a:lnTo>
                  <a:lnTo>
                    <a:pt x="5646232" y="2237813"/>
                  </a:lnTo>
                  <a:lnTo>
                    <a:pt x="5684339" y="2262059"/>
                  </a:lnTo>
                  <a:lnTo>
                    <a:pt x="5722063" y="2286847"/>
                  </a:lnTo>
                  <a:lnTo>
                    <a:pt x="5759399" y="2312170"/>
                  </a:lnTo>
                  <a:lnTo>
                    <a:pt x="5796342" y="2338024"/>
                  </a:lnTo>
                  <a:lnTo>
                    <a:pt x="5832885" y="2364403"/>
                  </a:lnTo>
                  <a:lnTo>
                    <a:pt x="5839522" y="2369343"/>
                  </a:lnTo>
                </a:path>
                <a:path w="5840095" h="3337559">
                  <a:moveTo>
                    <a:pt x="844014" y="3337366"/>
                  </a:moveTo>
                  <a:lnTo>
                    <a:pt x="869394" y="3274862"/>
                  </a:lnTo>
                  <a:lnTo>
                    <a:pt x="887235" y="3233073"/>
                  </a:lnTo>
                  <a:lnTo>
                    <a:pt x="905613" y="3191571"/>
                  </a:lnTo>
                  <a:lnTo>
                    <a:pt x="924525" y="3150362"/>
                  </a:lnTo>
                  <a:lnTo>
                    <a:pt x="943966" y="3109450"/>
                  </a:lnTo>
                  <a:lnTo>
                    <a:pt x="963932" y="3068839"/>
                  </a:lnTo>
                  <a:lnTo>
                    <a:pt x="984418" y="3028533"/>
                  </a:lnTo>
                  <a:lnTo>
                    <a:pt x="1005421" y="2988537"/>
                  </a:lnTo>
                  <a:lnTo>
                    <a:pt x="1026934" y="2948856"/>
                  </a:lnTo>
                  <a:lnTo>
                    <a:pt x="1048955" y="2909493"/>
                  </a:lnTo>
                  <a:lnTo>
                    <a:pt x="1071479" y="2870453"/>
                  </a:lnTo>
                  <a:lnTo>
                    <a:pt x="1094501" y="2831740"/>
                  </a:lnTo>
                  <a:lnTo>
                    <a:pt x="1118017" y="2793359"/>
                  </a:lnTo>
                  <a:lnTo>
                    <a:pt x="1142023" y="2755314"/>
                  </a:lnTo>
                  <a:lnTo>
                    <a:pt x="1166514" y="2717610"/>
                  </a:lnTo>
                  <a:lnTo>
                    <a:pt x="1191486" y="2680251"/>
                  </a:lnTo>
                  <a:lnTo>
                    <a:pt x="1216935" y="2643241"/>
                  </a:lnTo>
                  <a:lnTo>
                    <a:pt x="1242855" y="2606585"/>
                  </a:lnTo>
                  <a:lnTo>
                    <a:pt x="1269244" y="2570287"/>
                  </a:lnTo>
                  <a:lnTo>
                    <a:pt x="1296095" y="2534351"/>
                  </a:lnTo>
                  <a:lnTo>
                    <a:pt x="1323406" y="2498782"/>
                  </a:lnTo>
                  <a:lnTo>
                    <a:pt x="1351171" y="2463585"/>
                  </a:lnTo>
                  <a:lnTo>
                    <a:pt x="1379386" y="2428763"/>
                  </a:lnTo>
                  <a:lnTo>
                    <a:pt x="1408048" y="2394321"/>
                  </a:lnTo>
                  <a:lnTo>
                    <a:pt x="1437150" y="2360264"/>
                  </a:lnTo>
                  <a:lnTo>
                    <a:pt x="1466690" y="2326595"/>
                  </a:lnTo>
                  <a:lnTo>
                    <a:pt x="1496662" y="2293320"/>
                  </a:lnTo>
                  <a:lnTo>
                    <a:pt x="1527063" y="2260442"/>
                  </a:lnTo>
                  <a:lnTo>
                    <a:pt x="1557887" y="2227966"/>
                  </a:lnTo>
                  <a:lnTo>
                    <a:pt x="1589131" y="2195896"/>
                  </a:lnTo>
                  <a:lnTo>
                    <a:pt x="1620790" y="2164237"/>
                  </a:lnTo>
                  <a:lnTo>
                    <a:pt x="1652859" y="2132993"/>
                  </a:lnTo>
                  <a:lnTo>
                    <a:pt x="1685335" y="2102169"/>
                  </a:lnTo>
                  <a:lnTo>
                    <a:pt x="1718213" y="2071768"/>
                  </a:lnTo>
                  <a:lnTo>
                    <a:pt x="1751489" y="2041796"/>
                  </a:lnTo>
                  <a:lnTo>
                    <a:pt x="1785158" y="2012256"/>
                  </a:lnTo>
                  <a:lnTo>
                    <a:pt x="1819215" y="1983154"/>
                  </a:lnTo>
                  <a:lnTo>
                    <a:pt x="1853657" y="1954493"/>
                  </a:lnTo>
                  <a:lnTo>
                    <a:pt x="1888479" y="1926277"/>
                  </a:lnTo>
                  <a:lnTo>
                    <a:pt x="1923676" y="1898512"/>
                  </a:lnTo>
                  <a:lnTo>
                    <a:pt x="1959245" y="1871201"/>
                  </a:lnTo>
                  <a:lnTo>
                    <a:pt x="1995181" y="1844350"/>
                  </a:lnTo>
                  <a:lnTo>
                    <a:pt x="2031479" y="1817961"/>
                  </a:lnTo>
                  <a:lnTo>
                    <a:pt x="2068135" y="1792041"/>
                  </a:lnTo>
                  <a:lnTo>
                    <a:pt x="2105145" y="1766592"/>
                  </a:lnTo>
                  <a:lnTo>
                    <a:pt x="2142504" y="1741620"/>
                  </a:lnTo>
                  <a:lnTo>
                    <a:pt x="2180208" y="1717129"/>
                  </a:lnTo>
                  <a:lnTo>
                    <a:pt x="2218253" y="1693123"/>
                  </a:lnTo>
                  <a:lnTo>
                    <a:pt x="2256634" y="1669607"/>
                  </a:lnTo>
                  <a:lnTo>
                    <a:pt x="2295346" y="1646585"/>
                  </a:lnTo>
                  <a:lnTo>
                    <a:pt x="2334386" y="1624061"/>
                  </a:lnTo>
                  <a:lnTo>
                    <a:pt x="2373749" y="1602040"/>
                  </a:lnTo>
                  <a:lnTo>
                    <a:pt x="2413431" y="1580527"/>
                  </a:lnTo>
                  <a:lnTo>
                    <a:pt x="2453427" y="1559525"/>
                  </a:lnTo>
                  <a:lnTo>
                    <a:pt x="2493733" y="1539038"/>
                  </a:lnTo>
                  <a:lnTo>
                    <a:pt x="2534344" y="1519073"/>
                  </a:lnTo>
                  <a:lnTo>
                    <a:pt x="2575256" y="1499631"/>
                  </a:lnTo>
                  <a:lnTo>
                    <a:pt x="2616465" y="1480720"/>
                  </a:lnTo>
                  <a:lnTo>
                    <a:pt x="2657966" y="1462341"/>
                  </a:lnTo>
                  <a:lnTo>
                    <a:pt x="2699755" y="1444500"/>
                  </a:lnTo>
                  <a:lnTo>
                    <a:pt x="2741828" y="1427202"/>
                  </a:lnTo>
                  <a:lnTo>
                    <a:pt x="2784180" y="1410451"/>
                  </a:lnTo>
                  <a:lnTo>
                    <a:pt x="2826807" y="1394250"/>
                  </a:lnTo>
                  <a:lnTo>
                    <a:pt x="2869704" y="1378605"/>
                  </a:lnTo>
                  <a:lnTo>
                    <a:pt x="2912867" y="1363520"/>
                  </a:lnTo>
                  <a:lnTo>
                    <a:pt x="2956291" y="1348998"/>
                  </a:lnTo>
                  <a:lnTo>
                    <a:pt x="2999973" y="1335046"/>
                  </a:lnTo>
                  <a:lnTo>
                    <a:pt x="3043908" y="1321666"/>
                  </a:lnTo>
                  <a:lnTo>
                    <a:pt x="3088091" y="1308864"/>
                  </a:lnTo>
                  <a:lnTo>
                    <a:pt x="3132518" y="1296644"/>
                  </a:lnTo>
                  <a:lnTo>
                    <a:pt x="3177185" y="1285009"/>
                  </a:lnTo>
                  <a:lnTo>
                    <a:pt x="3222087" y="1273966"/>
                  </a:lnTo>
                  <a:lnTo>
                    <a:pt x="3267220" y="1263517"/>
                  </a:lnTo>
                  <a:lnTo>
                    <a:pt x="3312580" y="1253667"/>
                  </a:lnTo>
                  <a:lnTo>
                    <a:pt x="3358162" y="1244421"/>
                  </a:lnTo>
                  <a:lnTo>
                    <a:pt x="3403961" y="1235783"/>
                  </a:lnTo>
                  <a:lnTo>
                    <a:pt x="3449974" y="1227758"/>
                  </a:lnTo>
                  <a:lnTo>
                    <a:pt x="3496196" y="1220349"/>
                  </a:lnTo>
                  <a:lnTo>
                    <a:pt x="3542623" y="1213562"/>
                  </a:lnTo>
                  <a:lnTo>
                    <a:pt x="3589249" y="1207400"/>
                  </a:lnTo>
                  <a:lnTo>
                    <a:pt x="3636072" y="1201868"/>
                  </a:lnTo>
                  <a:lnTo>
                    <a:pt x="3683086" y="1196971"/>
                  </a:lnTo>
                  <a:lnTo>
                    <a:pt x="3730287" y="1192712"/>
                  </a:lnTo>
                  <a:lnTo>
                    <a:pt x="3777670" y="1189097"/>
                  </a:lnTo>
                  <a:lnTo>
                    <a:pt x="3825232" y="1186129"/>
                  </a:lnTo>
                  <a:lnTo>
                    <a:pt x="3872968" y="1183813"/>
                  </a:lnTo>
                  <a:lnTo>
                    <a:pt x="3920873" y="1182153"/>
                  </a:lnTo>
                  <a:lnTo>
                    <a:pt x="3968944" y="1181154"/>
                  </a:lnTo>
                  <a:lnTo>
                    <a:pt x="4017175" y="1180820"/>
                  </a:lnTo>
                  <a:lnTo>
                    <a:pt x="4065406" y="1181154"/>
                  </a:lnTo>
                  <a:lnTo>
                    <a:pt x="4113477" y="1182153"/>
                  </a:lnTo>
                  <a:lnTo>
                    <a:pt x="4161382" y="1183813"/>
                  </a:lnTo>
                  <a:lnTo>
                    <a:pt x="4209118" y="1186129"/>
                  </a:lnTo>
                  <a:lnTo>
                    <a:pt x="4256680" y="1189097"/>
                  </a:lnTo>
                  <a:lnTo>
                    <a:pt x="4304064" y="1192712"/>
                  </a:lnTo>
                  <a:lnTo>
                    <a:pt x="4351265" y="1196971"/>
                  </a:lnTo>
                  <a:lnTo>
                    <a:pt x="4398279" y="1201868"/>
                  </a:lnTo>
                  <a:lnTo>
                    <a:pt x="4445101" y="1207400"/>
                  </a:lnTo>
                  <a:lnTo>
                    <a:pt x="4491728" y="1213562"/>
                  </a:lnTo>
                  <a:lnTo>
                    <a:pt x="4538154" y="1220349"/>
                  </a:lnTo>
                  <a:lnTo>
                    <a:pt x="4584376" y="1227758"/>
                  </a:lnTo>
                  <a:lnTo>
                    <a:pt x="4630389" y="1235783"/>
                  </a:lnTo>
                  <a:lnTo>
                    <a:pt x="4676189" y="1244421"/>
                  </a:lnTo>
                  <a:lnTo>
                    <a:pt x="4721770" y="1253667"/>
                  </a:lnTo>
                  <a:lnTo>
                    <a:pt x="4767130" y="1263517"/>
                  </a:lnTo>
                  <a:lnTo>
                    <a:pt x="4812263" y="1273966"/>
                  </a:lnTo>
                  <a:lnTo>
                    <a:pt x="4857165" y="1285009"/>
                  </a:lnTo>
                  <a:lnTo>
                    <a:pt x="4901832" y="1296644"/>
                  </a:lnTo>
                  <a:lnTo>
                    <a:pt x="4946259" y="1308864"/>
                  </a:lnTo>
                  <a:lnTo>
                    <a:pt x="4990442" y="1321666"/>
                  </a:lnTo>
                  <a:lnTo>
                    <a:pt x="5034377" y="1335046"/>
                  </a:lnTo>
                  <a:lnTo>
                    <a:pt x="5078059" y="1348998"/>
                  </a:lnTo>
                  <a:lnTo>
                    <a:pt x="5121484" y="1363520"/>
                  </a:lnTo>
                  <a:lnTo>
                    <a:pt x="5164647" y="1378605"/>
                  </a:lnTo>
                  <a:lnTo>
                    <a:pt x="5207544" y="1394250"/>
                  </a:lnTo>
                  <a:lnTo>
                    <a:pt x="5250170" y="1410451"/>
                  </a:lnTo>
                  <a:lnTo>
                    <a:pt x="5292522" y="1427202"/>
                  </a:lnTo>
                  <a:lnTo>
                    <a:pt x="5334595" y="1444500"/>
                  </a:lnTo>
                  <a:lnTo>
                    <a:pt x="5376384" y="1462341"/>
                  </a:lnTo>
                  <a:lnTo>
                    <a:pt x="5417885" y="1480720"/>
                  </a:lnTo>
                  <a:lnTo>
                    <a:pt x="5459094" y="1499631"/>
                  </a:lnTo>
                  <a:lnTo>
                    <a:pt x="5500007" y="1519073"/>
                  </a:lnTo>
                  <a:lnTo>
                    <a:pt x="5540618" y="1539038"/>
                  </a:lnTo>
                  <a:lnTo>
                    <a:pt x="5580923" y="1559525"/>
                  </a:lnTo>
                  <a:lnTo>
                    <a:pt x="5620919" y="1580527"/>
                  </a:lnTo>
                  <a:lnTo>
                    <a:pt x="5660601" y="1602040"/>
                  </a:lnTo>
                  <a:lnTo>
                    <a:pt x="5699964" y="1624061"/>
                  </a:lnTo>
                  <a:lnTo>
                    <a:pt x="5739004" y="1646585"/>
                  </a:lnTo>
                  <a:lnTo>
                    <a:pt x="5777717" y="1669607"/>
                  </a:lnTo>
                  <a:lnTo>
                    <a:pt x="5816098" y="1693123"/>
                  </a:lnTo>
                  <a:lnTo>
                    <a:pt x="5839522" y="1707904"/>
                  </a:lnTo>
                </a:path>
                <a:path w="5840095" h="3337559">
                  <a:moveTo>
                    <a:pt x="404025" y="3337366"/>
                  </a:moveTo>
                  <a:lnTo>
                    <a:pt x="423755" y="3268365"/>
                  </a:lnTo>
                  <a:lnTo>
                    <a:pt x="437182" y="3224233"/>
                  </a:lnTo>
                  <a:lnTo>
                    <a:pt x="451135" y="3180333"/>
                  </a:lnTo>
                  <a:lnTo>
                    <a:pt x="465610" y="3136669"/>
                  </a:lnTo>
                  <a:lnTo>
                    <a:pt x="480605" y="3093244"/>
                  </a:lnTo>
                  <a:lnTo>
                    <a:pt x="496115" y="3050062"/>
                  </a:lnTo>
                  <a:lnTo>
                    <a:pt x="512136" y="3007126"/>
                  </a:lnTo>
                  <a:lnTo>
                    <a:pt x="528665" y="2964440"/>
                  </a:lnTo>
                  <a:lnTo>
                    <a:pt x="545699" y="2922009"/>
                  </a:lnTo>
                  <a:lnTo>
                    <a:pt x="563233" y="2879835"/>
                  </a:lnTo>
                  <a:lnTo>
                    <a:pt x="581264" y="2837923"/>
                  </a:lnTo>
                  <a:lnTo>
                    <a:pt x="599788" y="2796275"/>
                  </a:lnTo>
                  <a:lnTo>
                    <a:pt x="618801" y="2754896"/>
                  </a:lnTo>
                  <a:lnTo>
                    <a:pt x="638300" y="2713790"/>
                  </a:lnTo>
                  <a:lnTo>
                    <a:pt x="658282" y="2672959"/>
                  </a:lnTo>
                  <a:lnTo>
                    <a:pt x="678741" y="2632409"/>
                  </a:lnTo>
                  <a:lnTo>
                    <a:pt x="699676" y="2592141"/>
                  </a:lnTo>
                  <a:lnTo>
                    <a:pt x="721081" y="2552161"/>
                  </a:lnTo>
                  <a:lnTo>
                    <a:pt x="742954" y="2512472"/>
                  </a:lnTo>
                  <a:lnTo>
                    <a:pt x="765291" y="2473077"/>
                  </a:lnTo>
                  <a:lnTo>
                    <a:pt x="788088" y="2433980"/>
                  </a:lnTo>
                  <a:lnTo>
                    <a:pt x="811341" y="2395184"/>
                  </a:lnTo>
                  <a:lnTo>
                    <a:pt x="835047" y="2356695"/>
                  </a:lnTo>
                  <a:lnTo>
                    <a:pt x="859202" y="2318514"/>
                  </a:lnTo>
                  <a:lnTo>
                    <a:pt x="883802" y="2280646"/>
                  </a:lnTo>
                  <a:lnTo>
                    <a:pt x="908843" y="2243095"/>
                  </a:lnTo>
                  <a:lnTo>
                    <a:pt x="934323" y="2205864"/>
                  </a:lnTo>
                  <a:lnTo>
                    <a:pt x="960237" y="2168957"/>
                  </a:lnTo>
                  <a:lnTo>
                    <a:pt x="986582" y="2132378"/>
                  </a:lnTo>
                  <a:lnTo>
                    <a:pt x="1013353" y="2096129"/>
                  </a:lnTo>
                  <a:lnTo>
                    <a:pt x="1040548" y="2060216"/>
                  </a:lnTo>
                  <a:lnTo>
                    <a:pt x="1068162" y="2024641"/>
                  </a:lnTo>
                  <a:lnTo>
                    <a:pt x="1096192" y="1989408"/>
                  </a:lnTo>
                  <a:lnTo>
                    <a:pt x="1124635" y="1954522"/>
                  </a:lnTo>
                  <a:lnTo>
                    <a:pt x="1153486" y="1919985"/>
                  </a:lnTo>
                  <a:lnTo>
                    <a:pt x="1182741" y="1885801"/>
                  </a:lnTo>
                  <a:lnTo>
                    <a:pt x="1212398" y="1851974"/>
                  </a:lnTo>
                  <a:lnTo>
                    <a:pt x="1242452" y="1818508"/>
                  </a:lnTo>
                  <a:lnTo>
                    <a:pt x="1272901" y="1785407"/>
                  </a:lnTo>
                  <a:lnTo>
                    <a:pt x="1303739" y="1752673"/>
                  </a:lnTo>
                  <a:lnTo>
                    <a:pt x="1334963" y="1720311"/>
                  </a:lnTo>
                  <a:lnTo>
                    <a:pt x="1366571" y="1688325"/>
                  </a:lnTo>
                  <a:lnTo>
                    <a:pt x="1398557" y="1656717"/>
                  </a:lnTo>
                  <a:lnTo>
                    <a:pt x="1430919" y="1625493"/>
                  </a:lnTo>
                  <a:lnTo>
                    <a:pt x="1463653" y="1594654"/>
                  </a:lnTo>
                  <a:lnTo>
                    <a:pt x="1496755" y="1564206"/>
                  </a:lnTo>
                  <a:lnTo>
                    <a:pt x="1530221" y="1534152"/>
                  </a:lnTo>
                  <a:lnTo>
                    <a:pt x="1564047" y="1504495"/>
                  </a:lnTo>
                  <a:lnTo>
                    <a:pt x="1598231" y="1475239"/>
                  </a:lnTo>
                  <a:lnTo>
                    <a:pt x="1632768" y="1446389"/>
                  </a:lnTo>
                  <a:lnTo>
                    <a:pt x="1667654" y="1417946"/>
                  </a:lnTo>
                  <a:lnTo>
                    <a:pt x="1702887" y="1389916"/>
                  </a:lnTo>
                  <a:lnTo>
                    <a:pt x="1738462" y="1362302"/>
                  </a:lnTo>
                  <a:lnTo>
                    <a:pt x="1774375" y="1335107"/>
                  </a:lnTo>
                  <a:lnTo>
                    <a:pt x="1810624" y="1308336"/>
                  </a:lnTo>
                  <a:lnTo>
                    <a:pt x="1847203" y="1281991"/>
                  </a:lnTo>
                  <a:lnTo>
                    <a:pt x="1884110" y="1256077"/>
                  </a:lnTo>
                  <a:lnTo>
                    <a:pt x="1921341" y="1230597"/>
                  </a:lnTo>
                  <a:lnTo>
                    <a:pt x="1958893" y="1205556"/>
                  </a:lnTo>
                  <a:lnTo>
                    <a:pt x="1996760" y="1180956"/>
                  </a:lnTo>
                  <a:lnTo>
                    <a:pt x="2034941" y="1156801"/>
                  </a:lnTo>
                  <a:lnTo>
                    <a:pt x="2073431" y="1133095"/>
                  </a:lnTo>
                  <a:lnTo>
                    <a:pt x="2112226" y="1109842"/>
                  </a:lnTo>
                  <a:lnTo>
                    <a:pt x="2151323" y="1087045"/>
                  </a:lnTo>
                  <a:lnTo>
                    <a:pt x="2190718" y="1064708"/>
                  </a:lnTo>
                  <a:lnTo>
                    <a:pt x="2230407" y="1042835"/>
                  </a:lnTo>
                  <a:lnTo>
                    <a:pt x="2270388" y="1021430"/>
                  </a:lnTo>
                  <a:lnTo>
                    <a:pt x="2310655" y="1000495"/>
                  </a:lnTo>
                  <a:lnTo>
                    <a:pt x="2351206" y="980035"/>
                  </a:lnTo>
                  <a:lnTo>
                    <a:pt x="2392036" y="960054"/>
                  </a:lnTo>
                  <a:lnTo>
                    <a:pt x="2433143" y="940555"/>
                  </a:lnTo>
                  <a:lnTo>
                    <a:pt x="2474521" y="921541"/>
                  </a:lnTo>
                  <a:lnTo>
                    <a:pt x="2516169" y="903017"/>
                  </a:lnTo>
                  <a:lnTo>
                    <a:pt x="2558081" y="884987"/>
                  </a:lnTo>
                  <a:lnTo>
                    <a:pt x="2600255" y="867453"/>
                  </a:lnTo>
                  <a:lnTo>
                    <a:pt x="2642687" y="850419"/>
                  </a:lnTo>
                  <a:lnTo>
                    <a:pt x="2685372" y="833890"/>
                  </a:lnTo>
                  <a:lnTo>
                    <a:pt x="2728308" y="817869"/>
                  </a:lnTo>
                  <a:lnTo>
                    <a:pt x="2771490" y="802359"/>
                  </a:lnTo>
                  <a:lnTo>
                    <a:pt x="2814915" y="787364"/>
                  </a:lnTo>
                  <a:lnTo>
                    <a:pt x="2858579" y="772889"/>
                  </a:lnTo>
                  <a:lnTo>
                    <a:pt x="2902479" y="758936"/>
                  </a:lnTo>
                  <a:lnTo>
                    <a:pt x="2946611" y="745509"/>
                  </a:lnTo>
                  <a:lnTo>
                    <a:pt x="2990971" y="732612"/>
                  </a:lnTo>
                  <a:lnTo>
                    <a:pt x="3035556" y="720249"/>
                  </a:lnTo>
                  <a:lnTo>
                    <a:pt x="3080361" y="708423"/>
                  </a:lnTo>
                  <a:lnTo>
                    <a:pt x="3125384" y="697138"/>
                  </a:lnTo>
                  <a:lnTo>
                    <a:pt x="3170619" y="686398"/>
                  </a:lnTo>
                  <a:lnTo>
                    <a:pt x="3216065" y="676206"/>
                  </a:lnTo>
                  <a:lnTo>
                    <a:pt x="3261717" y="666566"/>
                  </a:lnTo>
                  <a:lnTo>
                    <a:pt x="3307571" y="657482"/>
                  </a:lnTo>
                  <a:lnTo>
                    <a:pt x="3353624" y="648958"/>
                  </a:lnTo>
                  <a:lnTo>
                    <a:pt x="3399873" y="640996"/>
                  </a:lnTo>
                  <a:lnTo>
                    <a:pt x="3446312" y="633601"/>
                  </a:lnTo>
                  <a:lnTo>
                    <a:pt x="3492939" y="626777"/>
                  </a:lnTo>
                  <a:lnTo>
                    <a:pt x="3539751" y="620526"/>
                  </a:lnTo>
                  <a:lnTo>
                    <a:pt x="3586742" y="614854"/>
                  </a:lnTo>
                  <a:lnTo>
                    <a:pt x="3633910" y="609763"/>
                  </a:lnTo>
                  <a:lnTo>
                    <a:pt x="3681252" y="605257"/>
                  </a:lnTo>
                  <a:lnTo>
                    <a:pt x="3728762" y="601340"/>
                  </a:lnTo>
                  <a:lnTo>
                    <a:pt x="3776439" y="598016"/>
                  </a:lnTo>
                  <a:lnTo>
                    <a:pt x="3824277" y="595287"/>
                  </a:lnTo>
                  <a:lnTo>
                    <a:pt x="3872273" y="593159"/>
                  </a:lnTo>
                  <a:lnTo>
                    <a:pt x="3920424" y="591634"/>
                  </a:lnTo>
                  <a:lnTo>
                    <a:pt x="3968726" y="590716"/>
                  </a:lnTo>
                  <a:lnTo>
                    <a:pt x="4017175" y="590410"/>
                  </a:lnTo>
                  <a:lnTo>
                    <a:pt x="4065624" y="590716"/>
                  </a:lnTo>
                  <a:lnTo>
                    <a:pt x="4113926" y="591634"/>
                  </a:lnTo>
                  <a:lnTo>
                    <a:pt x="4162077" y="593159"/>
                  </a:lnTo>
                  <a:lnTo>
                    <a:pt x="4210074" y="595287"/>
                  </a:lnTo>
                  <a:lnTo>
                    <a:pt x="4257912" y="598016"/>
                  </a:lnTo>
                  <a:lnTo>
                    <a:pt x="4305588" y="601340"/>
                  </a:lnTo>
                  <a:lnTo>
                    <a:pt x="4353099" y="605257"/>
                  </a:lnTo>
                  <a:lnTo>
                    <a:pt x="4400440" y="609763"/>
                  </a:lnTo>
                  <a:lnTo>
                    <a:pt x="4447608" y="614854"/>
                  </a:lnTo>
                  <a:lnTo>
                    <a:pt x="4494600" y="620526"/>
                  </a:lnTo>
                  <a:lnTo>
                    <a:pt x="4541411" y="626777"/>
                  </a:lnTo>
                  <a:lnTo>
                    <a:pt x="4588038" y="633601"/>
                  </a:lnTo>
                  <a:lnTo>
                    <a:pt x="4634478" y="640996"/>
                  </a:lnTo>
                  <a:lnTo>
                    <a:pt x="4680726" y="648958"/>
                  </a:lnTo>
                  <a:lnTo>
                    <a:pt x="4726779" y="657482"/>
                  </a:lnTo>
                  <a:lnTo>
                    <a:pt x="4772633" y="666566"/>
                  </a:lnTo>
                  <a:lnTo>
                    <a:pt x="4818285" y="676206"/>
                  </a:lnTo>
                  <a:lnTo>
                    <a:pt x="4863731" y="686398"/>
                  </a:lnTo>
                  <a:lnTo>
                    <a:pt x="4908967" y="697138"/>
                  </a:lnTo>
                  <a:lnTo>
                    <a:pt x="4953989" y="708423"/>
                  </a:lnTo>
                  <a:lnTo>
                    <a:pt x="4998795" y="720249"/>
                  </a:lnTo>
                  <a:lnTo>
                    <a:pt x="5043379" y="732612"/>
                  </a:lnTo>
                  <a:lnTo>
                    <a:pt x="5087739" y="745509"/>
                  </a:lnTo>
                  <a:lnTo>
                    <a:pt x="5131871" y="758936"/>
                  </a:lnTo>
                  <a:lnTo>
                    <a:pt x="5175771" y="772889"/>
                  </a:lnTo>
                  <a:lnTo>
                    <a:pt x="5219435" y="787364"/>
                  </a:lnTo>
                  <a:lnTo>
                    <a:pt x="5262861" y="802359"/>
                  </a:lnTo>
                  <a:lnTo>
                    <a:pt x="5306043" y="817869"/>
                  </a:lnTo>
                  <a:lnTo>
                    <a:pt x="5348978" y="833890"/>
                  </a:lnTo>
                  <a:lnTo>
                    <a:pt x="5391664" y="850419"/>
                  </a:lnTo>
                  <a:lnTo>
                    <a:pt x="5434095" y="867453"/>
                  </a:lnTo>
                  <a:lnTo>
                    <a:pt x="5476269" y="884987"/>
                  </a:lnTo>
                  <a:lnTo>
                    <a:pt x="5518182" y="903017"/>
                  </a:lnTo>
                  <a:lnTo>
                    <a:pt x="5559829" y="921541"/>
                  </a:lnTo>
                  <a:lnTo>
                    <a:pt x="5601208" y="940555"/>
                  </a:lnTo>
                  <a:lnTo>
                    <a:pt x="5642314" y="960054"/>
                  </a:lnTo>
                  <a:lnTo>
                    <a:pt x="5683145" y="980035"/>
                  </a:lnTo>
                  <a:lnTo>
                    <a:pt x="5723696" y="1000495"/>
                  </a:lnTo>
                  <a:lnTo>
                    <a:pt x="5763963" y="1021430"/>
                  </a:lnTo>
                  <a:lnTo>
                    <a:pt x="5803943" y="1042835"/>
                  </a:lnTo>
                  <a:lnTo>
                    <a:pt x="5839522" y="1062443"/>
                  </a:lnTo>
                </a:path>
                <a:path w="5840095" h="3337559">
                  <a:moveTo>
                    <a:pt x="0" y="3337366"/>
                  </a:moveTo>
                  <a:lnTo>
                    <a:pt x="10013" y="3285000"/>
                  </a:lnTo>
                  <a:lnTo>
                    <a:pt x="19343" y="3239406"/>
                  </a:lnTo>
                  <a:lnTo>
                    <a:pt x="29177" y="3193999"/>
                  </a:lnTo>
                  <a:lnTo>
                    <a:pt x="39513" y="3148781"/>
                  </a:lnTo>
                  <a:lnTo>
                    <a:pt x="50348" y="3103755"/>
                  </a:lnTo>
                  <a:lnTo>
                    <a:pt x="61678" y="3058924"/>
                  </a:lnTo>
                  <a:lnTo>
                    <a:pt x="73501" y="3014292"/>
                  </a:lnTo>
                  <a:lnTo>
                    <a:pt x="85813" y="2969860"/>
                  </a:lnTo>
                  <a:lnTo>
                    <a:pt x="98612" y="2925633"/>
                  </a:lnTo>
                  <a:lnTo>
                    <a:pt x="111894" y="2881614"/>
                  </a:lnTo>
                  <a:lnTo>
                    <a:pt x="125656" y="2837805"/>
                  </a:lnTo>
                  <a:lnTo>
                    <a:pt x="139895" y="2794209"/>
                  </a:lnTo>
                  <a:lnTo>
                    <a:pt x="154609" y="2750830"/>
                  </a:lnTo>
                  <a:lnTo>
                    <a:pt x="169793" y="2707671"/>
                  </a:lnTo>
                  <a:lnTo>
                    <a:pt x="185446" y="2664735"/>
                  </a:lnTo>
                  <a:lnTo>
                    <a:pt x="201563" y="2622024"/>
                  </a:lnTo>
                  <a:lnTo>
                    <a:pt x="218142" y="2579542"/>
                  </a:lnTo>
                  <a:lnTo>
                    <a:pt x="235181" y="2537292"/>
                  </a:lnTo>
                  <a:lnTo>
                    <a:pt x="252674" y="2495277"/>
                  </a:lnTo>
                  <a:lnTo>
                    <a:pt x="270621" y="2453501"/>
                  </a:lnTo>
                  <a:lnTo>
                    <a:pt x="289017" y="2411965"/>
                  </a:lnTo>
                  <a:lnTo>
                    <a:pt x="307859" y="2370674"/>
                  </a:lnTo>
                  <a:lnTo>
                    <a:pt x="327145" y="2329630"/>
                  </a:lnTo>
                  <a:lnTo>
                    <a:pt x="346872" y="2288836"/>
                  </a:lnTo>
                  <a:lnTo>
                    <a:pt x="367036" y="2248295"/>
                  </a:lnTo>
                  <a:lnTo>
                    <a:pt x="387634" y="2208011"/>
                  </a:lnTo>
                  <a:lnTo>
                    <a:pt x="408663" y="2167987"/>
                  </a:lnTo>
                  <a:lnTo>
                    <a:pt x="430120" y="2128225"/>
                  </a:lnTo>
                  <a:lnTo>
                    <a:pt x="452003" y="2088729"/>
                  </a:lnTo>
                  <a:lnTo>
                    <a:pt x="474307" y="2049502"/>
                  </a:lnTo>
                  <a:lnTo>
                    <a:pt x="497030" y="2010546"/>
                  </a:lnTo>
                  <a:lnTo>
                    <a:pt x="520170" y="1971865"/>
                  </a:lnTo>
                  <a:lnTo>
                    <a:pt x="543722" y="1933462"/>
                  </a:lnTo>
                  <a:lnTo>
                    <a:pt x="567684" y="1895341"/>
                  </a:lnTo>
                  <a:lnTo>
                    <a:pt x="592052" y="1857503"/>
                  </a:lnTo>
                  <a:lnTo>
                    <a:pt x="616824" y="1819952"/>
                  </a:lnTo>
                  <a:lnTo>
                    <a:pt x="641997" y="1782692"/>
                  </a:lnTo>
                  <a:lnTo>
                    <a:pt x="667567" y="1745725"/>
                  </a:lnTo>
                  <a:lnTo>
                    <a:pt x="693531" y="1709054"/>
                  </a:lnTo>
                  <a:lnTo>
                    <a:pt x="719887" y="1672682"/>
                  </a:lnTo>
                  <a:lnTo>
                    <a:pt x="746631" y="1636613"/>
                  </a:lnTo>
                  <a:lnTo>
                    <a:pt x="773761" y="1600850"/>
                  </a:lnTo>
                  <a:lnTo>
                    <a:pt x="801272" y="1565395"/>
                  </a:lnTo>
                  <a:lnTo>
                    <a:pt x="829163" y="1530251"/>
                  </a:lnTo>
                  <a:lnTo>
                    <a:pt x="857429" y="1495423"/>
                  </a:lnTo>
                  <a:lnTo>
                    <a:pt x="886069" y="1460912"/>
                  </a:lnTo>
                  <a:lnTo>
                    <a:pt x="915079" y="1426722"/>
                  </a:lnTo>
                  <a:lnTo>
                    <a:pt x="944455" y="1392856"/>
                  </a:lnTo>
                  <a:lnTo>
                    <a:pt x="974195" y="1359317"/>
                  </a:lnTo>
                  <a:lnTo>
                    <a:pt x="1004296" y="1326108"/>
                  </a:lnTo>
                  <a:lnTo>
                    <a:pt x="1034754" y="1293232"/>
                  </a:lnTo>
                  <a:lnTo>
                    <a:pt x="1065567" y="1260692"/>
                  </a:lnTo>
                  <a:lnTo>
                    <a:pt x="1096731" y="1228491"/>
                  </a:lnTo>
                  <a:lnTo>
                    <a:pt x="1128244" y="1196633"/>
                  </a:lnTo>
                  <a:lnTo>
                    <a:pt x="1160103" y="1165120"/>
                  </a:lnTo>
                  <a:lnTo>
                    <a:pt x="1192303" y="1133956"/>
                  </a:lnTo>
                  <a:lnTo>
                    <a:pt x="1224843" y="1103143"/>
                  </a:lnTo>
                  <a:lnTo>
                    <a:pt x="1257719" y="1072685"/>
                  </a:lnTo>
                  <a:lnTo>
                    <a:pt x="1290928" y="1042584"/>
                  </a:lnTo>
                  <a:lnTo>
                    <a:pt x="1324467" y="1012844"/>
                  </a:lnTo>
                  <a:lnTo>
                    <a:pt x="1358333" y="983467"/>
                  </a:lnTo>
                  <a:lnTo>
                    <a:pt x="1392523" y="954458"/>
                  </a:lnTo>
                  <a:lnTo>
                    <a:pt x="1427034" y="925818"/>
                  </a:lnTo>
                  <a:lnTo>
                    <a:pt x="1461862" y="897552"/>
                  </a:lnTo>
                  <a:lnTo>
                    <a:pt x="1497006" y="869661"/>
                  </a:lnTo>
                  <a:lnTo>
                    <a:pt x="1532461" y="842150"/>
                  </a:lnTo>
                  <a:lnTo>
                    <a:pt x="1568224" y="815020"/>
                  </a:lnTo>
                  <a:lnTo>
                    <a:pt x="1604293" y="788276"/>
                  </a:lnTo>
                  <a:lnTo>
                    <a:pt x="1640665" y="761920"/>
                  </a:lnTo>
                  <a:lnTo>
                    <a:pt x="1677336" y="735956"/>
                  </a:lnTo>
                  <a:lnTo>
                    <a:pt x="1714303" y="710386"/>
                  </a:lnTo>
                  <a:lnTo>
                    <a:pt x="1751563" y="685213"/>
                  </a:lnTo>
                  <a:lnTo>
                    <a:pt x="1789114" y="660441"/>
                  </a:lnTo>
                  <a:lnTo>
                    <a:pt x="1826952" y="636072"/>
                  </a:lnTo>
                  <a:lnTo>
                    <a:pt x="1865074" y="612111"/>
                  </a:lnTo>
                  <a:lnTo>
                    <a:pt x="1903476" y="588559"/>
                  </a:lnTo>
                  <a:lnTo>
                    <a:pt x="1942157" y="565419"/>
                  </a:lnTo>
                  <a:lnTo>
                    <a:pt x="1981113" y="542696"/>
                  </a:lnTo>
                  <a:lnTo>
                    <a:pt x="2020340" y="520392"/>
                  </a:lnTo>
                  <a:lnTo>
                    <a:pt x="2059836" y="498509"/>
                  </a:lnTo>
                  <a:lnTo>
                    <a:pt x="2099598" y="477052"/>
                  </a:lnTo>
                  <a:lnTo>
                    <a:pt x="2139622" y="456023"/>
                  </a:lnTo>
                  <a:lnTo>
                    <a:pt x="2179906" y="435425"/>
                  </a:lnTo>
                  <a:lnTo>
                    <a:pt x="2220447" y="415261"/>
                  </a:lnTo>
                  <a:lnTo>
                    <a:pt x="2261241" y="395534"/>
                  </a:lnTo>
                  <a:lnTo>
                    <a:pt x="2302285" y="376248"/>
                  </a:lnTo>
                  <a:lnTo>
                    <a:pt x="2343576" y="357406"/>
                  </a:lnTo>
                  <a:lnTo>
                    <a:pt x="2385112" y="339010"/>
                  </a:lnTo>
                  <a:lnTo>
                    <a:pt x="2426889" y="321063"/>
                  </a:lnTo>
                  <a:lnTo>
                    <a:pt x="2468903" y="303569"/>
                  </a:lnTo>
                  <a:lnTo>
                    <a:pt x="2511153" y="286531"/>
                  </a:lnTo>
                  <a:lnTo>
                    <a:pt x="2553635" y="269952"/>
                  </a:lnTo>
                  <a:lnTo>
                    <a:pt x="2596346" y="253835"/>
                  </a:lnTo>
                  <a:lnTo>
                    <a:pt x="2639282" y="238182"/>
                  </a:lnTo>
                  <a:lnTo>
                    <a:pt x="2682441" y="222998"/>
                  </a:lnTo>
                  <a:lnTo>
                    <a:pt x="2725820" y="208284"/>
                  </a:lnTo>
                  <a:lnTo>
                    <a:pt x="2769416" y="194045"/>
                  </a:lnTo>
                  <a:lnTo>
                    <a:pt x="2813225" y="180283"/>
                  </a:lnTo>
                  <a:lnTo>
                    <a:pt x="2857244" y="167001"/>
                  </a:lnTo>
                  <a:lnTo>
                    <a:pt x="2901471" y="154202"/>
                  </a:lnTo>
                  <a:lnTo>
                    <a:pt x="2945903" y="141890"/>
                  </a:lnTo>
                  <a:lnTo>
                    <a:pt x="2990535" y="130067"/>
                  </a:lnTo>
                  <a:lnTo>
                    <a:pt x="3035366" y="118737"/>
                  </a:lnTo>
                  <a:lnTo>
                    <a:pt x="3080392" y="107902"/>
                  </a:lnTo>
                  <a:lnTo>
                    <a:pt x="3125610" y="97566"/>
                  </a:lnTo>
                  <a:lnTo>
                    <a:pt x="3171018" y="87732"/>
                  </a:lnTo>
                  <a:lnTo>
                    <a:pt x="3216611" y="78402"/>
                  </a:lnTo>
                  <a:lnTo>
                    <a:pt x="3262387" y="69580"/>
                  </a:lnTo>
                  <a:lnTo>
                    <a:pt x="3308342" y="61269"/>
                  </a:lnTo>
                  <a:lnTo>
                    <a:pt x="3354475" y="53473"/>
                  </a:lnTo>
                  <a:lnTo>
                    <a:pt x="3400781" y="46193"/>
                  </a:lnTo>
                  <a:lnTo>
                    <a:pt x="3447258" y="39433"/>
                  </a:lnTo>
                  <a:lnTo>
                    <a:pt x="3493903" y="33196"/>
                  </a:lnTo>
                  <a:lnTo>
                    <a:pt x="3540712" y="27486"/>
                  </a:lnTo>
                  <a:lnTo>
                    <a:pt x="3587682" y="22305"/>
                  </a:lnTo>
                  <a:lnTo>
                    <a:pt x="3634811" y="17656"/>
                  </a:lnTo>
                  <a:lnTo>
                    <a:pt x="3682095" y="13543"/>
                  </a:lnTo>
                  <a:lnTo>
                    <a:pt x="3729532" y="9968"/>
                  </a:lnTo>
                  <a:lnTo>
                    <a:pt x="3777117" y="6935"/>
                  </a:lnTo>
                  <a:lnTo>
                    <a:pt x="3824849" y="4446"/>
                  </a:lnTo>
                  <a:lnTo>
                    <a:pt x="3872723" y="2505"/>
                  </a:lnTo>
                  <a:lnTo>
                    <a:pt x="3920738" y="1115"/>
                  </a:lnTo>
                  <a:lnTo>
                    <a:pt x="3968890" y="279"/>
                  </a:lnTo>
                  <a:lnTo>
                    <a:pt x="4017175" y="0"/>
                  </a:lnTo>
                  <a:lnTo>
                    <a:pt x="4065461" y="279"/>
                  </a:lnTo>
                  <a:lnTo>
                    <a:pt x="4113612" y="1115"/>
                  </a:lnTo>
                  <a:lnTo>
                    <a:pt x="4161627" y="2505"/>
                  </a:lnTo>
                  <a:lnTo>
                    <a:pt x="4209502" y="4446"/>
                  </a:lnTo>
                  <a:lnTo>
                    <a:pt x="4257233" y="6935"/>
                  </a:lnTo>
                  <a:lnTo>
                    <a:pt x="4304819" y="9968"/>
                  </a:lnTo>
                  <a:lnTo>
                    <a:pt x="4352255" y="13543"/>
                  </a:lnTo>
                  <a:lnTo>
                    <a:pt x="4399539" y="17656"/>
                  </a:lnTo>
                  <a:lnTo>
                    <a:pt x="4446668" y="22305"/>
                  </a:lnTo>
                  <a:lnTo>
                    <a:pt x="4493639" y="27486"/>
                  </a:lnTo>
                  <a:lnTo>
                    <a:pt x="4540448" y="33196"/>
                  </a:lnTo>
                  <a:lnTo>
                    <a:pt x="4587092" y="39433"/>
                  </a:lnTo>
                  <a:lnTo>
                    <a:pt x="4633569" y="46193"/>
                  </a:lnTo>
                  <a:lnTo>
                    <a:pt x="4679875" y="53473"/>
                  </a:lnTo>
                  <a:lnTo>
                    <a:pt x="4726008" y="61269"/>
                  </a:lnTo>
                  <a:lnTo>
                    <a:pt x="4771964" y="69580"/>
                  </a:lnTo>
                  <a:lnTo>
                    <a:pt x="4817740" y="78402"/>
                  </a:lnTo>
                  <a:lnTo>
                    <a:pt x="4863333" y="87732"/>
                  </a:lnTo>
                  <a:lnTo>
                    <a:pt x="4908740" y="97566"/>
                  </a:lnTo>
                  <a:lnTo>
                    <a:pt x="4953958" y="107902"/>
                  </a:lnTo>
                  <a:lnTo>
                    <a:pt x="4998984" y="118737"/>
                  </a:lnTo>
                  <a:lnTo>
                    <a:pt x="5043815" y="130067"/>
                  </a:lnTo>
                  <a:lnTo>
                    <a:pt x="5088448" y="141890"/>
                  </a:lnTo>
                  <a:lnTo>
                    <a:pt x="5132879" y="154202"/>
                  </a:lnTo>
                  <a:lnTo>
                    <a:pt x="5177106" y="167001"/>
                  </a:lnTo>
                  <a:lnTo>
                    <a:pt x="5221125" y="180283"/>
                  </a:lnTo>
                  <a:lnTo>
                    <a:pt x="5264935" y="194045"/>
                  </a:lnTo>
                  <a:lnTo>
                    <a:pt x="5308530" y="208284"/>
                  </a:lnTo>
                  <a:lnTo>
                    <a:pt x="5351909" y="222998"/>
                  </a:lnTo>
                  <a:lnTo>
                    <a:pt x="5395068" y="238182"/>
                  </a:lnTo>
                  <a:lnTo>
                    <a:pt x="5438005" y="253835"/>
                  </a:lnTo>
                  <a:lnTo>
                    <a:pt x="5480715" y="269952"/>
                  </a:lnTo>
                  <a:lnTo>
                    <a:pt x="5523197" y="286531"/>
                  </a:lnTo>
                  <a:lnTo>
                    <a:pt x="5565447" y="303569"/>
                  </a:lnTo>
                  <a:lnTo>
                    <a:pt x="5607462" y="321063"/>
                  </a:lnTo>
                  <a:lnTo>
                    <a:pt x="5649239" y="339010"/>
                  </a:lnTo>
                  <a:lnTo>
                    <a:pt x="5690774" y="357406"/>
                  </a:lnTo>
                  <a:lnTo>
                    <a:pt x="5732066" y="376248"/>
                  </a:lnTo>
                  <a:lnTo>
                    <a:pt x="5773110" y="395534"/>
                  </a:lnTo>
                  <a:lnTo>
                    <a:pt x="5813904" y="415261"/>
                  </a:lnTo>
                  <a:lnTo>
                    <a:pt x="5839522" y="428003"/>
                  </a:lnTo>
                </a:path>
              </a:pathLst>
            </a:custGeom>
            <a:ln w="136182">
              <a:solidFill>
                <a:srgbClr val="D9EBFA"/>
              </a:solidFill>
            </a:ln>
          </p:spPr>
          <p:txBody>
            <a:bodyPr wrap="square" lIns="0" tIns="0" rIns="0" bIns="0" rtlCol="0"/>
            <a:lstStyle/>
            <a:p>
              <a:endParaRPr dirty="0"/>
            </a:p>
          </p:txBody>
        </p:sp>
      </p:grpSp>
      <p:sp>
        <p:nvSpPr>
          <p:cNvPr id="8" name="object 8"/>
          <p:cNvSpPr txBox="1">
            <a:spLocks noGrp="1"/>
          </p:cNvSpPr>
          <p:nvPr>
            <p:ph type="title"/>
          </p:nvPr>
        </p:nvSpPr>
        <p:spPr>
          <a:xfrm>
            <a:off x="635000" y="428625"/>
            <a:ext cx="5486400" cy="4167808"/>
          </a:xfrm>
          <a:prstGeom prst="rect">
            <a:avLst/>
          </a:prstGeom>
        </p:spPr>
        <p:txBody>
          <a:bodyPr vert="horz" wrap="square" lIns="0" tIns="287020" rIns="0" bIns="0" rtlCol="0">
            <a:spAutoFit/>
          </a:bodyPr>
          <a:lstStyle/>
          <a:p>
            <a:r>
              <a:rPr lang="el-GR" sz="2800" dirty="0">
                <a:solidFill>
                  <a:schemeClr val="bg1"/>
                </a:solidFill>
                <a:latin typeface="+mj-lt"/>
              </a:rPr>
              <a:t>ΕΓΧΕΙΡΙΔΙΟ ΜΕΘΟΔΟΛΟΓΙΑΣ ΕΦΑΡΜΟΓΗΣ</a:t>
            </a:r>
            <a:r>
              <a:rPr lang="en-US" sz="2800" dirty="0">
                <a:solidFill>
                  <a:schemeClr val="bg1"/>
                </a:solidFill>
                <a:latin typeface="+mj-lt"/>
              </a:rPr>
              <a:t> </a:t>
            </a:r>
            <a:r>
              <a:rPr lang="el-GR" sz="2800" dirty="0">
                <a:solidFill>
                  <a:schemeClr val="bg1"/>
                </a:solidFill>
                <a:latin typeface="+mj-lt"/>
              </a:rPr>
              <a:t>ΓΙΑ ΤΗΝ ΚΑΙΝΟΤΟΜΙΑ </a:t>
            </a:r>
            <a:r>
              <a:rPr lang="en-US" sz="2800" dirty="0">
                <a:solidFill>
                  <a:schemeClr val="bg1"/>
                </a:solidFill>
                <a:latin typeface="+mj-lt"/>
              </a:rPr>
              <a:t>“INNOVATION PLAYBOOK”</a:t>
            </a:r>
            <a:br>
              <a:rPr lang="el-GR" sz="2800" dirty="0">
                <a:solidFill>
                  <a:schemeClr val="bg1"/>
                </a:solidFill>
                <a:latin typeface="+mj-lt"/>
              </a:rPr>
            </a:br>
            <a:br>
              <a:rPr lang="el-GR" sz="2800" dirty="0">
                <a:solidFill>
                  <a:schemeClr val="bg1"/>
                </a:solidFill>
                <a:latin typeface="+mj-lt"/>
              </a:rPr>
            </a:br>
            <a:r>
              <a:rPr lang="el-GR" sz="2800" dirty="0">
                <a:solidFill>
                  <a:schemeClr val="bg1"/>
                </a:solidFill>
                <a:latin typeface="+mj-lt"/>
              </a:rPr>
              <a:t>ΜΙΑ ΔΙΑΔΡΟΜΗ 3 ΒΗΜΑΤΩΝ ΓΙΑ ΤΗΝ ΕΦΑΡΜΟΓΗ ΣΤΗΝ ΠΡΑΞΗ ΤΗΣ ΔΙΑΚΗΡΥΞΗΣ ΓΙΑ ΤΗΝ ΚΑΙΝΟΤΟΜΙΑ ΣΤΟΝ ΔΗΜΟΣΙΟ ΤΟΜΕΑ</a:t>
            </a:r>
            <a:br>
              <a:rPr lang="el-GR" sz="2400" dirty="0"/>
            </a:br>
            <a:endParaRPr sz="2800" dirty="0"/>
          </a:p>
        </p:txBody>
      </p:sp>
      <p:sp>
        <p:nvSpPr>
          <p:cNvPr id="11" name="object 11"/>
          <p:cNvSpPr txBox="1"/>
          <p:nvPr/>
        </p:nvSpPr>
        <p:spPr>
          <a:xfrm>
            <a:off x="11241300" y="7109005"/>
            <a:ext cx="543560" cy="162560"/>
          </a:xfrm>
          <a:prstGeom prst="rect">
            <a:avLst/>
          </a:prstGeom>
        </p:spPr>
        <p:txBody>
          <a:bodyPr vert="horz" wrap="square" lIns="0" tIns="12700" rIns="0" bIns="0" rtlCol="0">
            <a:spAutoFit/>
          </a:bodyPr>
          <a:lstStyle/>
          <a:p>
            <a:pPr marL="12700">
              <a:lnSpc>
                <a:spcPct val="100000"/>
              </a:lnSpc>
              <a:spcBef>
                <a:spcPts val="100"/>
              </a:spcBef>
            </a:pPr>
            <a:r>
              <a:rPr sz="900" spc="-60" dirty="0">
                <a:solidFill>
                  <a:srgbClr val="FFFFFF"/>
                </a:solidFill>
                <a:latin typeface="Trebuchet MS"/>
                <a:cs typeface="Trebuchet MS"/>
              </a:rPr>
              <a:t>V</a:t>
            </a:r>
            <a:r>
              <a:rPr sz="900" spc="-25" dirty="0">
                <a:solidFill>
                  <a:srgbClr val="FFFFFF"/>
                </a:solidFill>
                <a:latin typeface="Trebuchet MS"/>
                <a:cs typeface="Trebuchet MS"/>
              </a:rPr>
              <a:t>ersion</a:t>
            </a:r>
            <a:r>
              <a:rPr sz="900" spc="-85" dirty="0">
                <a:solidFill>
                  <a:srgbClr val="FFFFFF"/>
                </a:solidFill>
                <a:latin typeface="Trebuchet MS"/>
                <a:cs typeface="Trebuchet MS"/>
              </a:rPr>
              <a:t> </a:t>
            </a:r>
            <a:r>
              <a:rPr sz="900" spc="-55" dirty="0">
                <a:solidFill>
                  <a:srgbClr val="FFFFFF"/>
                </a:solidFill>
                <a:latin typeface="Trebuchet MS"/>
                <a:cs typeface="Trebuchet MS"/>
              </a:rPr>
              <a:t>1.0</a:t>
            </a:r>
            <a:endParaRPr sz="900" dirty="0">
              <a:latin typeface="Trebuchet MS"/>
              <a:cs typeface="Trebuchet MS"/>
            </a:endParaRPr>
          </a:p>
        </p:txBody>
      </p:sp>
      <p:grpSp>
        <p:nvGrpSpPr>
          <p:cNvPr id="18" name="docshapegroup6"/>
          <p:cNvGrpSpPr>
            <a:grpSpLocks/>
          </p:cNvGrpSpPr>
          <p:nvPr/>
        </p:nvGrpSpPr>
        <p:grpSpPr bwMode="auto">
          <a:xfrm>
            <a:off x="3956" y="5635403"/>
            <a:ext cx="4926330" cy="1859280"/>
            <a:chOff x="6" y="-2248"/>
            <a:chExt cx="7758" cy="2928"/>
          </a:xfrm>
        </p:grpSpPr>
        <p:sp>
          <p:nvSpPr>
            <p:cNvPr id="19" name="docshape7"/>
            <p:cNvSpPr>
              <a:spLocks/>
            </p:cNvSpPr>
            <p:nvPr/>
          </p:nvSpPr>
          <p:spPr bwMode="auto">
            <a:xfrm>
              <a:off x="6" y="-2248"/>
              <a:ext cx="6823" cy="2928"/>
            </a:xfrm>
            <a:custGeom>
              <a:avLst/>
              <a:gdLst>
                <a:gd name="T0" fmla="+- 0 217 7"/>
                <a:gd name="T1" fmla="*/ T0 w 6823"/>
                <a:gd name="T2" fmla="+- 0 -2231 -2247"/>
                <a:gd name="T3" fmla="*/ -2231 h 2928"/>
                <a:gd name="T4" fmla="+- 0 582 7"/>
                <a:gd name="T5" fmla="*/ T4 w 6823"/>
                <a:gd name="T6" fmla="+- 0 -2192 -2247"/>
                <a:gd name="T7" fmla="*/ -2192 h 2928"/>
                <a:gd name="T8" fmla="+- 0 944 7"/>
                <a:gd name="T9" fmla="*/ T8 w 6823"/>
                <a:gd name="T10" fmla="+- 0 -2142 -2247"/>
                <a:gd name="T11" fmla="*/ -2142 h 2928"/>
                <a:gd name="T12" fmla="+- 0 1302 7"/>
                <a:gd name="T13" fmla="*/ T12 w 6823"/>
                <a:gd name="T14" fmla="+- 0 -2081 -2247"/>
                <a:gd name="T15" fmla="*/ -2081 h 2928"/>
                <a:gd name="T16" fmla="+- 0 1656 7"/>
                <a:gd name="T17" fmla="*/ T16 w 6823"/>
                <a:gd name="T18" fmla="+- 0 -2008 -2247"/>
                <a:gd name="T19" fmla="*/ -2008 h 2928"/>
                <a:gd name="T20" fmla="+- 0 2006 7"/>
                <a:gd name="T21" fmla="*/ T20 w 6823"/>
                <a:gd name="T22" fmla="+- 0 -1925 -2247"/>
                <a:gd name="T23" fmla="*/ -1925 h 2928"/>
                <a:gd name="T24" fmla="+- 0 2352 7"/>
                <a:gd name="T25" fmla="*/ T24 w 6823"/>
                <a:gd name="T26" fmla="+- 0 -1831 -2247"/>
                <a:gd name="T27" fmla="*/ -1831 h 2928"/>
                <a:gd name="T28" fmla="+- 0 2693 7"/>
                <a:gd name="T29" fmla="*/ T28 w 6823"/>
                <a:gd name="T30" fmla="+- 0 -1726 -2247"/>
                <a:gd name="T31" fmla="*/ -1726 h 2928"/>
                <a:gd name="T32" fmla="+- 0 3030 7"/>
                <a:gd name="T33" fmla="*/ T32 w 6823"/>
                <a:gd name="T34" fmla="+- 0 -1611 -2247"/>
                <a:gd name="T35" fmla="*/ -1611 h 2928"/>
                <a:gd name="T36" fmla="+- 0 3361 7"/>
                <a:gd name="T37" fmla="*/ T36 w 6823"/>
                <a:gd name="T38" fmla="+- 0 -1486 -2247"/>
                <a:gd name="T39" fmla="*/ -1486 h 2928"/>
                <a:gd name="T40" fmla="+- 0 3688 7"/>
                <a:gd name="T41" fmla="*/ T40 w 6823"/>
                <a:gd name="T42" fmla="+- 0 -1351 -2247"/>
                <a:gd name="T43" fmla="*/ -1351 h 2928"/>
                <a:gd name="T44" fmla="+- 0 4010 7"/>
                <a:gd name="T45" fmla="*/ T44 w 6823"/>
                <a:gd name="T46" fmla="+- 0 -1206 -2247"/>
                <a:gd name="T47" fmla="*/ -1206 h 2928"/>
                <a:gd name="T48" fmla="+- 0 4326 7"/>
                <a:gd name="T49" fmla="*/ T48 w 6823"/>
                <a:gd name="T50" fmla="+- 0 -1051 -2247"/>
                <a:gd name="T51" fmla="*/ -1051 h 2928"/>
                <a:gd name="T52" fmla="+- 0 4636 7"/>
                <a:gd name="T53" fmla="*/ T52 w 6823"/>
                <a:gd name="T54" fmla="+- 0 -887 -2247"/>
                <a:gd name="T55" fmla="*/ -887 h 2928"/>
                <a:gd name="T56" fmla="+- 0 4941 7"/>
                <a:gd name="T57" fmla="*/ T56 w 6823"/>
                <a:gd name="T58" fmla="+- 0 -714 -2247"/>
                <a:gd name="T59" fmla="*/ -714 h 2928"/>
                <a:gd name="T60" fmla="+- 0 5239 7"/>
                <a:gd name="T61" fmla="*/ T60 w 6823"/>
                <a:gd name="T62" fmla="+- 0 -532 -2247"/>
                <a:gd name="T63" fmla="*/ -532 h 2928"/>
                <a:gd name="T64" fmla="+- 0 5532 7"/>
                <a:gd name="T65" fmla="*/ T64 w 6823"/>
                <a:gd name="T66" fmla="+- 0 -341 -2247"/>
                <a:gd name="T67" fmla="*/ -341 h 2928"/>
                <a:gd name="T68" fmla="+- 0 5818 7"/>
                <a:gd name="T69" fmla="*/ T68 w 6823"/>
                <a:gd name="T70" fmla="+- 0 -141 -2247"/>
                <a:gd name="T71" fmla="*/ -141 h 2928"/>
                <a:gd name="T72" fmla="+- 0 6098 7"/>
                <a:gd name="T73" fmla="*/ T72 w 6823"/>
                <a:gd name="T74" fmla="+- 0 67 -2247"/>
                <a:gd name="T75" fmla="*/ 67 h 2928"/>
                <a:gd name="T76" fmla="+- 0 6371 7"/>
                <a:gd name="T77" fmla="*/ T76 w 6823"/>
                <a:gd name="T78" fmla="+- 0 284 -2247"/>
                <a:gd name="T79" fmla="*/ 284 h 2928"/>
                <a:gd name="T80" fmla="+- 0 6637 7"/>
                <a:gd name="T81" fmla="*/ T80 w 6823"/>
                <a:gd name="T82" fmla="+- 0 509 -2247"/>
                <a:gd name="T83" fmla="*/ 509 h 2928"/>
                <a:gd name="T84" fmla="+- 0 7 7"/>
                <a:gd name="T85" fmla="*/ T84 w 6823"/>
                <a:gd name="T86" fmla="+- 0 -1187 -2247"/>
                <a:gd name="T87" fmla="*/ -1187 h 2928"/>
                <a:gd name="T88" fmla="+- 0 283 7"/>
                <a:gd name="T89" fmla="*/ T88 w 6823"/>
                <a:gd name="T90" fmla="+- 0 -1161 -2247"/>
                <a:gd name="T91" fmla="*/ -1161 h 2928"/>
                <a:gd name="T92" fmla="+- 0 613 7"/>
                <a:gd name="T93" fmla="*/ T92 w 6823"/>
                <a:gd name="T94" fmla="+- 0 -1121 -2247"/>
                <a:gd name="T95" fmla="*/ -1121 h 2928"/>
                <a:gd name="T96" fmla="+- 0 939 7"/>
                <a:gd name="T97" fmla="*/ T96 w 6823"/>
                <a:gd name="T98" fmla="+- 0 -1071 -2247"/>
                <a:gd name="T99" fmla="*/ -1071 h 2928"/>
                <a:gd name="T100" fmla="+- 0 1262 7"/>
                <a:gd name="T101" fmla="*/ T100 w 6823"/>
                <a:gd name="T102" fmla="+- 0 -1010 -2247"/>
                <a:gd name="T103" fmla="*/ -1010 h 2928"/>
                <a:gd name="T104" fmla="+- 0 1582 7"/>
                <a:gd name="T105" fmla="*/ T104 w 6823"/>
                <a:gd name="T106" fmla="+- 0 -939 -2247"/>
                <a:gd name="T107" fmla="*/ -939 h 2928"/>
                <a:gd name="T108" fmla="+- 0 1897 7"/>
                <a:gd name="T109" fmla="*/ T108 w 6823"/>
                <a:gd name="T110" fmla="+- 0 -859 -2247"/>
                <a:gd name="T111" fmla="*/ -859 h 2928"/>
                <a:gd name="T112" fmla="+- 0 2209 7"/>
                <a:gd name="T113" fmla="*/ T112 w 6823"/>
                <a:gd name="T114" fmla="+- 0 -768 -2247"/>
                <a:gd name="T115" fmla="*/ -768 h 2928"/>
                <a:gd name="T116" fmla="+- 0 2516 7"/>
                <a:gd name="T117" fmla="*/ T116 w 6823"/>
                <a:gd name="T118" fmla="+- 0 -669 -2247"/>
                <a:gd name="T119" fmla="*/ -669 h 2928"/>
                <a:gd name="T120" fmla="+- 0 2819 7"/>
                <a:gd name="T121" fmla="*/ T120 w 6823"/>
                <a:gd name="T122" fmla="+- 0 -560 -2247"/>
                <a:gd name="T123" fmla="*/ -560 h 2928"/>
                <a:gd name="T124" fmla="+- 0 3118 7"/>
                <a:gd name="T125" fmla="*/ T124 w 6823"/>
                <a:gd name="T126" fmla="+- 0 -442 -2247"/>
                <a:gd name="T127" fmla="*/ -442 h 2928"/>
                <a:gd name="T128" fmla="+- 0 3412 7"/>
                <a:gd name="T129" fmla="*/ T128 w 6823"/>
                <a:gd name="T130" fmla="+- 0 -315 -2247"/>
                <a:gd name="T131" fmla="*/ -315 h 2928"/>
                <a:gd name="T132" fmla="+- 0 3701 7"/>
                <a:gd name="T133" fmla="*/ T132 w 6823"/>
                <a:gd name="T134" fmla="+- 0 -179 -2247"/>
                <a:gd name="T135" fmla="*/ -179 h 2928"/>
                <a:gd name="T136" fmla="+- 0 3985 7"/>
                <a:gd name="T137" fmla="*/ T136 w 6823"/>
                <a:gd name="T138" fmla="+- 0 -34 -2247"/>
                <a:gd name="T139" fmla="*/ -34 h 2928"/>
                <a:gd name="T140" fmla="+- 0 4264 7"/>
                <a:gd name="T141" fmla="*/ T140 w 6823"/>
                <a:gd name="T142" fmla="+- 0 119 -2247"/>
                <a:gd name="T143" fmla="*/ 119 h 2928"/>
                <a:gd name="T144" fmla="+- 0 4538 7"/>
                <a:gd name="T145" fmla="*/ T144 w 6823"/>
                <a:gd name="T146" fmla="+- 0 280 -2247"/>
                <a:gd name="T147" fmla="*/ 280 h 2928"/>
                <a:gd name="T148" fmla="+- 0 4806 7"/>
                <a:gd name="T149" fmla="*/ T148 w 6823"/>
                <a:gd name="T150" fmla="+- 0 449 -2247"/>
                <a:gd name="T151" fmla="*/ 449 h 2928"/>
                <a:gd name="T152" fmla="+- 0 5069 7"/>
                <a:gd name="T153" fmla="*/ T152 w 6823"/>
                <a:gd name="T154" fmla="+- 0 627 -2247"/>
                <a:gd name="T155" fmla="*/ 627 h 2928"/>
                <a:gd name="T156" fmla="+- 0 17 7"/>
                <a:gd name="T157" fmla="*/ T156 w 6823"/>
                <a:gd name="T158" fmla="+- 0 -124 -2247"/>
                <a:gd name="T159" fmla="*/ -124 h 2928"/>
                <a:gd name="T160" fmla="+- 0 314 7"/>
                <a:gd name="T161" fmla="*/ T160 w 6823"/>
                <a:gd name="T162" fmla="+- 0 -93 -2247"/>
                <a:gd name="T163" fmla="*/ -93 h 2928"/>
                <a:gd name="T164" fmla="+- 0 609 7"/>
                <a:gd name="T165" fmla="*/ T164 w 6823"/>
                <a:gd name="T166" fmla="+- 0 -52 -2247"/>
                <a:gd name="T167" fmla="*/ -52 h 2928"/>
                <a:gd name="T168" fmla="+- 0 900 7"/>
                <a:gd name="T169" fmla="*/ T168 w 6823"/>
                <a:gd name="T170" fmla="+- 0 -2 -2247"/>
                <a:gd name="T171" fmla="*/ -2 h 2928"/>
                <a:gd name="T172" fmla="+- 0 1188 7"/>
                <a:gd name="T173" fmla="*/ T172 w 6823"/>
                <a:gd name="T174" fmla="+- 0 57 -2247"/>
                <a:gd name="T175" fmla="*/ 57 h 2928"/>
                <a:gd name="T176" fmla="+- 0 1473 7"/>
                <a:gd name="T177" fmla="*/ T176 w 6823"/>
                <a:gd name="T178" fmla="+- 0 125 -2247"/>
                <a:gd name="T179" fmla="*/ 125 h 2928"/>
                <a:gd name="T180" fmla="+- 0 1755 7"/>
                <a:gd name="T181" fmla="*/ T180 w 6823"/>
                <a:gd name="T182" fmla="+- 0 201 -2247"/>
                <a:gd name="T183" fmla="*/ 201 h 2928"/>
                <a:gd name="T184" fmla="+- 0 2033 7"/>
                <a:gd name="T185" fmla="*/ T184 w 6823"/>
                <a:gd name="T186" fmla="+- 0 287 -2247"/>
                <a:gd name="T187" fmla="*/ 287 h 2928"/>
                <a:gd name="T188" fmla="+- 0 2307 7"/>
                <a:gd name="T189" fmla="*/ T188 w 6823"/>
                <a:gd name="T190" fmla="+- 0 380 -2247"/>
                <a:gd name="T191" fmla="*/ 380 h 2928"/>
                <a:gd name="T192" fmla="+- 0 2577 7"/>
                <a:gd name="T193" fmla="*/ T192 w 6823"/>
                <a:gd name="T194" fmla="+- 0 482 -2247"/>
                <a:gd name="T195" fmla="*/ 482 h 2928"/>
                <a:gd name="T196" fmla="+- 0 2843 7"/>
                <a:gd name="T197" fmla="*/ T196 w 6823"/>
                <a:gd name="T198" fmla="+- 0 592 -2247"/>
                <a:gd name="T199" fmla="*/ 592 h 2928"/>
                <a:gd name="T200" fmla="+- 0 3040 7"/>
                <a:gd name="T201" fmla="*/ T200 w 6823"/>
                <a:gd name="T202" fmla="+- 0 680 -2247"/>
                <a:gd name="T203" fmla="*/ 680 h 292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Lst>
              <a:rect l="0" t="0" r="r" b="b"/>
              <a:pathLst>
                <a:path w="6823" h="2928">
                  <a:moveTo>
                    <a:pt x="0" y="0"/>
                  </a:moveTo>
                  <a:lnTo>
                    <a:pt x="26" y="1"/>
                  </a:lnTo>
                  <a:lnTo>
                    <a:pt x="118" y="8"/>
                  </a:lnTo>
                  <a:lnTo>
                    <a:pt x="210" y="16"/>
                  </a:lnTo>
                  <a:lnTo>
                    <a:pt x="302" y="25"/>
                  </a:lnTo>
                  <a:lnTo>
                    <a:pt x="393" y="34"/>
                  </a:lnTo>
                  <a:lnTo>
                    <a:pt x="484" y="44"/>
                  </a:lnTo>
                  <a:lnTo>
                    <a:pt x="575" y="55"/>
                  </a:lnTo>
                  <a:lnTo>
                    <a:pt x="666" y="66"/>
                  </a:lnTo>
                  <a:lnTo>
                    <a:pt x="757" y="78"/>
                  </a:lnTo>
                  <a:lnTo>
                    <a:pt x="847" y="91"/>
                  </a:lnTo>
                  <a:lnTo>
                    <a:pt x="937" y="105"/>
                  </a:lnTo>
                  <a:lnTo>
                    <a:pt x="1027" y="119"/>
                  </a:lnTo>
                  <a:lnTo>
                    <a:pt x="1116" y="134"/>
                  </a:lnTo>
                  <a:lnTo>
                    <a:pt x="1206" y="150"/>
                  </a:lnTo>
                  <a:lnTo>
                    <a:pt x="1295" y="166"/>
                  </a:lnTo>
                  <a:lnTo>
                    <a:pt x="1384" y="183"/>
                  </a:lnTo>
                  <a:lnTo>
                    <a:pt x="1473" y="201"/>
                  </a:lnTo>
                  <a:lnTo>
                    <a:pt x="1561" y="220"/>
                  </a:lnTo>
                  <a:lnTo>
                    <a:pt x="1649" y="239"/>
                  </a:lnTo>
                  <a:lnTo>
                    <a:pt x="1737" y="259"/>
                  </a:lnTo>
                  <a:lnTo>
                    <a:pt x="1825" y="279"/>
                  </a:lnTo>
                  <a:lnTo>
                    <a:pt x="1912" y="300"/>
                  </a:lnTo>
                  <a:lnTo>
                    <a:pt x="1999" y="322"/>
                  </a:lnTo>
                  <a:lnTo>
                    <a:pt x="2086" y="345"/>
                  </a:lnTo>
                  <a:lnTo>
                    <a:pt x="2173" y="368"/>
                  </a:lnTo>
                  <a:lnTo>
                    <a:pt x="2259" y="392"/>
                  </a:lnTo>
                  <a:lnTo>
                    <a:pt x="2345" y="416"/>
                  </a:lnTo>
                  <a:lnTo>
                    <a:pt x="2431" y="441"/>
                  </a:lnTo>
                  <a:lnTo>
                    <a:pt x="2516" y="467"/>
                  </a:lnTo>
                  <a:lnTo>
                    <a:pt x="2601" y="494"/>
                  </a:lnTo>
                  <a:lnTo>
                    <a:pt x="2686" y="521"/>
                  </a:lnTo>
                  <a:lnTo>
                    <a:pt x="2771" y="549"/>
                  </a:lnTo>
                  <a:lnTo>
                    <a:pt x="2855" y="577"/>
                  </a:lnTo>
                  <a:lnTo>
                    <a:pt x="2939" y="606"/>
                  </a:lnTo>
                  <a:lnTo>
                    <a:pt x="3023" y="636"/>
                  </a:lnTo>
                  <a:lnTo>
                    <a:pt x="3106" y="666"/>
                  </a:lnTo>
                  <a:lnTo>
                    <a:pt x="3189" y="697"/>
                  </a:lnTo>
                  <a:lnTo>
                    <a:pt x="3272" y="729"/>
                  </a:lnTo>
                  <a:lnTo>
                    <a:pt x="3354" y="761"/>
                  </a:lnTo>
                  <a:lnTo>
                    <a:pt x="3437" y="794"/>
                  </a:lnTo>
                  <a:lnTo>
                    <a:pt x="3518" y="827"/>
                  </a:lnTo>
                  <a:lnTo>
                    <a:pt x="3600" y="861"/>
                  </a:lnTo>
                  <a:lnTo>
                    <a:pt x="3681" y="896"/>
                  </a:lnTo>
                  <a:lnTo>
                    <a:pt x="3762" y="931"/>
                  </a:lnTo>
                  <a:lnTo>
                    <a:pt x="3842" y="967"/>
                  </a:lnTo>
                  <a:lnTo>
                    <a:pt x="3923" y="1004"/>
                  </a:lnTo>
                  <a:lnTo>
                    <a:pt x="4003" y="1041"/>
                  </a:lnTo>
                  <a:lnTo>
                    <a:pt x="4082" y="1079"/>
                  </a:lnTo>
                  <a:lnTo>
                    <a:pt x="4161" y="1117"/>
                  </a:lnTo>
                  <a:lnTo>
                    <a:pt x="4240" y="1156"/>
                  </a:lnTo>
                  <a:lnTo>
                    <a:pt x="4319" y="1196"/>
                  </a:lnTo>
                  <a:lnTo>
                    <a:pt x="4397" y="1236"/>
                  </a:lnTo>
                  <a:lnTo>
                    <a:pt x="4475" y="1277"/>
                  </a:lnTo>
                  <a:lnTo>
                    <a:pt x="4552" y="1318"/>
                  </a:lnTo>
                  <a:lnTo>
                    <a:pt x="4629" y="1360"/>
                  </a:lnTo>
                  <a:lnTo>
                    <a:pt x="4706" y="1402"/>
                  </a:lnTo>
                  <a:lnTo>
                    <a:pt x="4782" y="1445"/>
                  </a:lnTo>
                  <a:lnTo>
                    <a:pt x="4858" y="1489"/>
                  </a:lnTo>
                  <a:lnTo>
                    <a:pt x="4934" y="1533"/>
                  </a:lnTo>
                  <a:lnTo>
                    <a:pt x="5009" y="1578"/>
                  </a:lnTo>
                  <a:lnTo>
                    <a:pt x="5084" y="1623"/>
                  </a:lnTo>
                  <a:lnTo>
                    <a:pt x="5158" y="1669"/>
                  </a:lnTo>
                  <a:lnTo>
                    <a:pt x="5232" y="1715"/>
                  </a:lnTo>
                  <a:lnTo>
                    <a:pt x="5306" y="1762"/>
                  </a:lnTo>
                  <a:lnTo>
                    <a:pt x="5379" y="1810"/>
                  </a:lnTo>
                  <a:lnTo>
                    <a:pt x="5452" y="1858"/>
                  </a:lnTo>
                  <a:lnTo>
                    <a:pt x="5525" y="1906"/>
                  </a:lnTo>
                  <a:lnTo>
                    <a:pt x="5597" y="1955"/>
                  </a:lnTo>
                  <a:lnTo>
                    <a:pt x="5669" y="2005"/>
                  </a:lnTo>
                  <a:lnTo>
                    <a:pt x="5740" y="2055"/>
                  </a:lnTo>
                  <a:lnTo>
                    <a:pt x="5811" y="2106"/>
                  </a:lnTo>
                  <a:lnTo>
                    <a:pt x="5882" y="2157"/>
                  </a:lnTo>
                  <a:lnTo>
                    <a:pt x="5952" y="2209"/>
                  </a:lnTo>
                  <a:lnTo>
                    <a:pt x="6021" y="2262"/>
                  </a:lnTo>
                  <a:lnTo>
                    <a:pt x="6091" y="2314"/>
                  </a:lnTo>
                  <a:lnTo>
                    <a:pt x="6160" y="2368"/>
                  </a:lnTo>
                  <a:lnTo>
                    <a:pt x="6228" y="2422"/>
                  </a:lnTo>
                  <a:lnTo>
                    <a:pt x="6296" y="2476"/>
                  </a:lnTo>
                  <a:lnTo>
                    <a:pt x="6364" y="2531"/>
                  </a:lnTo>
                  <a:lnTo>
                    <a:pt x="6431" y="2587"/>
                  </a:lnTo>
                  <a:lnTo>
                    <a:pt x="6498" y="2642"/>
                  </a:lnTo>
                  <a:lnTo>
                    <a:pt x="6564" y="2699"/>
                  </a:lnTo>
                  <a:lnTo>
                    <a:pt x="6630" y="2756"/>
                  </a:lnTo>
                  <a:lnTo>
                    <a:pt x="6695" y="2813"/>
                  </a:lnTo>
                  <a:lnTo>
                    <a:pt x="6760" y="2871"/>
                  </a:lnTo>
                  <a:lnTo>
                    <a:pt x="6822" y="2927"/>
                  </a:lnTo>
                  <a:moveTo>
                    <a:pt x="0" y="1060"/>
                  </a:moveTo>
                  <a:lnTo>
                    <a:pt x="27" y="1062"/>
                  </a:lnTo>
                  <a:lnTo>
                    <a:pt x="110" y="1069"/>
                  </a:lnTo>
                  <a:lnTo>
                    <a:pt x="193" y="1077"/>
                  </a:lnTo>
                  <a:lnTo>
                    <a:pt x="276" y="1086"/>
                  </a:lnTo>
                  <a:lnTo>
                    <a:pt x="359" y="1095"/>
                  </a:lnTo>
                  <a:lnTo>
                    <a:pt x="441" y="1104"/>
                  </a:lnTo>
                  <a:lnTo>
                    <a:pt x="524" y="1115"/>
                  </a:lnTo>
                  <a:lnTo>
                    <a:pt x="606" y="1126"/>
                  </a:lnTo>
                  <a:lnTo>
                    <a:pt x="688" y="1138"/>
                  </a:lnTo>
                  <a:lnTo>
                    <a:pt x="769" y="1150"/>
                  </a:lnTo>
                  <a:lnTo>
                    <a:pt x="851" y="1163"/>
                  </a:lnTo>
                  <a:lnTo>
                    <a:pt x="932" y="1176"/>
                  </a:lnTo>
                  <a:lnTo>
                    <a:pt x="1013" y="1191"/>
                  </a:lnTo>
                  <a:lnTo>
                    <a:pt x="1094" y="1206"/>
                  </a:lnTo>
                  <a:lnTo>
                    <a:pt x="1175" y="1221"/>
                  </a:lnTo>
                  <a:lnTo>
                    <a:pt x="1255" y="1237"/>
                  </a:lnTo>
                  <a:lnTo>
                    <a:pt x="1335" y="1254"/>
                  </a:lnTo>
                  <a:lnTo>
                    <a:pt x="1415" y="1271"/>
                  </a:lnTo>
                  <a:lnTo>
                    <a:pt x="1495" y="1289"/>
                  </a:lnTo>
                  <a:lnTo>
                    <a:pt x="1575" y="1308"/>
                  </a:lnTo>
                  <a:lnTo>
                    <a:pt x="1654" y="1327"/>
                  </a:lnTo>
                  <a:lnTo>
                    <a:pt x="1733" y="1347"/>
                  </a:lnTo>
                  <a:lnTo>
                    <a:pt x="1812" y="1367"/>
                  </a:lnTo>
                  <a:lnTo>
                    <a:pt x="1890" y="1388"/>
                  </a:lnTo>
                  <a:lnTo>
                    <a:pt x="1968" y="1410"/>
                  </a:lnTo>
                  <a:lnTo>
                    <a:pt x="2046" y="1432"/>
                  </a:lnTo>
                  <a:lnTo>
                    <a:pt x="2124" y="1455"/>
                  </a:lnTo>
                  <a:lnTo>
                    <a:pt x="2202" y="1479"/>
                  </a:lnTo>
                  <a:lnTo>
                    <a:pt x="2279" y="1503"/>
                  </a:lnTo>
                  <a:lnTo>
                    <a:pt x="2356" y="1527"/>
                  </a:lnTo>
                  <a:lnTo>
                    <a:pt x="2433" y="1552"/>
                  </a:lnTo>
                  <a:lnTo>
                    <a:pt x="2509" y="1578"/>
                  </a:lnTo>
                  <a:lnTo>
                    <a:pt x="2585" y="1605"/>
                  </a:lnTo>
                  <a:lnTo>
                    <a:pt x="2661" y="1631"/>
                  </a:lnTo>
                  <a:lnTo>
                    <a:pt x="2737" y="1659"/>
                  </a:lnTo>
                  <a:lnTo>
                    <a:pt x="2812" y="1687"/>
                  </a:lnTo>
                  <a:lnTo>
                    <a:pt x="2887" y="1716"/>
                  </a:lnTo>
                  <a:lnTo>
                    <a:pt x="2962" y="1745"/>
                  </a:lnTo>
                  <a:lnTo>
                    <a:pt x="3037" y="1775"/>
                  </a:lnTo>
                  <a:lnTo>
                    <a:pt x="3111" y="1805"/>
                  </a:lnTo>
                  <a:lnTo>
                    <a:pt x="3185" y="1836"/>
                  </a:lnTo>
                  <a:lnTo>
                    <a:pt x="3258" y="1868"/>
                  </a:lnTo>
                  <a:lnTo>
                    <a:pt x="3332" y="1900"/>
                  </a:lnTo>
                  <a:lnTo>
                    <a:pt x="3405" y="1932"/>
                  </a:lnTo>
                  <a:lnTo>
                    <a:pt x="3478" y="1965"/>
                  </a:lnTo>
                  <a:lnTo>
                    <a:pt x="3550" y="1999"/>
                  </a:lnTo>
                  <a:lnTo>
                    <a:pt x="3622" y="2033"/>
                  </a:lnTo>
                  <a:lnTo>
                    <a:pt x="3694" y="2068"/>
                  </a:lnTo>
                  <a:lnTo>
                    <a:pt x="3766" y="2103"/>
                  </a:lnTo>
                  <a:lnTo>
                    <a:pt x="3837" y="2139"/>
                  </a:lnTo>
                  <a:lnTo>
                    <a:pt x="3908" y="2176"/>
                  </a:lnTo>
                  <a:lnTo>
                    <a:pt x="3978" y="2213"/>
                  </a:lnTo>
                  <a:lnTo>
                    <a:pt x="4048" y="2250"/>
                  </a:lnTo>
                  <a:lnTo>
                    <a:pt x="4118" y="2288"/>
                  </a:lnTo>
                  <a:lnTo>
                    <a:pt x="4188" y="2327"/>
                  </a:lnTo>
                  <a:lnTo>
                    <a:pt x="4257" y="2366"/>
                  </a:lnTo>
                  <a:lnTo>
                    <a:pt x="4326" y="2405"/>
                  </a:lnTo>
                  <a:lnTo>
                    <a:pt x="4395" y="2445"/>
                  </a:lnTo>
                  <a:lnTo>
                    <a:pt x="4463" y="2486"/>
                  </a:lnTo>
                  <a:lnTo>
                    <a:pt x="4531" y="2527"/>
                  </a:lnTo>
                  <a:lnTo>
                    <a:pt x="4598" y="2568"/>
                  </a:lnTo>
                  <a:lnTo>
                    <a:pt x="4666" y="2611"/>
                  </a:lnTo>
                  <a:lnTo>
                    <a:pt x="4733" y="2653"/>
                  </a:lnTo>
                  <a:lnTo>
                    <a:pt x="4799" y="2696"/>
                  </a:lnTo>
                  <a:lnTo>
                    <a:pt x="4865" y="2740"/>
                  </a:lnTo>
                  <a:lnTo>
                    <a:pt x="4931" y="2784"/>
                  </a:lnTo>
                  <a:lnTo>
                    <a:pt x="4996" y="2829"/>
                  </a:lnTo>
                  <a:lnTo>
                    <a:pt x="5062" y="2874"/>
                  </a:lnTo>
                  <a:lnTo>
                    <a:pt x="5126" y="2919"/>
                  </a:lnTo>
                  <a:lnTo>
                    <a:pt x="5138" y="2927"/>
                  </a:lnTo>
                  <a:moveTo>
                    <a:pt x="0" y="2122"/>
                  </a:moveTo>
                  <a:lnTo>
                    <a:pt x="10" y="2123"/>
                  </a:lnTo>
                  <a:lnTo>
                    <a:pt x="84" y="2130"/>
                  </a:lnTo>
                  <a:lnTo>
                    <a:pt x="159" y="2137"/>
                  </a:lnTo>
                  <a:lnTo>
                    <a:pt x="233" y="2145"/>
                  </a:lnTo>
                  <a:lnTo>
                    <a:pt x="307" y="2154"/>
                  </a:lnTo>
                  <a:lnTo>
                    <a:pt x="381" y="2163"/>
                  </a:lnTo>
                  <a:lnTo>
                    <a:pt x="455" y="2173"/>
                  </a:lnTo>
                  <a:lnTo>
                    <a:pt x="528" y="2184"/>
                  </a:lnTo>
                  <a:lnTo>
                    <a:pt x="602" y="2195"/>
                  </a:lnTo>
                  <a:lnTo>
                    <a:pt x="675" y="2207"/>
                  </a:lnTo>
                  <a:lnTo>
                    <a:pt x="748" y="2219"/>
                  </a:lnTo>
                  <a:lnTo>
                    <a:pt x="821" y="2232"/>
                  </a:lnTo>
                  <a:lnTo>
                    <a:pt x="893" y="2245"/>
                  </a:lnTo>
                  <a:lnTo>
                    <a:pt x="966" y="2259"/>
                  </a:lnTo>
                  <a:lnTo>
                    <a:pt x="1038" y="2273"/>
                  </a:lnTo>
                  <a:lnTo>
                    <a:pt x="1110" y="2288"/>
                  </a:lnTo>
                  <a:lnTo>
                    <a:pt x="1181" y="2304"/>
                  </a:lnTo>
                  <a:lnTo>
                    <a:pt x="1253" y="2320"/>
                  </a:lnTo>
                  <a:lnTo>
                    <a:pt x="1324" y="2337"/>
                  </a:lnTo>
                  <a:lnTo>
                    <a:pt x="1396" y="2354"/>
                  </a:lnTo>
                  <a:lnTo>
                    <a:pt x="1466" y="2372"/>
                  </a:lnTo>
                  <a:lnTo>
                    <a:pt x="1537" y="2390"/>
                  </a:lnTo>
                  <a:lnTo>
                    <a:pt x="1608" y="2409"/>
                  </a:lnTo>
                  <a:lnTo>
                    <a:pt x="1678" y="2428"/>
                  </a:lnTo>
                  <a:lnTo>
                    <a:pt x="1748" y="2448"/>
                  </a:lnTo>
                  <a:lnTo>
                    <a:pt x="1818" y="2469"/>
                  </a:lnTo>
                  <a:lnTo>
                    <a:pt x="1887" y="2490"/>
                  </a:lnTo>
                  <a:lnTo>
                    <a:pt x="1957" y="2511"/>
                  </a:lnTo>
                  <a:lnTo>
                    <a:pt x="2026" y="2534"/>
                  </a:lnTo>
                  <a:lnTo>
                    <a:pt x="2095" y="2556"/>
                  </a:lnTo>
                  <a:lnTo>
                    <a:pt x="2163" y="2579"/>
                  </a:lnTo>
                  <a:lnTo>
                    <a:pt x="2232" y="2603"/>
                  </a:lnTo>
                  <a:lnTo>
                    <a:pt x="2300" y="2627"/>
                  </a:lnTo>
                  <a:lnTo>
                    <a:pt x="2368" y="2652"/>
                  </a:lnTo>
                  <a:lnTo>
                    <a:pt x="2435" y="2677"/>
                  </a:lnTo>
                  <a:lnTo>
                    <a:pt x="2503" y="2703"/>
                  </a:lnTo>
                  <a:lnTo>
                    <a:pt x="2570" y="2729"/>
                  </a:lnTo>
                  <a:lnTo>
                    <a:pt x="2637" y="2756"/>
                  </a:lnTo>
                  <a:lnTo>
                    <a:pt x="2703" y="2783"/>
                  </a:lnTo>
                  <a:lnTo>
                    <a:pt x="2770" y="2811"/>
                  </a:lnTo>
                  <a:lnTo>
                    <a:pt x="2836" y="2839"/>
                  </a:lnTo>
                  <a:lnTo>
                    <a:pt x="2902" y="2868"/>
                  </a:lnTo>
                  <a:lnTo>
                    <a:pt x="2967" y="2897"/>
                  </a:lnTo>
                  <a:lnTo>
                    <a:pt x="3033" y="2927"/>
                  </a:lnTo>
                </a:path>
              </a:pathLst>
            </a:custGeom>
            <a:noFill/>
            <a:ln w="97384">
              <a:solidFill>
                <a:srgbClr val="1FC4C9"/>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l-GR" sz="1800" b="0" i="0" u="none" strike="noStrike" kern="0" cap="none" spc="0" normalizeH="0" baseline="0" noProof="0" dirty="0">
                <a:ln>
                  <a:noFill/>
                </a:ln>
                <a:solidFill>
                  <a:sysClr val="windowText" lastClr="000000"/>
                </a:solidFill>
                <a:effectLst/>
                <a:uLnTx/>
                <a:uFillTx/>
              </a:endParaRPr>
            </a:p>
          </p:txBody>
        </p:sp>
        <p:pic>
          <p:nvPicPr>
            <p:cNvPr id="20" name="docshape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4" y="-1040"/>
              <a:ext cx="1140" cy="489"/>
            </a:xfrm>
            <a:prstGeom prst="rect">
              <a:avLst/>
            </a:prstGeom>
            <a:noFill/>
            <a:extLst>
              <a:ext uri="{909E8E84-426E-40DD-AFC4-6F175D3DCCD1}">
                <a14:hiddenFill xmlns:a14="http://schemas.microsoft.com/office/drawing/2010/main">
                  <a:solidFill>
                    <a:srgbClr val="FFFFFF"/>
                  </a:solidFill>
                </a14:hiddenFill>
              </a:ext>
            </a:extLst>
          </p:spPr>
        </p:pic>
        <p:sp>
          <p:nvSpPr>
            <p:cNvPr id="21" name="docshape9"/>
            <p:cNvSpPr>
              <a:spLocks/>
            </p:cNvSpPr>
            <p:nvPr/>
          </p:nvSpPr>
          <p:spPr bwMode="auto">
            <a:xfrm>
              <a:off x="2631" y="-1046"/>
              <a:ext cx="3890" cy="496"/>
            </a:xfrm>
            <a:custGeom>
              <a:avLst/>
              <a:gdLst>
                <a:gd name="T0" fmla="+- 0 3054 2632"/>
                <a:gd name="T1" fmla="*/ T0 w 3890"/>
                <a:gd name="T2" fmla="+- 0 -970 -1046"/>
                <a:gd name="T3" fmla="*/ -970 h 496"/>
                <a:gd name="T4" fmla="+- 0 2951 2632"/>
                <a:gd name="T5" fmla="*/ T4 w 3890"/>
                <a:gd name="T6" fmla="+- 0 -629 -1046"/>
                <a:gd name="T7" fmla="*/ -629 h 496"/>
                <a:gd name="T8" fmla="+- 0 2717 2632"/>
                <a:gd name="T9" fmla="*/ T8 w 3890"/>
                <a:gd name="T10" fmla="+- 0 -727 -1046"/>
                <a:gd name="T11" fmla="*/ -727 h 496"/>
                <a:gd name="T12" fmla="+- 0 2808 2632"/>
                <a:gd name="T13" fmla="*/ T12 w 3890"/>
                <a:gd name="T14" fmla="+- 0 -968 -1046"/>
                <a:gd name="T15" fmla="*/ -968 h 496"/>
                <a:gd name="T16" fmla="+- 0 3041 2632"/>
                <a:gd name="T17" fmla="*/ T16 w 3890"/>
                <a:gd name="T18" fmla="+- 0 -869 -1046"/>
                <a:gd name="T19" fmla="*/ -869 h 496"/>
                <a:gd name="T20" fmla="+- 0 3030 2632"/>
                <a:gd name="T21" fmla="*/ T20 w 3890"/>
                <a:gd name="T22" fmla="+- 0 -996 -1046"/>
                <a:gd name="T23" fmla="*/ -996 h 496"/>
                <a:gd name="T24" fmla="+- 0 2730 2632"/>
                <a:gd name="T25" fmla="*/ T24 w 3890"/>
                <a:gd name="T26" fmla="+- 0 -995 -1046"/>
                <a:gd name="T27" fmla="*/ -995 h 496"/>
                <a:gd name="T28" fmla="+- 0 2644 2632"/>
                <a:gd name="T29" fmla="*/ T28 w 3890"/>
                <a:gd name="T30" fmla="+- 0 -721 -1046"/>
                <a:gd name="T31" fmla="*/ -721 h 496"/>
                <a:gd name="T32" fmla="+- 0 2879 2632"/>
                <a:gd name="T33" fmla="*/ T32 w 3890"/>
                <a:gd name="T34" fmla="+- 0 -554 -1046"/>
                <a:gd name="T35" fmla="*/ -554 h 496"/>
                <a:gd name="T36" fmla="+- 0 3081 2632"/>
                <a:gd name="T37" fmla="*/ T36 w 3890"/>
                <a:gd name="T38" fmla="+- 0 -655 -1046"/>
                <a:gd name="T39" fmla="*/ -655 h 496"/>
                <a:gd name="T40" fmla="+- 0 3235 2632"/>
                <a:gd name="T41" fmla="*/ T40 w 3890"/>
                <a:gd name="T42" fmla="+- 0 -622 -1046"/>
                <a:gd name="T43" fmla="*/ -622 h 496"/>
                <a:gd name="T44" fmla="+- 0 3235 2632"/>
                <a:gd name="T45" fmla="*/ T44 w 3890"/>
                <a:gd name="T46" fmla="+- 0 -832 -1046"/>
                <a:gd name="T47" fmla="*/ -832 h 496"/>
                <a:gd name="T48" fmla="+- 0 3166 2632"/>
                <a:gd name="T49" fmla="*/ T48 w 3890"/>
                <a:gd name="T50" fmla="+- 0 -1038 -1046"/>
                <a:gd name="T51" fmla="*/ -1038 h 496"/>
                <a:gd name="T52" fmla="+- 0 3166 2632"/>
                <a:gd name="T53" fmla="*/ T52 w 3890"/>
                <a:gd name="T54" fmla="+- 0 -622 -1046"/>
                <a:gd name="T55" fmla="*/ -622 h 496"/>
                <a:gd name="T56" fmla="+- 0 3969 2632"/>
                <a:gd name="T57" fmla="*/ T56 w 3890"/>
                <a:gd name="T58" fmla="+- 0 -635 -1046"/>
                <a:gd name="T59" fmla="*/ -635 h 496"/>
                <a:gd name="T60" fmla="+- 0 3822 2632"/>
                <a:gd name="T61" fmla="*/ T60 w 3890"/>
                <a:gd name="T62" fmla="+- 0 -619 -1046"/>
                <a:gd name="T63" fmla="*/ -619 h 496"/>
                <a:gd name="T64" fmla="+- 0 3620 2632"/>
                <a:gd name="T65" fmla="*/ T64 w 3890"/>
                <a:gd name="T66" fmla="+- 0 -727 -1046"/>
                <a:gd name="T67" fmla="*/ -727 h 496"/>
                <a:gd name="T68" fmla="+- 0 3710 2632"/>
                <a:gd name="T69" fmla="*/ T68 w 3890"/>
                <a:gd name="T70" fmla="+- 0 -968 -1046"/>
                <a:gd name="T71" fmla="*/ -968 h 496"/>
                <a:gd name="T72" fmla="+- 0 3889 2632"/>
                <a:gd name="T73" fmla="*/ T72 w 3890"/>
                <a:gd name="T74" fmla="+- 0 -946 -1046"/>
                <a:gd name="T75" fmla="*/ -946 h 496"/>
                <a:gd name="T76" fmla="+- 0 3887 2632"/>
                <a:gd name="T77" fmla="*/ T76 w 3890"/>
                <a:gd name="T78" fmla="+- 0 -1025 -1046"/>
                <a:gd name="T79" fmla="*/ -1025 h 496"/>
                <a:gd name="T80" fmla="+- 0 3632 2632"/>
                <a:gd name="T81" fmla="*/ T80 w 3890"/>
                <a:gd name="T82" fmla="+- 0 -998 -1046"/>
                <a:gd name="T83" fmla="*/ -998 h 496"/>
                <a:gd name="T84" fmla="+- 0 3548 2632"/>
                <a:gd name="T85" fmla="*/ T84 w 3890"/>
                <a:gd name="T86" fmla="+- 0 -719 -1046"/>
                <a:gd name="T87" fmla="*/ -719 h 496"/>
                <a:gd name="T88" fmla="+- 0 3777 2632"/>
                <a:gd name="T89" fmla="*/ T88 w 3890"/>
                <a:gd name="T90" fmla="+- 0 -550 -1046"/>
                <a:gd name="T91" fmla="*/ -550 h 496"/>
                <a:gd name="T92" fmla="+- 0 3969 2632"/>
                <a:gd name="T93" fmla="*/ T92 w 3890"/>
                <a:gd name="T94" fmla="+- 0 -635 -1046"/>
                <a:gd name="T95" fmla="*/ -635 h 496"/>
                <a:gd name="T96" fmla="+- 0 4348 2632"/>
                <a:gd name="T97" fmla="*/ T96 w 3890"/>
                <a:gd name="T98" fmla="+- 0 -966 -1046"/>
                <a:gd name="T99" fmla="*/ -966 h 496"/>
                <a:gd name="T100" fmla="+- 0 4241 2632"/>
                <a:gd name="T101" fmla="*/ T100 w 3890"/>
                <a:gd name="T102" fmla="+- 0 -635 -1046"/>
                <a:gd name="T103" fmla="*/ -635 h 496"/>
                <a:gd name="T104" fmla="+- 0 4166 2632"/>
                <a:gd name="T105" fmla="*/ T104 w 3890"/>
                <a:gd name="T106" fmla="+- 0 -974 -1046"/>
                <a:gd name="T107" fmla="*/ -974 h 496"/>
                <a:gd name="T108" fmla="+- 0 4348 2632"/>
                <a:gd name="T109" fmla="*/ T108 w 3890"/>
                <a:gd name="T110" fmla="+- 0 -797 -1046"/>
                <a:gd name="T111" fmla="*/ -797 h 496"/>
                <a:gd name="T112" fmla="+- 0 4250 2632"/>
                <a:gd name="T113" fmla="*/ T112 w 3890"/>
                <a:gd name="T114" fmla="+- 0 -1026 -1046"/>
                <a:gd name="T115" fmla="*/ -1026 h 496"/>
                <a:gd name="T116" fmla="+- 0 4165 2632"/>
                <a:gd name="T117" fmla="*/ T116 w 3890"/>
                <a:gd name="T118" fmla="+- 0 -559 -1046"/>
                <a:gd name="T119" fmla="*/ -559 h 496"/>
                <a:gd name="T120" fmla="+- 0 4374 2632"/>
                <a:gd name="T121" fmla="*/ T120 w 3890"/>
                <a:gd name="T122" fmla="+- 0 -656 -1046"/>
                <a:gd name="T123" fmla="*/ -656 h 496"/>
                <a:gd name="T124" fmla="+- 0 5571 2632"/>
                <a:gd name="T125" fmla="*/ T124 w 3890"/>
                <a:gd name="T126" fmla="+- 0 -874 -1046"/>
                <a:gd name="T127" fmla="*/ -874 h 496"/>
                <a:gd name="T128" fmla="+- 0 5475 2632"/>
                <a:gd name="T129" fmla="*/ T128 w 3890"/>
                <a:gd name="T130" fmla="+- 0 -999 -1046"/>
                <a:gd name="T131" fmla="*/ -999 h 496"/>
                <a:gd name="T132" fmla="+- 0 5391 2632"/>
                <a:gd name="T133" fmla="*/ T132 w 3890"/>
                <a:gd name="T134" fmla="+- 0 -666 -1046"/>
                <a:gd name="T135" fmla="*/ -666 h 496"/>
                <a:gd name="T136" fmla="+- 0 5211 2632"/>
                <a:gd name="T137" fmla="*/ T136 w 3890"/>
                <a:gd name="T138" fmla="+- 0 -739 -1046"/>
                <a:gd name="T139" fmla="*/ -739 h 496"/>
                <a:gd name="T140" fmla="+- 0 5284 2632"/>
                <a:gd name="T141" fmla="*/ T140 w 3890"/>
                <a:gd name="T142" fmla="+- 0 -925 -1046"/>
                <a:gd name="T143" fmla="*/ -925 h 496"/>
                <a:gd name="T144" fmla="+- 0 5464 2632"/>
                <a:gd name="T145" fmla="*/ T144 w 3890"/>
                <a:gd name="T146" fmla="+- 0 -853 -1046"/>
                <a:gd name="T147" fmla="*/ -853 h 496"/>
                <a:gd name="T148" fmla="+- 0 5339 2632"/>
                <a:gd name="T149" fmla="*/ T148 w 3890"/>
                <a:gd name="T150" fmla="+- 0 -1040 -1046"/>
                <a:gd name="T151" fmla="*/ -1040 h 496"/>
                <a:gd name="T152" fmla="+- 0 5107 2632"/>
                <a:gd name="T153" fmla="*/ T152 w 3890"/>
                <a:gd name="T154" fmla="+- 0 -874 -1046"/>
                <a:gd name="T155" fmla="*/ -874 h 496"/>
                <a:gd name="T156" fmla="+- 0 5194 2632"/>
                <a:gd name="T157" fmla="*/ T156 w 3890"/>
                <a:gd name="T158" fmla="+- 0 -598 -1046"/>
                <a:gd name="T159" fmla="*/ -598 h 496"/>
                <a:gd name="T160" fmla="+- 0 5484 2632"/>
                <a:gd name="T161" fmla="*/ T160 w 3890"/>
                <a:gd name="T162" fmla="+- 0 -598 -1046"/>
                <a:gd name="T163" fmla="*/ -598 h 496"/>
                <a:gd name="T164" fmla="+- 0 5583 2632"/>
                <a:gd name="T165" fmla="*/ T164 w 3890"/>
                <a:gd name="T166" fmla="+- 0 -796 -1046"/>
                <a:gd name="T167" fmla="*/ -796 h 496"/>
                <a:gd name="T168" fmla="+- 0 5937 2632"/>
                <a:gd name="T169" fmla="*/ T168 w 3890"/>
                <a:gd name="T170" fmla="+- 0 -983 -1046"/>
                <a:gd name="T171" fmla="*/ -983 h 496"/>
                <a:gd name="T172" fmla="+- 0 5873 2632"/>
                <a:gd name="T173" fmla="*/ T172 w 3890"/>
                <a:gd name="T174" fmla="+- 0 -846 -1046"/>
                <a:gd name="T175" fmla="*/ -846 h 496"/>
                <a:gd name="T176" fmla="+- 0 5750 2632"/>
                <a:gd name="T177" fmla="*/ T176 w 3890"/>
                <a:gd name="T178" fmla="+- 0 -809 -1046"/>
                <a:gd name="T179" fmla="*/ -809 h 496"/>
                <a:gd name="T180" fmla="+- 0 5862 2632"/>
                <a:gd name="T181" fmla="*/ T180 w 3890"/>
                <a:gd name="T182" fmla="+- 0 -913 -1046"/>
                <a:gd name="T183" fmla="*/ -913 h 496"/>
                <a:gd name="T184" fmla="+- 0 5821 2632"/>
                <a:gd name="T185" fmla="*/ T184 w 3890"/>
                <a:gd name="T186" fmla="+- 0 -1031 -1046"/>
                <a:gd name="T187" fmla="*/ -1031 h 496"/>
                <a:gd name="T188" fmla="+- 0 5751 2632"/>
                <a:gd name="T189" fmla="*/ T188 w 3890"/>
                <a:gd name="T190" fmla="+- 0 -708 -1046"/>
                <a:gd name="T191" fmla="*/ -708 h 496"/>
                <a:gd name="T192" fmla="+- 0 5973 2632"/>
                <a:gd name="T193" fmla="*/ T192 w 3890"/>
                <a:gd name="T194" fmla="+- 0 -806 -1046"/>
                <a:gd name="T195" fmla="*/ -806 h 496"/>
                <a:gd name="T196" fmla="+- 0 6350 2632"/>
                <a:gd name="T197" fmla="*/ T196 w 3890"/>
                <a:gd name="T198" fmla="+- 0 -757 -1046"/>
                <a:gd name="T199" fmla="*/ -757 h 496"/>
                <a:gd name="T200" fmla="+- 0 6144 2632"/>
                <a:gd name="T201" fmla="*/ T200 w 3890"/>
                <a:gd name="T202" fmla="+- 0 -870 -1046"/>
                <a:gd name="T203" fmla="*/ -870 h 496"/>
                <a:gd name="T204" fmla="+- 0 6142 2632"/>
                <a:gd name="T205" fmla="*/ T204 w 3890"/>
                <a:gd name="T206" fmla="+- 0 -924 -1046"/>
                <a:gd name="T207" fmla="*/ -924 h 496"/>
                <a:gd name="T208" fmla="+- 0 6230 2632"/>
                <a:gd name="T209" fmla="*/ T208 w 3890"/>
                <a:gd name="T210" fmla="+- 0 -921 -1046"/>
                <a:gd name="T211" fmla="*/ -921 h 496"/>
                <a:gd name="T212" fmla="+- 0 6349 2632"/>
                <a:gd name="T213" fmla="*/ T212 w 3890"/>
                <a:gd name="T214" fmla="+- 0 -935 -1046"/>
                <a:gd name="T215" fmla="*/ -935 h 496"/>
                <a:gd name="T216" fmla="+- 0 6179 2632"/>
                <a:gd name="T217" fmla="*/ T216 w 3890"/>
                <a:gd name="T218" fmla="+- 0 -1040 -1046"/>
                <a:gd name="T219" fmla="*/ -1040 h 496"/>
                <a:gd name="T220" fmla="+- 0 6021 2632"/>
                <a:gd name="T221" fmla="*/ T220 w 3890"/>
                <a:gd name="T222" fmla="+- 0 -897 -1046"/>
                <a:gd name="T223" fmla="*/ -897 h 496"/>
                <a:gd name="T224" fmla="+- 0 6159 2632"/>
                <a:gd name="T225" fmla="*/ T224 w 3890"/>
                <a:gd name="T226" fmla="+- 0 -754 -1046"/>
                <a:gd name="T227" fmla="*/ -754 h 496"/>
                <a:gd name="T228" fmla="+- 0 6257 2632"/>
                <a:gd name="T229" fmla="*/ T228 w 3890"/>
                <a:gd name="T230" fmla="+- 0 -694 -1046"/>
                <a:gd name="T231" fmla="*/ -694 h 496"/>
                <a:gd name="T232" fmla="+- 0 6194 2632"/>
                <a:gd name="T233" fmla="*/ T232 w 3890"/>
                <a:gd name="T234" fmla="+- 0 -656 -1046"/>
                <a:gd name="T235" fmla="*/ -656 h 496"/>
                <a:gd name="T236" fmla="+- 0 6095 2632"/>
                <a:gd name="T237" fmla="*/ T236 w 3890"/>
                <a:gd name="T238" fmla="+- 0 -721 -1046"/>
                <a:gd name="T239" fmla="*/ -721 h 496"/>
                <a:gd name="T240" fmla="+- 0 6122 2632"/>
                <a:gd name="T241" fmla="*/ T240 w 3890"/>
                <a:gd name="T242" fmla="+- 0 -560 -1046"/>
                <a:gd name="T243" fmla="*/ -560 h 496"/>
                <a:gd name="T244" fmla="+- 0 6351 2632"/>
                <a:gd name="T245" fmla="*/ T244 w 3890"/>
                <a:gd name="T246" fmla="+- 0 -635 -1046"/>
                <a:gd name="T247" fmla="*/ -635 h 496"/>
                <a:gd name="T248" fmla="+- 0 6414 2632"/>
                <a:gd name="T249" fmla="*/ T248 w 3890"/>
                <a:gd name="T250" fmla="+- 0 -971 -1046"/>
                <a:gd name="T251" fmla="*/ -971 h 496"/>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3890" h="496">
                  <a:moveTo>
                    <a:pt x="495" y="247"/>
                  </a:moveTo>
                  <a:lnTo>
                    <a:pt x="483" y="170"/>
                  </a:lnTo>
                  <a:lnTo>
                    <a:pt x="450" y="103"/>
                  </a:lnTo>
                  <a:lnTo>
                    <a:pt x="422" y="76"/>
                  </a:lnTo>
                  <a:lnTo>
                    <a:pt x="422" y="249"/>
                  </a:lnTo>
                  <a:lnTo>
                    <a:pt x="410" y="320"/>
                  </a:lnTo>
                  <a:lnTo>
                    <a:pt x="374" y="378"/>
                  </a:lnTo>
                  <a:lnTo>
                    <a:pt x="319" y="417"/>
                  </a:lnTo>
                  <a:lnTo>
                    <a:pt x="248" y="432"/>
                  </a:lnTo>
                  <a:lnTo>
                    <a:pt x="177" y="417"/>
                  </a:lnTo>
                  <a:lnTo>
                    <a:pt x="121" y="377"/>
                  </a:lnTo>
                  <a:lnTo>
                    <a:pt x="85" y="319"/>
                  </a:lnTo>
                  <a:lnTo>
                    <a:pt x="72" y="247"/>
                  </a:lnTo>
                  <a:lnTo>
                    <a:pt x="85" y="176"/>
                  </a:lnTo>
                  <a:lnTo>
                    <a:pt x="121" y="117"/>
                  </a:lnTo>
                  <a:lnTo>
                    <a:pt x="176" y="78"/>
                  </a:lnTo>
                  <a:lnTo>
                    <a:pt x="246" y="64"/>
                  </a:lnTo>
                  <a:lnTo>
                    <a:pt x="317" y="78"/>
                  </a:lnTo>
                  <a:lnTo>
                    <a:pt x="373" y="118"/>
                  </a:lnTo>
                  <a:lnTo>
                    <a:pt x="409" y="177"/>
                  </a:lnTo>
                  <a:lnTo>
                    <a:pt x="422" y="249"/>
                  </a:lnTo>
                  <a:lnTo>
                    <a:pt x="422" y="76"/>
                  </a:lnTo>
                  <a:lnTo>
                    <a:pt x="411" y="64"/>
                  </a:lnTo>
                  <a:lnTo>
                    <a:pt x="398" y="50"/>
                  </a:lnTo>
                  <a:lnTo>
                    <a:pt x="329" y="16"/>
                  </a:lnTo>
                  <a:lnTo>
                    <a:pt x="248" y="3"/>
                  </a:lnTo>
                  <a:lnTo>
                    <a:pt x="166" y="16"/>
                  </a:lnTo>
                  <a:lnTo>
                    <a:pt x="98" y="51"/>
                  </a:lnTo>
                  <a:lnTo>
                    <a:pt x="45" y="104"/>
                  </a:lnTo>
                  <a:lnTo>
                    <a:pt x="12" y="172"/>
                  </a:lnTo>
                  <a:lnTo>
                    <a:pt x="0" y="249"/>
                  </a:lnTo>
                  <a:lnTo>
                    <a:pt x="12" y="325"/>
                  </a:lnTo>
                  <a:lnTo>
                    <a:pt x="45" y="392"/>
                  </a:lnTo>
                  <a:lnTo>
                    <a:pt x="97" y="445"/>
                  </a:lnTo>
                  <a:lnTo>
                    <a:pt x="165" y="480"/>
                  </a:lnTo>
                  <a:lnTo>
                    <a:pt x="247" y="492"/>
                  </a:lnTo>
                  <a:lnTo>
                    <a:pt x="328" y="480"/>
                  </a:lnTo>
                  <a:lnTo>
                    <a:pt x="397" y="445"/>
                  </a:lnTo>
                  <a:lnTo>
                    <a:pt x="409" y="432"/>
                  </a:lnTo>
                  <a:lnTo>
                    <a:pt x="449" y="391"/>
                  </a:lnTo>
                  <a:lnTo>
                    <a:pt x="483" y="324"/>
                  </a:lnTo>
                  <a:lnTo>
                    <a:pt x="495" y="247"/>
                  </a:lnTo>
                  <a:close/>
                  <a:moveTo>
                    <a:pt x="888" y="424"/>
                  </a:moveTo>
                  <a:lnTo>
                    <a:pt x="603" y="424"/>
                  </a:lnTo>
                  <a:lnTo>
                    <a:pt x="603" y="276"/>
                  </a:lnTo>
                  <a:lnTo>
                    <a:pt x="856" y="276"/>
                  </a:lnTo>
                  <a:lnTo>
                    <a:pt x="856" y="214"/>
                  </a:lnTo>
                  <a:lnTo>
                    <a:pt x="603" y="214"/>
                  </a:lnTo>
                  <a:lnTo>
                    <a:pt x="603" y="70"/>
                  </a:lnTo>
                  <a:lnTo>
                    <a:pt x="885" y="70"/>
                  </a:lnTo>
                  <a:lnTo>
                    <a:pt x="885" y="8"/>
                  </a:lnTo>
                  <a:lnTo>
                    <a:pt x="534" y="8"/>
                  </a:lnTo>
                  <a:lnTo>
                    <a:pt x="534" y="70"/>
                  </a:lnTo>
                  <a:lnTo>
                    <a:pt x="534" y="214"/>
                  </a:lnTo>
                  <a:lnTo>
                    <a:pt x="534" y="276"/>
                  </a:lnTo>
                  <a:lnTo>
                    <a:pt x="534" y="424"/>
                  </a:lnTo>
                  <a:lnTo>
                    <a:pt x="534" y="488"/>
                  </a:lnTo>
                  <a:lnTo>
                    <a:pt x="888" y="488"/>
                  </a:lnTo>
                  <a:lnTo>
                    <a:pt x="888" y="424"/>
                  </a:lnTo>
                  <a:close/>
                  <a:moveTo>
                    <a:pt x="1337" y="411"/>
                  </a:moveTo>
                  <a:lnTo>
                    <a:pt x="1292" y="366"/>
                  </a:lnTo>
                  <a:lnTo>
                    <a:pt x="1260" y="394"/>
                  </a:lnTo>
                  <a:lnTo>
                    <a:pt x="1227" y="415"/>
                  </a:lnTo>
                  <a:lnTo>
                    <a:pt x="1190" y="427"/>
                  </a:lnTo>
                  <a:lnTo>
                    <a:pt x="1146" y="432"/>
                  </a:lnTo>
                  <a:lnTo>
                    <a:pt x="1078" y="417"/>
                  </a:lnTo>
                  <a:lnTo>
                    <a:pt x="1023" y="378"/>
                  </a:lnTo>
                  <a:lnTo>
                    <a:pt x="988" y="319"/>
                  </a:lnTo>
                  <a:lnTo>
                    <a:pt x="975" y="247"/>
                  </a:lnTo>
                  <a:lnTo>
                    <a:pt x="988" y="175"/>
                  </a:lnTo>
                  <a:lnTo>
                    <a:pt x="1023" y="117"/>
                  </a:lnTo>
                  <a:lnTo>
                    <a:pt x="1078" y="78"/>
                  </a:lnTo>
                  <a:lnTo>
                    <a:pt x="1146" y="64"/>
                  </a:lnTo>
                  <a:lnTo>
                    <a:pt x="1188" y="68"/>
                  </a:lnTo>
                  <a:lnTo>
                    <a:pt x="1224" y="81"/>
                  </a:lnTo>
                  <a:lnTo>
                    <a:pt x="1257" y="100"/>
                  </a:lnTo>
                  <a:lnTo>
                    <a:pt x="1289" y="126"/>
                  </a:lnTo>
                  <a:lnTo>
                    <a:pt x="1334" y="75"/>
                  </a:lnTo>
                  <a:lnTo>
                    <a:pt x="1297" y="45"/>
                  </a:lnTo>
                  <a:lnTo>
                    <a:pt x="1255" y="21"/>
                  </a:lnTo>
                  <a:lnTo>
                    <a:pt x="1206" y="6"/>
                  </a:lnTo>
                  <a:lnTo>
                    <a:pt x="1147" y="0"/>
                  </a:lnTo>
                  <a:lnTo>
                    <a:pt x="1067" y="13"/>
                  </a:lnTo>
                  <a:lnTo>
                    <a:pt x="1000" y="48"/>
                  </a:lnTo>
                  <a:lnTo>
                    <a:pt x="949" y="102"/>
                  </a:lnTo>
                  <a:lnTo>
                    <a:pt x="916" y="170"/>
                  </a:lnTo>
                  <a:lnTo>
                    <a:pt x="904" y="248"/>
                  </a:lnTo>
                  <a:lnTo>
                    <a:pt x="916" y="327"/>
                  </a:lnTo>
                  <a:lnTo>
                    <a:pt x="949" y="395"/>
                  </a:lnTo>
                  <a:lnTo>
                    <a:pt x="1000" y="448"/>
                  </a:lnTo>
                  <a:lnTo>
                    <a:pt x="1067" y="483"/>
                  </a:lnTo>
                  <a:lnTo>
                    <a:pt x="1145" y="496"/>
                  </a:lnTo>
                  <a:lnTo>
                    <a:pt x="1205" y="489"/>
                  </a:lnTo>
                  <a:lnTo>
                    <a:pt x="1255" y="472"/>
                  </a:lnTo>
                  <a:lnTo>
                    <a:pt x="1298" y="446"/>
                  </a:lnTo>
                  <a:lnTo>
                    <a:pt x="1337" y="411"/>
                  </a:lnTo>
                  <a:close/>
                  <a:moveTo>
                    <a:pt x="1788" y="247"/>
                  </a:moveTo>
                  <a:lnTo>
                    <a:pt x="1776" y="170"/>
                  </a:lnTo>
                  <a:lnTo>
                    <a:pt x="1742" y="105"/>
                  </a:lnTo>
                  <a:lnTo>
                    <a:pt x="1716" y="80"/>
                  </a:lnTo>
                  <a:lnTo>
                    <a:pt x="1716" y="249"/>
                  </a:lnTo>
                  <a:lnTo>
                    <a:pt x="1703" y="319"/>
                  </a:lnTo>
                  <a:lnTo>
                    <a:pt x="1666" y="375"/>
                  </a:lnTo>
                  <a:lnTo>
                    <a:pt x="1609" y="411"/>
                  </a:lnTo>
                  <a:lnTo>
                    <a:pt x="1534" y="424"/>
                  </a:lnTo>
                  <a:lnTo>
                    <a:pt x="1430" y="424"/>
                  </a:lnTo>
                  <a:lnTo>
                    <a:pt x="1430" y="72"/>
                  </a:lnTo>
                  <a:lnTo>
                    <a:pt x="1534" y="72"/>
                  </a:lnTo>
                  <a:lnTo>
                    <a:pt x="1609" y="85"/>
                  </a:lnTo>
                  <a:lnTo>
                    <a:pt x="1666" y="122"/>
                  </a:lnTo>
                  <a:lnTo>
                    <a:pt x="1703" y="178"/>
                  </a:lnTo>
                  <a:lnTo>
                    <a:pt x="1716" y="249"/>
                  </a:lnTo>
                  <a:lnTo>
                    <a:pt x="1716" y="80"/>
                  </a:lnTo>
                  <a:lnTo>
                    <a:pt x="1707" y="72"/>
                  </a:lnTo>
                  <a:lnTo>
                    <a:pt x="1688" y="53"/>
                  </a:lnTo>
                  <a:lnTo>
                    <a:pt x="1618" y="20"/>
                  </a:lnTo>
                  <a:lnTo>
                    <a:pt x="1533" y="8"/>
                  </a:lnTo>
                  <a:lnTo>
                    <a:pt x="1361" y="8"/>
                  </a:lnTo>
                  <a:lnTo>
                    <a:pt x="1361" y="487"/>
                  </a:lnTo>
                  <a:lnTo>
                    <a:pt x="1533" y="487"/>
                  </a:lnTo>
                  <a:lnTo>
                    <a:pt x="1618" y="475"/>
                  </a:lnTo>
                  <a:lnTo>
                    <a:pt x="1688" y="442"/>
                  </a:lnTo>
                  <a:lnTo>
                    <a:pt x="1707" y="424"/>
                  </a:lnTo>
                  <a:lnTo>
                    <a:pt x="1742" y="390"/>
                  </a:lnTo>
                  <a:lnTo>
                    <a:pt x="1776" y="324"/>
                  </a:lnTo>
                  <a:lnTo>
                    <a:pt x="1788" y="247"/>
                  </a:lnTo>
                  <a:close/>
                  <a:moveTo>
                    <a:pt x="2951" y="250"/>
                  </a:moveTo>
                  <a:lnTo>
                    <a:pt x="2939" y="172"/>
                  </a:lnTo>
                  <a:lnTo>
                    <a:pt x="2908" y="111"/>
                  </a:lnTo>
                  <a:lnTo>
                    <a:pt x="2904" y="104"/>
                  </a:lnTo>
                  <a:lnTo>
                    <a:pt x="2852" y="52"/>
                  </a:lnTo>
                  <a:lnTo>
                    <a:pt x="2843" y="47"/>
                  </a:lnTo>
                  <a:lnTo>
                    <a:pt x="2843" y="250"/>
                  </a:lnTo>
                  <a:lnTo>
                    <a:pt x="2832" y="307"/>
                  </a:lnTo>
                  <a:lnTo>
                    <a:pt x="2803" y="351"/>
                  </a:lnTo>
                  <a:lnTo>
                    <a:pt x="2759" y="380"/>
                  </a:lnTo>
                  <a:lnTo>
                    <a:pt x="2706" y="390"/>
                  </a:lnTo>
                  <a:lnTo>
                    <a:pt x="2652" y="380"/>
                  </a:lnTo>
                  <a:lnTo>
                    <a:pt x="2608" y="351"/>
                  </a:lnTo>
                  <a:lnTo>
                    <a:pt x="2579" y="307"/>
                  </a:lnTo>
                  <a:lnTo>
                    <a:pt x="2569" y="250"/>
                  </a:lnTo>
                  <a:lnTo>
                    <a:pt x="2579" y="193"/>
                  </a:lnTo>
                  <a:lnTo>
                    <a:pt x="2608" y="149"/>
                  </a:lnTo>
                  <a:lnTo>
                    <a:pt x="2652" y="121"/>
                  </a:lnTo>
                  <a:lnTo>
                    <a:pt x="2706" y="111"/>
                  </a:lnTo>
                  <a:lnTo>
                    <a:pt x="2759" y="121"/>
                  </a:lnTo>
                  <a:lnTo>
                    <a:pt x="2803" y="149"/>
                  </a:lnTo>
                  <a:lnTo>
                    <a:pt x="2832" y="193"/>
                  </a:lnTo>
                  <a:lnTo>
                    <a:pt x="2843" y="250"/>
                  </a:lnTo>
                  <a:lnTo>
                    <a:pt x="2843" y="47"/>
                  </a:lnTo>
                  <a:lnTo>
                    <a:pt x="2784" y="18"/>
                  </a:lnTo>
                  <a:lnTo>
                    <a:pt x="2707" y="6"/>
                  </a:lnTo>
                  <a:lnTo>
                    <a:pt x="2629" y="18"/>
                  </a:lnTo>
                  <a:lnTo>
                    <a:pt x="2562" y="52"/>
                  </a:lnTo>
                  <a:lnTo>
                    <a:pt x="2509" y="104"/>
                  </a:lnTo>
                  <a:lnTo>
                    <a:pt x="2475" y="172"/>
                  </a:lnTo>
                  <a:lnTo>
                    <a:pt x="2462" y="250"/>
                  </a:lnTo>
                  <a:lnTo>
                    <a:pt x="2475" y="329"/>
                  </a:lnTo>
                  <a:lnTo>
                    <a:pt x="2509" y="396"/>
                  </a:lnTo>
                  <a:lnTo>
                    <a:pt x="2562" y="448"/>
                  </a:lnTo>
                  <a:lnTo>
                    <a:pt x="2629" y="483"/>
                  </a:lnTo>
                  <a:lnTo>
                    <a:pt x="2707" y="495"/>
                  </a:lnTo>
                  <a:lnTo>
                    <a:pt x="2784" y="483"/>
                  </a:lnTo>
                  <a:lnTo>
                    <a:pt x="2852" y="448"/>
                  </a:lnTo>
                  <a:lnTo>
                    <a:pt x="2904" y="396"/>
                  </a:lnTo>
                  <a:lnTo>
                    <a:pt x="2908" y="390"/>
                  </a:lnTo>
                  <a:lnTo>
                    <a:pt x="2939" y="329"/>
                  </a:lnTo>
                  <a:lnTo>
                    <a:pt x="2951" y="250"/>
                  </a:lnTo>
                  <a:close/>
                  <a:moveTo>
                    <a:pt x="3354" y="177"/>
                  </a:moveTo>
                  <a:lnTo>
                    <a:pt x="3341" y="116"/>
                  </a:lnTo>
                  <a:lnTo>
                    <a:pt x="3340" y="114"/>
                  </a:lnTo>
                  <a:lnTo>
                    <a:pt x="3305" y="63"/>
                  </a:lnTo>
                  <a:lnTo>
                    <a:pt x="3253" y="28"/>
                  </a:lnTo>
                  <a:lnTo>
                    <a:pt x="3246" y="27"/>
                  </a:lnTo>
                  <a:lnTo>
                    <a:pt x="3246" y="176"/>
                  </a:lnTo>
                  <a:lnTo>
                    <a:pt x="3241" y="200"/>
                  </a:lnTo>
                  <a:lnTo>
                    <a:pt x="3229" y="219"/>
                  </a:lnTo>
                  <a:lnTo>
                    <a:pt x="3211" y="232"/>
                  </a:lnTo>
                  <a:lnTo>
                    <a:pt x="3189" y="237"/>
                  </a:lnTo>
                  <a:lnTo>
                    <a:pt x="3118" y="237"/>
                  </a:lnTo>
                  <a:lnTo>
                    <a:pt x="3118" y="116"/>
                  </a:lnTo>
                  <a:lnTo>
                    <a:pt x="3189" y="116"/>
                  </a:lnTo>
                  <a:lnTo>
                    <a:pt x="3212" y="120"/>
                  </a:lnTo>
                  <a:lnTo>
                    <a:pt x="3230" y="133"/>
                  </a:lnTo>
                  <a:lnTo>
                    <a:pt x="3242" y="152"/>
                  </a:lnTo>
                  <a:lnTo>
                    <a:pt x="3246" y="176"/>
                  </a:lnTo>
                  <a:lnTo>
                    <a:pt x="3246" y="27"/>
                  </a:lnTo>
                  <a:lnTo>
                    <a:pt x="3189" y="15"/>
                  </a:lnTo>
                  <a:lnTo>
                    <a:pt x="3011" y="15"/>
                  </a:lnTo>
                  <a:lnTo>
                    <a:pt x="3011" y="485"/>
                  </a:lnTo>
                  <a:lnTo>
                    <a:pt x="3119" y="423"/>
                  </a:lnTo>
                  <a:lnTo>
                    <a:pt x="3119" y="338"/>
                  </a:lnTo>
                  <a:lnTo>
                    <a:pt x="3190" y="338"/>
                  </a:lnTo>
                  <a:lnTo>
                    <a:pt x="3255" y="326"/>
                  </a:lnTo>
                  <a:lnTo>
                    <a:pt x="3307" y="291"/>
                  </a:lnTo>
                  <a:lnTo>
                    <a:pt x="3341" y="240"/>
                  </a:lnTo>
                  <a:lnTo>
                    <a:pt x="3342" y="237"/>
                  </a:lnTo>
                  <a:lnTo>
                    <a:pt x="3354" y="177"/>
                  </a:lnTo>
                  <a:close/>
                  <a:moveTo>
                    <a:pt x="3732" y="350"/>
                  </a:moveTo>
                  <a:lnTo>
                    <a:pt x="3718" y="289"/>
                  </a:lnTo>
                  <a:lnTo>
                    <a:pt x="3683" y="249"/>
                  </a:lnTo>
                  <a:lnTo>
                    <a:pt x="3635" y="223"/>
                  </a:lnTo>
                  <a:lnTo>
                    <a:pt x="3537" y="190"/>
                  </a:lnTo>
                  <a:lnTo>
                    <a:pt x="3512" y="176"/>
                  </a:lnTo>
                  <a:lnTo>
                    <a:pt x="3500" y="162"/>
                  </a:lnTo>
                  <a:lnTo>
                    <a:pt x="3497" y="146"/>
                  </a:lnTo>
                  <a:lnTo>
                    <a:pt x="3500" y="133"/>
                  </a:lnTo>
                  <a:lnTo>
                    <a:pt x="3510" y="122"/>
                  </a:lnTo>
                  <a:lnTo>
                    <a:pt x="3525" y="114"/>
                  </a:lnTo>
                  <a:lnTo>
                    <a:pt x="3547" y="111"/>
                  </a:lnTo>
                  <a:lnTo>
                    <a:pt x="3575" y="114"/>
                  </a:lnTo>
                  <a:lnTo>
                    <a:pt x="3598" y="125"/>
                  </a:lnTo>
                  <a:lnTo>
                    <a:pt x="3614" y="142"/>
                  </a:lnTo>
                  <a:lnTo>
                    <a:pt x="3628" y="165"/>
                  </a:lnTo>
                  <a:lnTo>
                    <a:pt x="3718" y="112"/>
                  </a:lnTo>
                  <a:lnTo>
                    <a:pt x="3717" y="111"/>
                  </a:lnTo>
                  <a:lnTo>
                    <a:pt x="3688" y="66"/>
                  </a:lnTo>
                  <a:lnTo>
                    <a:pt x="3649" y="33"/>
                  </a:lnTo>
                  <a:lnTo>
                    <a:pt x="3601" y="12"/>
                  </a:lnTo>
                  <a:lnTo>
                    <a:pt x="3547" y="6"/>
                  </a:lnTo>
                  <a:lnTo>
                    <a:pt x="3488" y="15"/>
                  </a:lnTo>
                  <a:lnTo>
                    <a:pt x="3438" y="43"/>
                  </a:lnTo>
                  <a:lnTo>
                    <a:pt x="3403" y="88"/>
                  </a:lnTo>
                  <a:lnTo>
                    <a:pt x="3389" y="149"/>
                  </a:lnTo>
                  <a:lnTo>
                    <a:pt x="3401" y="206"/>
                  </a:lnTo>
                  <a:lnTo>
                    <a:pt x="3432" y="247"/>
                  </a:lnTo>
                  <a:lnTo>
                    <a:pt x="3476" y="274"/>
                  </a:lnTo>
                  <a:lnTo>
                    <a:pt x="3527" y="292"/>
                  </a:lnTo>
                  <a:lnTo>
                    <a:pt x="3573" y="305"/>
                  </a:lnTo>
                  <a:lnTo>
                    <a:pt x="3603" y="318"/>
                  </a:lnTo>
                  <a:lnTo>
                    <a:pt x="3620" y="333"/>
                  </a:lnTo>
                  <a:lnTo>
                    <a:pt x="3625" y="352"/>
                  </a:lnTo>
                  <a:lnTo>
                    <a:pt x="3623" y="365"/>
                  </a:lnTo>
                  <a:lnTo>
                    <a:pt x="3613" y="378"/>
                  </a:lnTo>
                  <a:lnTo>
                    <a:pt x="3593" y="386"/>
                  </a:lnTo>
                  <a:lnTo>
                    <a:pt x="3562" y="390"/>
                  </a:lnTo>
                  <a:lnTo>
                    <a:pt x="3526" y="385"/>
                  </a:lnTo>
                  <a:lnTo>
                    <a:pt x="3498" y="372"/>
                  </a:lnTo>
                  <a:lnTo>
                    <a:pt x="3478" y="351"/>
                  </a:lnTo>
                  <a:lnTo>
                    <a:pt x="3463" y="325"/>
                  </a:lnTo>
                  <a:lnTo>
                    <a:pt x="3370" y="379"/>
                  </a:lnTo>
                  <a:lnTo>
                    <a:pt x="3396" y="425"/>
                  </a:lnTo>
                  <a:lnTo>
                    <a:pt x="3436" y="462"/>
                  </a:lnTo>
                  <a:lnTo>
                    <a:pt x="3490" y="486"/>
                  </a:lnTo>
                  <a:lnTo>
                    <a:pt x="3557" y="495"/>
                  </a:lnTo>
                  <a:lnTo>
                    <a:pt x="3628" y="485"/>
                  </a:lnTo>
                  <a:lnTo>
                    <a:pt x="3683" y="457"/>
                  </a:lnTo>
                  <a:lnTo>
                    <a:pt x="3719" y="411"/>
                  </a:lnTo>
                  <a:lnTo>
                    <a:pt x="3723" y="390"/>
                  </a:lnTo>
                  <a:lnTo>
                    <a:pt x="3732" y="350"/>
                  </a:lnTo>
                  <a:close/>
                  <a:moveTo>
                    <a:pt x="3890" y="12"/>
                  </a:moveTo>
                  <a:lnTo>
                    <a:pt x="3782" y="75"/>
                  </a:lnTo>
                  <a:lnTo>
                    <a:pt x="3782" y="485"/>
                  </a:lnTo>
                  <a:lnTo>
                    <a:pt x="3890" y="485"/>
                  </a:lnTo>
                  <a:lnTo>
                    <a:pt x="389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l-GR" sz="1800" b="0" i="0" u="none" strike="noStrike" kern="0" cap="none" spc="0" normalizeH="0" baseline="0" noProof="0" dirty="0">
                <a:ln>
                  <a:noFill/>
                </a:ln>
                <a:solidFill>
                  <a:sysClr val="windowText" lastClr="000000"/>
                </a:solidFill>
                <a:effectLst/>
                <a:uLnTx/>
                <a:uFillTx/>
              </a:endParaRPr>
            </a:p>
          </p:txBody>
        </p:sp>
        <p:pic>
          <p:nvPicPr>
            <p:cNvPr id="22" name="docshape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9" y="-1170"/>
              <a:ext cx="1128" cy="744"/>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ransition>
    <p:zoom/>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2250" y="598538"/>
            <a:ext cx="3643434" cy="612988"/>
          </a:xfrm>
          <a:prstGeom prst="rect">
            <a:avLst/>
          </a:prstGeom>
        </p:spPr>
        <p:txBody>
          <a:bodyPr vert="horz" wrap="square" lIns="0" tIns="12700" rIns="0" bIns="0" rtlCol="0">
            <a:spAutoFit/>
          </a:bodyPr>
          <a:lstStyle/>
          <a:p>
            <a:pPr marL="12700">
              <a:lnSpc>
                <a:spcPct val="100000"/>
              </a:lnSpc>
              <a:spcBef>
                <a:spcPts val="100"/>
              </a:spcBef>
            </a:pPr>
            <a:r>
              <a:rPr lang="el-GR" sz="3900" spc="-375" dirty="0">
                <a:solidFill>
                  <a:srgbClr val="1C2E42"/>
                </a:solidFill>
                <a:latin typeface="+mn-lt"/>
              </a:rPr>
              <a:t>Η ΔΙΑΔΡΟΜΗ ΣΑΣ</a:t>
            </a:r>
            <a:endParaRPr sz="3900" dirty="0">
              <a:latin typeface="+mn-lt"/>
            </a:endParaRPr>
          </a:p>
        </p:txBody>
      </p:sp>
      <p:sp>
        <p:nvSpPr>
          <p:cNvPr id="3" name="object 3"/>
          <p:cNvSpPr txBox="1"/>
          <p:nvPr/>
        </p:nvSpPr>
        <p:spPr>
          <a:xfrm>
            <a:off x="710346" y="2027034"/>
            <a:ext cx="1936114" cy="391160"/>
          </a:xfrm>
          <a:prstGeom prst="rect">
            <a:avLst/>
          </a:prstGeom>
        </p:spPr>
        <p:txBody>
          <a:bodyPr vert="horz" wrap="square" lIns="0" tIns="12700" rIns="0" bIns="0" rtlCol="0">
            <a:spAutoFit/>
          </a:bodyPr>
          <a:lstStyle/>
          <a:p>
            <a:pPr marL="12700">
              <a:lnSpc>
                <a:spcPct val="100000"/>
              </a:lnSpc>
              <a:spcBef>
                <a:spcPts val="100"/>
              </a:spcBef>
            </a:pPr>
            <a:r>
              <a:rPr lang="el-GR" sz="2400" spc="-110" dirty="0">
                <a:solidFill>
                  <a:srgbClr val="1C2E42"/>
                </a:solidFill>
                <a:latin typeface="+mj-lt"/>
                <a:cs typeface="Trebuchet MS"/>
              </a:rPr>
              <a:t>ΕΙΣΑΓΩΓΗ</a:t>
            </a:r>
            <a:endParaRPr sz="2400" dirty="0">
              <a:latin typeface="+mj-lt"/>
              <a:cs typeface="Trebuchet MS"/>
            </a:endParaRPr>
          </a:p>
        </p:txBody>
      </p:sp>
      <p:sp>
        <p:nvSpPr>
          <p:cNvPr id="4" name="object 4"/>
          <p:cNvSpPr txBox="1"/>
          <p:nvPr/>
        </p:nvSpPr>
        <p:spPr>
          <a:xfrm>
            <a:off x="8396488" y="5837339"/>
            <a:ext cx="2562225" cy="689932"/>
          </a:xfrm>
          <a:prstGeom prst="rect">
            <a:avLst/>
          </a:prstGeom>
        </p:spPr>
        <p:txBody>
          <a:bodyPr vert="horz" wrap="square" lIns="0" tIns="73660" rIns="0" bIns="0" rtlCol="0">
            <a:spAutoFit/>
          </a:bodyPr>
          <a:lstStyle/>
          <a:p>
            <a:pPr marL="12700" marR="5080">
              <a:lnSpc>
                <a:spcPts val="2400"/>
              </a:lnSpc>
              <a:spcBef>
                <a:spcPts val="580"/>
              </a:spcBef>
            </a:pPr>
            <a:r>
              <a:rPr lang="el-GR" sz="2400" spc="-170" dirty="0">
                <a:solidFill>
                  <a:srgbClr val="1C2E42"/>
                </a:solidFill>
                <a:latin typeface="+mj-lt"/>
                <a:cs typeface="Trebuchet MS"/>
              </a:rPr>
              <a:t>ΑΣ ΣΥΝΕΧΙΣΟΥΜΕ ΤΗ ΔΙΑΔΡΟΜΗ ΜΑΖΙ!</a:t>
            </a:r>
            <a:endParaRPr sz="2400" dirty="0">
              <a:latin typeface="+mj-lt"/>
              <a:cs typeface="Trebuchet MS"/>
            </a:endParaRPr>
          </a:p>
        </p:txBody>
      </p:sp>
      <p:sp>
        <p:nvSpPr>
          <p:cNvPr id="5" name="object 5"/>
          <p:cNvSpPr txBox="1"/>
          <p:nvPr/>
        </p:nvSpPr>
        <p:spPr>
          <a:xfrm>
            <a:off x="311299" y="7094555"/>
            <a:ext cx="4809255" cy="166712"/>
          </a:xfrm>
          <a:prstGeom prst="rect">
            <a:avLst/>
          </a:prstGeom>
        </p:spPr>
        <p:txBody>
          <a:bodyPr vert="horz" wrap="square" lIns="0" tIns="12700" rIns="0" bIns="0" rtlCol="0">
            <a:spAutoFit/>
          </a:bodyPr>
          <a:lstStyle/>
          <a:p>
            <a:pPr marL="12700">
              <a:lnSpc>
                <a:spcPct val="100000"/>
              </a:lnSpc>
              <a:spcBef>
                <a:spcPts val="100"/>
              </a:spcBef>
              <a:tabLst>
                <a:tab pos="321310" algn="l"/>
              </a:tabLst>
            </a:pPr>
            <a:r>
              <a:rPr lang="el-GR" sz="1000" spc="-15" dirty="0">
                <a:solidFill>
                  <a:schemeClr val="bg1">
                    <a:lumMod val="50000"/>
                  </a:schemeClr>
                </a:solidFill>
                <a:latin typeface="Trebuchet MS"/>
                <a:cs typeface="Trebuchet MS"/>
              </a:rPr>
              <a:t>1</a:t>
            </a:r>
            <a:r>
              <a:rPr lang="en-US" sz="1000" spc="-15" dirty="0">
                <a:solidFill>
                  <a:schemeClr val="bg1">
                    <a:lumMod val="50000"/>
                  </a:schemeClr>
                </a:solidFill>
                <a:latin typeface="Trebuchet MS"/>
                <a:cs typeface="Trebuchet MS"/>
              </a:rPr>
              <a:t> </a:t>
            </a:r>
            <a:r>
              <a:rPr lang="en-US" sz="1000" spc="-15" dirty="0">
                <a:solidFill>
                  <a:schemeClr val="bg1">
                    <a:lumMod val="50000"/>
                  </a:schemeClr>
                </a:solidFill>
                <a:latin typeface="+mj-lt"/>
                <a:cs typeface="Trebuchet MS"/>
              </a:rPr>
              <a:t>INNOVATION PLAYBOOK</a:t>
            </a:r>
            <a:r>
              <a:rPr lang="el-GR" sz="1000" spc="-15" dirty="0">
                <a:solidFill>
                  <a:schemeClr val="bg1">
                    <a:lumMod val="50000"/>
                  </a:schemeClr>
                </a:solidFill>
                <a:latin typeface="+mj-lt"/>
                <a:cs typeface="Trebuchet MS"/>
              </a:rPr>
              <a:t> | ΤΟ ΤΑΞΙΔΙ ΣΑΣ</a:t>
            </a:r>
            <a:endParaRPr sz="1000" dirty="0">
              <a:solidFill>
                <a:schemeClr val="bg1">
                  <a:lumMod val="50000"/>
                </a:schemeClr>
              </a:solidFill>
              <a:latin typeface="+mj-lt"/>
              <a:cs typeface="Trebuchet MS"/>
            </a:endParaRPr>
          </a:p>
        </p:txBody>
      </p:sp>
      <p:sp>
        <p:nvSpPr>
          <p:cNvPr id="6" name="object 6"/>
          <p:cNvSpPr txBox="1"/>
          <p:nvPr/>
        </p:nvSpPr>
        <p:spPr>
          <a:xfrm>
            <a:off x="2646460" y="3553929"/>
            <a:ext cx="1488034" cy="1193917"/>
          </a:xfrm>
          <a:prstGeom prst="rect">
            <a:avLst/>
          </a:prstGeom>
        </p:spPr>
        <p:txBody>
          <a:bodyPr vert="horz" wrap="square" lIns="0" tIns="69850" rIns="0" bIns="0" rtlCol="0">
            <a:spAutoFit/>
          </a:bodyPr>
          <a:lstStyle/>
          <a:p>
            <a:pPr algn="ctr">
              <a:lnSpc>
                <a:spcPct val="100000"/>
              </a:lnSpc>
              <a:spcBef>
                <a:spcPts val="550"/>
              </a:spcBef>
            </a:pPr>
            <a:r>
              <a:rPr lang="el-GR" sz="1200" spc="-45" dirty="0">
                <a:solidFill>
                  <a:srgbClr val="1C2E42"/>
                </a:solidFill>
                <a:latin typeface="+mj-lt"/>
                <a:cs typeface="Trebuchet MS"/>
              </a:rPr>
              <a:t>ΒΗΜΑ 1</a:t>
            </a:r>
          </a:p>
          <a:p>
            <a:pPr algn="ctr">
              <a:lnSpc>
                <a:spcPct val="100000"/>
              </a:lnSpc>
              <a:spcBef>
                <a:spcPts val="550"/>
              </a:spcBef>
            </a:pPr>
            <a:r>
              <a:rPr lang="el-GR" sz="1400" spc="-45" dirty="0">
                <a:solidFill>
                  <a:srgbClr val="1C2E42"/>
                </a:solidFill>
                <a:latin typeface="+mj-lt"/>
                <a:cs typeface="Trebuchet MS"/>
              </a:rPr>
              <a:t>ΠΟΙΕΣ ΕΙΝΑΙ ΟΙ ΠΡΟΚΛΗΣΕΙΣ ΠΟΥ ΘΕΛΕΤΕ ΝΑ ΑΝΤΙΜΕΤΩΠΙΣΕΤΕ;</a:t>
            </a:r>
          </a:p>
        </p:txBody>
      </p:sp>
      <p:sp>
        <p:nvSpPr>
          <p:cNvPr id="7" name="object 7"/>
          <p:cNvSpPr txBox="1"/>
          <p:nvPr/>
        </p:nvSpPr>
        <p:spPr>
          <a:xfrm>
            <a:off x="5096768" y="3599553"/>
            <a:ext cx="1806300" cy="547586"/>
          </a:xfrm>
          <a:prstGeom prst="rect">
            <a:avLst/>
          </a:prstGeom>
        </p:spPr>
        <p:txBody>
          <a:bodyPr vert="horz" wrap="square" lIns="0" tIns="69850" rIns="0" bIns="0" rtlCol="0">
            <a:spAutoFit/>
          </a:bodyPr>
          <a:lstStyle/>
          <a:p>
            <a:pPr indent="198755" algn="ctr">
              <a:spcBef>
                <a:spcPts val="550"/>
              </a:spcBef>
            </a:pPr>
            <a:r>
              <a:rPr lang="el-GR" sz="1200" spc="-45" dirty="0">
                <a:solidFill>
                  <a:srgbClr val="1C2E42"/>
                </a:solidFill>
                <a:latin typeface="+mj-lt"/>
                <a:cs typeface="Trebuchet MS"/>
              </a:rPr>
              <a:t>BHMA 2</a:t>
            </a:r>
          </a:p>
          <a:p>
            <a:pPr indent="198755" algn="ctr">
              <a:spcBef>
                <a:spcPts val="550"/>
              </a:spcBef>
            </a:pPr>
            <a:r>
              <a:rPr lang="el-GR" sz="1400" spc="-45" dirty="0">
                <a:solidFill>
                  <a:srgbClr val="1C2E42"/>
                </a:solidFill>
                <a:latin typeface="+mj-lt"/>
                <a:cs typeface="Trebuchet MS"/>
              </a:rPr>
              <a:t>ΠΟΥ ΒΡΙΣΚΕΣΤΕ ΤΩΡΑ;</a:t>
            </a:r>
          </a:p>
        </p:txBody>
      </p:sp>
      <p:sp>
        <p:nvSpPr>
          <p:cNvPr id="8" name="object 8"/>
          <p:cNvSpPr txBox="1"/>
          <p:nvPr/>
        </p:nvSpPr>
        <p:spPr>
          <a:xfrm>
            <a:off x="7594911" y="3610519"/>
            <a:ext cx="1787989" cy="978473"/>
          </a:xfrm>
          <a:prstGeom prst="rect">
            <a:avLst/>
          </a:prstGeom>
        </p:spPr>
        <p:txBody>
          <a:bodyPr vert="horz" wrap="square" lIns="0" tIns="69850" rIns="0" bIns="0" rtlCol="0">
            <a:spAutoFit/>
          </a:bodyPr>
          <a:lstStyle/>
          <a:p>
            <a:pPr marL="400685" algn="ctr">
              <a:lnSpc>
                <a:spcPct val="100000"/>
              </a:lnSpc>
              <a:spcBef>
                <a:spcPts val="550"/>
              </a:spcBef>
            </a:pPr>
            <a:r>
              <a:rPr lang="el-GR" sz="1200" spc="-45" dirty="0">
                <a:solidFill>
                  <a:srgbClr val="1C2E42"/>
                </a:solidFill>
                <a:latin typeface="+mj-lt"/>
                <a:cs typeface="Trebuchet MS"/>
              </a:rPr>
              <a:t>ΒΗΜΑ 3</a:t>
            </a:r>
          </a:p>
          <a:p>
            <a:pPr marL="400685" algn="ctr">
              <a:lnSpc>
                <a:spcPct val="100000"/>
              </a:lnSpc>
              <a:spcBef>
                <a:spcPts val="550"/>
              </a:spcBef>
            </a:pPr>
            <a:r>
              <a:rPr lang="el-GR" sz="1400" spc="-45" dirty="0">
                <a:solidFill>
                  <a:srgbClr val="1C2E42"/>
                </a:solidFill>
                <a:latin typeface="+mj-lt"/>
                <a:cs typeface="Trebuchet MS"/>
              </a:rPr>
              <a:t>ΠΩΣ ΜΠΟΡΕΙΤΕ ΝΑ ΒΕΛΤΙΩΣΕΤΕ    ΤΗΝ ΚΑΤΑΣΤΑΣΗ;</a:t>
            </a:r>
          </a:p>
        </p:txBody>
      </p:sp>
      <p:grpSp>
        <p:nvGrpSpPr>
          <p:cNvPr id="9" name="object 9"/>
          <p:cNvGrpSpPr/>
          <p:nvPr/>
        </p:nvGrpSpPr>
        <p:grpSpPr>
          <a:xfrm>
            <a:off x="-38099" y="1585103"/>
            <a:ext cx="12172315" cy="5253990"/>
            <a:chOff x="-38099" y="1585103"/>
            <a:chExt cx="12172315" cy="5253990"/>
          </a:xfrm>
        </p:grpSpPr>
        <p:sp>
          <p:nvSpPr>
            <p:cNvPr id="10" name="object 10"/>
            <p:cNvSpPr/>
            <p:nvPr/>
          </p:nvSpPr>
          <p:spPr>
            <a:xfrm>
              <a:off x="7742104" y="3278099"/>
              <a:ext cx="1868170" cy="1868170"/>
            </a:xfrm>
            <a:custGeom>
              <a:avLst/>
              <a:gdLst/>
              <a:ahLst/>
              <a:cxnLst/>
              <a:rect l="l" t="t" r="r" b="b"/>
              <a:pathLst>
                <a:path w="1868170" h="1868170">
                  <a:moveTo>
                    <a:pt x="933894" y="1867801"/>
                  </a:moveTo>
                  <a:lnTo>
                    <a:pt x="981880" y="1866584"/>
                  </a:lnTo>
                  <a:lnTo>
                    <a:pt x="1029245" y="1862971"/>
                  </a:lnTo>
                  <a:lnTo>
                    <a:pt x="1075928" y="1857021"/>
                  </a:lnTo>
                  <a:lnTo>
                    <a:pt x="1121872" y="1848794"/>
                  </a:lnTo>
                  <a:lnTo>
                    <a:pt x="1167016" y="1838349"/>
                  </a:lnTo>
                  <a:lnTo>
                    <a:pt x="1211303" y="1825744"/>
                  </a:lnTo>
                  <a:lnTo>
                    <a:pt x="1254671" y="1811040"/>
                  </a:lnTo>
                  <a:lnTo>
                    <a:pt x="1297064" y="1794295"/>
                  </a:lnTo>
                  <a:lnTo>
                    <a:pt x="1338420" y="1775568"/>
                  </a:lnTo>
                  <a:lnTo>
                    <a:pt x="1378682" y="1754918"/>
                  </a:lnTo>
                  <a:lnTo>
                    <a:pt x="1417790" y="1732405"/>
                  </a:lnTo>
                  <a:lnTo>
                    <a:pt x="1455685" y="1708088"/>
                  </a:lnTo>
                  <a:lnTo>
                    <a:pt x="1492307" y="1682026"/>
                  </a:lnTo>
                  <a:lnTo>
                    <a:pt x="1527599" y="1654277"/>
                  </a:lnTo>
                  <a:lnTo>
                    <a:pt x="1561500" y="1624902"/>
                  </a:lnTo>
                  <a:lnTo>
                    <a:pt x="1593951" y="1593959"/>
                  </a:lnTo>
                  <a:lnTo>
                    <a:pt x="1624894" y="1561507"/>
                  </a:lnTo>
                  <a:lnTo>
                    <a:pt x="1654269" y="1527606"/>
                  </a:lnTo>
                  <a:lnTo>
                    <a:pt x="1682017" y="1492315"/>
                  </a:lnTo>
                  <a:lnTo>
                    <a:pt x="1708079" y="1455692"/>
                  </a:lnTo>
                  <a:lnTo>
                    <a:pt x="1732396" y="1417797"/>
                  </a:lnTo>
                  <a:lnTo>
                    <a:pt x="1754908" y="1378689"/>
                  </a:lnTo>
                  <a:lnTo>
                    <a:pt x="1775557" y="1338427"/>
                  </a:lnTo>
                  <a:lnTo>
                    <a:pt x="1794284" y="1297071"/>
                  </a:lnTo>
                  <a:lnTo>
                    <a:pt x="1811029" y="1254679"/>
                  </a:lnTo>
                  <a:lnTo>
                    <a:pt x="1825733" y="1211311"/>
                  </a:lnTo>
                  <a:lnTo>
                    <a:pt x="1838337" y="1167025"/>
                  </a:lnTo>
                  <a:lnTo>
                    <a:pt x="1848782" y="1121881"/>
                  </a:lnTo>
                  <a:lnTo>
                    <a:pt x="1857008" y="1075938"/>
                  </a:lnTo>
                  <a:lnTo>
                    <a:pt x="1862958" y="1029255"/>
                  </a:lnTo>
                  <a:lnTo>
                    <a:pt x="1866571" y="981892"/>
                  </a:lnTo>
                  <a:lnTo>
                    <a:pt x="1867788" y="933907"/>
                  </a:lnTo>
                  <a:lnTo>
                    <a:pt x="1866571" y="885920"/>
                  </a:lnTo>
                  <a:lnTo>
                    <a:pt x="1862958" y="838556"/>
                  </a:lnTo>
                  <a:lnTo>
                    <a:pt x="1857008" y="791872"/>
                  </a:lnTo>
                  <a:lnTo>
                    <a:pt x="1848782" y="745928"/>
                  </a:lnTo>
                  <a:lnTo>
                    <a:pt x="1838337" y="700783"/>
                  </a:lnTo>
                  <a:lnTo>
                    <a:pt x="1825733" y="656497"/>
                  </a:lnTo>
                  <a:lnTo>
                    <a:pt x="1811029" y="613128"/>
                  </a:lnTo>
                  <a:lnTo>
                    <a:pt x="1794284" y="570735"/>
                  </a:lnTo>
                  <a:lnTo>
                    <a:pt x="1775557" y="529378"/>
                  </a:lnTo>
                  <a:lnTo>
                    <a:pt x="1754908" y="489116"/>
                  </a:lnTo>
                  <a:lnTo>
                    <a:pt x="1732396" y="450007"/>
                  </a:lnTo>
                  <a:lnTo>
                    <a:pt x="1708079" y="412112"/>
                  </a:lnTo>
                  <a:lnTo>
                    <a:pt x="1682017" y="375489"/>
                  </a:lnTo>
                  <a:lnTo>
                    <a:pt x="1654269" y="340197"/>
                  </a:lnTo>
                  <a:lnTo>
                    <a:pt x="1624894" y="306295"/>
                  </a:lnTo>
                  <a:lnTo>
                    <a:pt x="1593951" y="273843"/>
                  </a:lnTo>
                  <a:lnTo>
                    <a:pt x="1561500" y="242900"/>
                  </a:lnTo>
                  <a:lnTo>
                    <a:pt x="1527599" y="213524"/>
                  </a:lnTo>
                  <a:lnTo>
                    <a:pt x="1492307" y="185776"/>
                  </a:lnTo>
                  <a:lnTo>
                    <a:pt x="1455685" y="159713"/>
                  </a:lnTo>
                  <a:lnTo>
                    <a:pt x="1417790" y="135396"/>
                  </a:lnTo>
                  <a:lnTo>
                    <a:pt x="1378682" y="112883"/>
                  </a:lnTo>
                  <a:lnTo>
                    <a:pt x="1338420" y="92233"/>
                  </a:lnTo>
                  <a:lnTo>
                    <a:pt x="1297064" y="73506"/>
                  </a:lnTo>
                  <a:lnTo>
                    <a:pt x="1254671" y="56761"/>
                  </a:lnTo>
                  <a:lnTo>
                    <a:pt x="1211303" y="42057"/>
                  </a:lnTo>
                  <a:lnTo>
                    <a:pt x="1167016" y="29452"/>
                  </a:lnTo>
                  <a:lnTo>
                    <a:pt x="1121872" y="19007"/>
                  </a:lnTo>
                  <a:lnTo>
                    <a:pt x="1075928" y="10780"/>
                  </a:lnTo>
                  <a:lnTo>
                    <a:pt x="1029245" y="4830"/>
                  </a:lnTo>
                  <a:lnTo>
                    <a:pt x="981880" y="1217"/>
                  </a:lnTo>
                  <a:lnTo>
                    <a:pt x="933894" y="0"/>
                  </a:lnTo>
                  <a:lnTo>
                    <a:pt x="885908" y="1217"/>
                  </a:lnTo>
                  <a:lnTo>
                    <a:pt x="838543" y="4830"/>
                  </a:lnTo>
                  <a:lnTo>
                    <a:pt x="791860" y="10780"/>
                  </a:lnTo>
                  <a:lnTo>
                    <a:pt x="745916" y="19007"/>
                  </a:lnTo>
                  <a:lnTo>
                    <a:pt x="700772" y="29452"/>
                  </a:lnTo>
                  <a:lnTo>
                    <a:pt x="656485" y="42057"/>
                  </a:lnTo>
                  <a:lnTo>
                    <a:pt x="613117" y="56761"/>
                  </a:lnTo>
                  <a:lnTo>
                    <a:pt x="570724" y="73506"/>
                  </a:lnTo>
                  <a:lnTo>
                    <a:pt x="529368" y="92233"/>
                  </a:lnTo>
                  <a:lnTo>
                    <a:pt x="489106" y="112883"/>
                  </a:lnTo>
                  <a:lnTo>
                    <a:pt x="449998" y="135396"/>
                  </a:lnTo>
                  <a:lnTo>
                    <a:pt x="412103" y="159713"/>
                  </a:lnTo>
                  <a:lnTo>
                    <a:pt x="375481" y="185776"/>
                  </a:lnTo>
                  <a:lnTo>
                    <a:pt x="340189" y="213524"/>
                  </a:lnTo>
                  <a:lnTo>
                    <a:pt x="306288" y="242900"/>
                  </a:lnTo>
                  <a:lnTo>
                    <a:pt x="273837" y="273843"/>
                  </a:lnTo>
                  <a:lnTo>
                    <a:pt x="242894" y="306295"/>
                  </a:lnTo>
                  <a:lnTo>
                    <a:pt x="213519" y="340197"/>
                  </a:lnTo>
                  <a:lnTo>
                    <a:pt x="185771" y="375489"/>
                  </a:lnTo>
                  <a:lnTo>
                    <a:pt x="159709" y="412112"/>
                  </a:lnTo>
                  <a:lnTo>
                    <a:pt x="135392" y="450007"/>
                  </a:lnTo>
                  <a:lnTo>
                    <a:pt x="112880" y="489116"/>
                  </a:lnTo>
                  <a:lnTo>
                    <a:pt x="92231" y="529378"/>
                  </a:lnTo>
                  <a:lnTo>
                    <a:pt x="73504" y="570735"/>
                  </a:lnTo>
                  <a:lnTo>
                    <a:pt x="56759" y="613128"/>
                  </a:lnTo>
                  <a:lnTo>
                    <a:pt x="42055" y="656497"/>
                  </a:lnTo>
                  <a:lnTo>
                    <a:pt x="29451" y="700783"/>
                  </a:lnTo>
                  <a:lnTo>
                    <a:pt x="19006" y="745928"/>
                  </a:lnTo>
                  <a:lnTo>
                    <a:pt x="10780" y="791872"/>
                  </a:lnTo>
                  <a:lnTo>
                    <a:pt x="4830" y="838556"/>
                  </a:lnTo>
                  <a:lnTo>
                    <a:pt x="1217" y="885920"/>
                  </a:lnTo>
                  <a:lnTo>
                    <a:pt x="0" y="933907"/>
                  </a:lnTo>
                  <a:lnTo>
                    <a:pt x="1217" y="981892"/>
                  </a:lnTo>
                  <a:lnTo>
                    <a:pt x="4830" y="1029255"/>
                  </a:lnTo>
                  <a:lnTo>
                    <a:pt x="10780" y="1075938"/>
                  </a:lnTo>
                  <a:lnTo>
                    <a:pt x="19006" y="1121881"/>
                  </a:lnTo>
                  <a:lnTo>
                    <a:pt x="29451" y="1167025"/>
                  </a:lnTo>
                  <a:lnTo>
                    <a:pt x="42055" y="1211311"/>
                  </a:lnTo>
                  <a:lnTo>
                    <a:pt x="56759" y="1254679"/>
                  </a:lnTo>
                  <a:lnTo>
                    <a:pt x="73504" y="1297071"/>
                  </a:lnTo>
                  <a:lnTo>
                    <a:pt x="92231" y="1338427"/>
                  </a:lnTo>
                  <a:lnTo>
                    <a:pt x="112880" y="1378689"/>
                  </a:lnTo>
                  <a:lnTo>
                    <a:pt x="135392" y="1417797"/>
                  </a:lnTo>
                  <a:lnTo>
                    <a:pt x="159709" y="1455692"/>
                  </a:lnTo>
                  <a:lnTo>
                    <a:pt x="185771" y="1492315"/>
                  </a:lnTo>
                  <a:lnTo>
                    <a:pt x="213519" y="1527606"/>
                  </a:lnTo>
                  <a:lnTo>
                    <a:pt x="242894" y="1561507"/>
                  </a:lnTo>
                  <a:lnTo>
                    <a:pt x="273837" y="1593959"/>
                  </a:lnTo>
                  <a:lnTo>
                    <a:pt x="306288" y="1624902"/>
                  </a:lnTo>
                  <a:lnTo>
                    <a:pt x="340189" y="1654277"/>
                  </a:lnTo>
                  <a:lnTo>
                    <a:pt x="375481" y="1682026"/>
                  </a:lnTo>
                  <a:lnTo>
                    <a:pt x="412103" y="1708088"/>
                  </a:lnTo>
                  <a:lnTo>
                    <a:pt x="449998" y="1732405"/>
                  </a:lnTo>
                  <a:lnTo>
                    <a:pt x="489106" y="1754918"/>
                  </a:lnTo>
                  <a:lnTo>
                    <a:pt x="529368" y="1775568"/>
                  </a:lnTo>
                  <a:lnTo>
                    <a:pt x="570724" y="1794295"/>
                  </a:lnTo>
                  <a:lnTo>
                    <a:pt x="613117" y="1811040"/>
                  </a:lnTo>
                  <a:lnTo>
                    <a:pt x="656485" y="1825744"/>
                  </a:lnTo>
                  <a:lnTo>
                    <a:pt x="700772" y="1838349"/>
                  </a:lnTo>
                  <a:lnTo>
                    <a:pt x="745916" y="1848794"/>
                  </a:lnTo>
                  <a:lnTo>
                    <a:pt x="791860" y="1857021"/>
                  </a:lnTo>
                  <a:lnTo>
                    <a:pt x="838543" y="1862971"/>
                  </a:lnTo>
                  <a:lnTo>
                    <a:pt x="885908" y="1866584"/>
                  </a:lnTo>
                  <a:lnTo>
                    <a:pt x="933894" y="1867801"/>
                  </a:lnTo>
                  <a:close/>
                </a:path>
              </a:pathLst>
            </a:custGeom>
            <a:ln w="76200">
              <a:solidFill>
                <a:srgbClr val="1C2E42"/>
              </a:solidFill>
            </a:ln>
          </p:spPr>
          <p:txBody>
            <a:bodyPr wrap="square" lIns="0" tIns="0" rIns="0" bIns="0" rtlCol="0"/>
            <a:lstStyle/>
            <a:p>
              <a:endParaRPr dirty="0"/>
            </a:p>
          </p:txBody>
        </p:sp>
        <p:sp>
          <p:nvSpPr>
            <p:cNvPr id="11" name="object 11"/>
            <p:cNvSpPr/>
            <p:nvPr/>
          </p:nvSpPr>
          <p:spPr>
            <a:xfrm>
              <a:off x="6702201" y="3546227"/>
              <a:ext cx="1253490" cy="0"/>
            </a:xfrm>
            <a:custGeom>
              <a:avLst/>
              <a:gdLst/>
              <a:ahLst/>
              <a:cxnLst/>
              <a:rect l="l" t="t" r="r" b="b"/>
              <a:pathLst>
                <a:path w="1253490">
                  <a:moveTo>
                    <a:pt x="0" y="0"/>
                  </a:moveTo>
                  <a:lnTo>
                    <a:pt x="1253032" y="0"/>
                  </a:lnTo>
                </a:path>
              </a:pathLst>
            </a:custGeom>
            <a:ln w="12407">
              <a:solidFill>
                <a:srgbClr val="FF3366"/>
              </a:solidFill>
            </a:ln>
          </p:spPr>
          <p:txBody>
            <a:bodyPr wrap="square" lIns="0" tIns="0" rIns="0" bIns="0" rtlCol="0"/>
            <a:lstStyle/>
            <a:p>
              <a:endParaRPr dirty="0"/>
            </a:p>
          </p:txBody>
        </p:sp>
        <p:sp>
          <p:nvSpPr>
            <p:cNvPr id="12" name="object 12"/>
            <p:cNvSpPr/>
            <p:nvPr/>
          </p:nvSpPr>
          <p:spPr>
            <a:xfrm>
              <a:off x="7905632" y="3495487"/>
              <a:ext cx="63500" cy="101600"/>
            </a:xfrm>
            <a:custGeom>
              <a:avLst/>
              <a:gdLst/>
              <a:ahLst/>
              <a:cxnLst/>
              <a:rect l="l" t="t" r="r" b="b"/>
              <a:pathLst>
                <a:path w="63500" h="101600">
                  <a:moveTo>
                    <a:pt x="8470" y="0"/>
                  </a:moveTo>
                  <a:lnTo>
                    <a:pt x="0" y="9080"/>
                  </a:lnTo>
                  <a:lnTo>
                    <a:pt x="44831" y="50749"/>
                  </a:lnTo>
                  <a:lnTo>
                    <a:pt x="0" y="92405"/>
                  </a:lnTo>
                  <a:lnTo>
                    <a:pt x="8470" y="101498"/>
                  </a:lnTo>
                  <a:lnTo>
                    <a:pt x="63055" y="50749"/>
                  </a:lnTo>
                  <a:lnTo>
                    <a:pt x="8470" y="0"/>
                  </a:lnTo>
                  <a:close/>
                </a:path>
              </a:pathLst>
            </a:custGeom>
            <a:solidFill>
              <a:srgbClr val="FF3366"/>
            </a:solidFill>
          </p:spPr>
          <p:txBody>
            <a:bodyPr wrap="square" lIns="0" tIns="0" rIns="0" bIns="0" rtlCol="0"/>
            <a:lstStyle/>
            <a:p>
              <a:endParaRPr dirty="0"/>
            </a:p>
          </p:txBody>
        </p:sp>
        <p:sp>
          <p:nvSpPr>
            <p:cNvPr id="13" name="object 13"/>
            <p:cNvSpPr/>
            <p:nvPr/>
          </p:nvSpPr>
          <p:spPr>
            <a:xfrm>
              <a:off x="6928353" y="3932088"/>
              <a:ext cx="803275" cy="0"/>
            </a:xfrm>
            <a:custGeom>
              <a:avLst/>
              <a:gdLst/>
              <a:ahLst/>
              <a:cxnLst/>
              <a:rect l="l" t="t" r="r" b="b"/>
              <a:pathLst>
                <a:path w="803275">
                  <a:moveTo>
                    <a:pt x="0" y="0"/>
                  </a:moveTo>
                  <a:lnTo>
                    <a:pt x="803275" y="0"/>
                  </a:lnTo>
                </a:path>
              </a:pathLst>
            </a:custGeom>
            <a:ln w="12407">
              <a:solidFill>
                <a:srgbClr val="FF3366"/>
              </a:solidFill>
            </a:ln>
          </p:spPr>
          <p:txBody>
            <a:bodyPr wrap="square" lIns="0" tIns="0" rIns="0" bIns="0" rtlCol="0"/>
            <a:lstStyle/>
            <a:p>
              <a:endParaRPr dirty="0"/>
            </a:p>
          </p:txBody>
        </p:sp>
        <p:sp>
          <p:nvSpPr>
            <p:cNvPr id="14" name="object 14"/>
            <p:cNvSpPr/>
            <p:nvPr/>
          </p:nvSpPr>
          <p:spPr>
            <a:xfrm>
              <a:off x="7682030" y="3881348"/>
              <a:ext cx="63500" cy="101600"/>
            </a:xfrm>
            <a:custGeom>
              <a:avLst/>
              <a:gdLst/>
              <a:ahLst/>
              <a:cxnLst/>
              <a:rect l="l" t="t" r="r" b="b"/>
              <a:pathLst>
                <a:path w="63500" h="101600">
                  <a:moveTo>
                    <a:pt x="8470" y="0"/>
                  </a:moveTo>
                  <a:lnTo>
                    <a:pt x="0" y="9080"/>
                  </a:lnTo>
                  <a:lnTo>
                    <a:pt x="44831" y="50749"/>
                  </a:lnTo>
                  <a:lnTo>
                    <a:pt x="0" y="92405"/>
                  </a:lnTo>
                  <a:lnTo>
                    <a:pt x="8470" y="101498"/>
                  </a:lnTo>
                  <a:lnTo>
                    <a:pt x="63055" y="50749"/>
                  </a:lnTo>
                  <a:lnTo>
                    <a:pt x="8470" y="0"/>
                  </a:lnTo>
                  <a:close/>
                </a:path>
              </a:pathLst>
            </a:custGeom>
            <a:solidFill>
              <a:srgbClr val="FF3366"/>
            </a:solidFill>
          </p:spPr>
          <p:txBody>
            <a:bodyPr wrap="square" lIns="0" tIns="0" rIns="0" bIns="0" rtlCol="0"/>
            <a:lstStyle/>
            <a:p>
              <a:endParaRPr dirty="0"/>
            </a:p>
          </p:txBody>
        </p:sp>
        <p:sp>
          <p:nvSpPr>
            <p:cNvPr id="15" name="object 15"/>
            <p:cNvSpPr/>
            <p:nvPr/>
          </p:nvSpPr>
          <p:spPr>
            <a:xfrm>
              <a:off x="6969292" y="4212008"/>
              <a:ext cx="721360" cy="0"/>
            </a:xfrm>
            <a:custGeom>
              <a:avLst/>
              <a:gdLst/>
              <a:ahLst/>
              <a:cxnLst/>
              <a:rect l="l" t="t" r="r" b="b"/>
              <a:pathLst>
                <a:path w="721359">
                  <a:moveTo>
                    <a:pt x="0" y="0"/>
                  </a:moveTo>
                  <a:lnTo>
                    <a:pt x="721347" y="0"/>
                  </a:lnTo>
                </a:path>
              </a:pathLst>
            </a:custGeom>
            <a:ln w="12407">
              <a:solidFill>
                <a:srgbClr val="FF3366"/>
              </a:solidFill>
            </a:ln>
          </p:spPr>
          <p:txBody>
            <a:bodyPr wrap="square" lIns="0" tIns="0" rIns="0" bIns="0" rtlCol="0"/>
            <a:lstStyle/>
            <a:p>
              <a:endParaRPr dirty="0"/>
            </a:p>
          </p:txBody>
        </p:sp>
        <p:sp>
          <p:nvSpPr>
            <p:cNvPr id="16" name="object 16"/>
            <p:cNvSpPr/>
            <p:nvPr/>
          </p:nvSpPr>
          <p:spPr>
            <a:xfrm>
              <a:off x="7641046" y="4161267"/>
              <a:ext cx="63500" cy="101600"/>
            </a:xfrm>
            <a:custGeom>
              <a:avLst/>
              <a:gdLst/>
              <a:ahLst/>
              <a:cxnLst/>
              <a:rect l="l" t="t" r="r" b="b"/>
              <a:pathLst>
                <a:path w="63500" h="101600">
                  <a:moveTo>
                    <a:pt x="8470" y="0"/>
                  </a:moveTo>
                  <a:lnTo>
                    <a:pt x="0" y="9080"/>
                  </a:lnTo>
                  <a:lnTo>
                    <a:pt x="44831" y="50749"/>
                  </a:lnTo>
                  <a:lnTo>
                    <a:pt x="0" y="92405"/>
                  </a:lnTo>
                  <a:lnTo>
                    <a:pt x="8470" y="101498"/>
                  </a:lnTo>
                  <a:lnTo>
                    <a:pt x="63055" y="50749"/>
                  </a:lnTo>
                  <a:lnTo>
                    <a:pt x="8470" y="0"/>
                  </a:lnTo>
                  <a:close/>
                </a:path>
              </a:pathLst>
            </a:custGeom>
            <a:solidFill>
              <a:srgbClr val="FF3366"/>
            </a:solidFill>
          </p:spPr>
          <p:txBody>
            <a:bodyPr wrap="square" lIns="0" tIns="0" rIns="0" bIns="0" rtlCol="0"/>
            <a:lstStyle/>
            <a:p>
              <a:endParaRPr dirty="0"/>
            </a:p>
          </p:txBody>
        </p:sp>
        <p:sp>
          <p:nvSpPr>
            <p:cNvPr id="17" name="object 17"/>
            <p:cNvSpPr/>
            <p:nvPr/>
          </p:nvSpPr>
          <p:spPr>
            <a:xfrm>
              <a:off x="6702201" y="4877789"/>
              <a:ext cx="1253490" cy="0"/>
            </a:xfrm>
            <a:custGeom>
              <a:avLst/>
              <a:gdLst/>
              <a:ahLst/>
              <a:cxnLst/>
              <a:rect l="l" t="t" r="r" b="b"/>
              <a:pathLst>
                <a:path w="1253490">
                  <a:moveTo>
                    <a:pt x="0" y="0"/>
                  </a:moveTo>
                  <a:lnTo>
                    <a:pt x="1253451" y="0"/>
                  </a:lnTo>
                </a:path>
              </a:pathLst>
            </a:custGeom>
            <a:ln w="12407">
              <a:solidFill>
                <a:srgbClr val="FF3366"/>
              </a:solidFill>
            </a:ln>
          </p:spPr>
          <p:txBody>
            <a:bodyPr wrap="square" lIns="0" tIns="0" rIns="0" bIns="0" rtlCol="0"/>
            <a:lstStyle/>
            <a:p>
              <a:endParaRPr dirty="0"/>
            </a:p>
          </p:txBody>
        </p:sp>
        <p:sp>
          <p:nvSpPr>
            <p:cNvPr id="18" name="object 18"/>
            <p:cNvSpPr/>
            <p:nvPr/>
          </p:nvSpPr>
          <p:spPr>
            <a:xfrm>
              <a:off x="7906053" y="4827049"/>
              <a:ext cx="63500" cy="101600"/>
            </a:xfrm>
            <a:custGeom>
              <a:avLst/>
              <a:gdLst/>
              <a:ahLst/>
              <a:cxnLst/>
              <a:rect l="l" t="t" r="r" b="b"/>
              <a:pathLst>
                <a:path w="63500" h="101600">
                  <a:moveTo>
                    <a:pt x="8470" y="0"/>
                  </a:moveTo>
                  <a:lnTo>
                    <a:pt x="0" y="9080"/>
                  </a:lnTo>
                  <a:lnTo>
                    <a:pt x="44831" y="50749"/>
                  </a:lnTo>
                  <a:lnTo>
                    <a:pt x="0" y="92405"/>
                  </a:lnTo>
                  <a:lnTo>
                    <a:pt x="8470" y="101498"/>
                  </a:lnTo>
                  <a:lnTo>
                    <a:pt x="63055" y="50749"/>
                  </a:lnTo>
                  <a:lnTo>
                    <a:pt x="8470" y="0"/>
                  </a:lnTo>
                  <a:close/>
                </a:path>
              </a:pathLst>
            </a:custGeom>
            <a:solidFill>
              <a:srgbClr val="FF3366"/>
            </a:solidFill>
          </p:spPr>
          <p:txBody>
            <a:bodyPr wrap="square" lIns="0" tIns="0" rIns="0" bIns="0" rtlCol="0"/>
            <a:lstStyle/>
            <a:p>
              <a:endParaRPr dirty="0"/>
            </a:p>
          </p:txBody>
        </p:sp>
        <p:sp>
          <p:nvSpPr>
            <p:cNvPr id="19" name="object 19"/>
            <p:cNvSpPr/>
            <p:nvPr/>
          </p:nvSpPr>
          <p:spPr>
            <a:xfrm>
              <a:off x="6928353" y="4491927"/>
              <a:ext cx="803910" cy="0"/>
            </a:xfrm>
            <a:custGeom>
              <a:avLst/>
              <a:gdLst/>
              <a:ahLst/>
              <a:cxnLst/>
              <a:rect l="l" t="t" r="r" b="b"/>
              <a:pathLst>
                <a:path w="803909">
                  <a:moveTo>
                    <a:pt x="0" y="0"/>
                  </a:moveTo>
                  <a:lnTo>
                    <a:pt x="803313" y="0"/>
                  </a:lnTo>
                </a:path>
              </a:pathLst>
            </a:custGeom>
            <a:ln w="12407">
              <a:solidFill>
                <a:srgbClr val="FF3366"/>
              </a:solidFill>
            </a:ln>
          </p:spPr>
          <p:txBody>
            <a:bodyPr wrap="square" lIns="0" tIns="0" rIns="0" bIns="0" rtlCol="0"/>
            <a:lstStyle/>
            <a:p>
              <a:endParaRPr dirty="0"/>
            </a:p>
          </p:txBody>
        </p:sp>
        <p:sp>
          <p:nvSpPr>
            <p:cNvPr id="20" name="object 20"/>
            <p:cNvSpPr/>
            <p:nvPr/>
          </p:nvSpPr>
          <p:spPr>
            <a:xfrm>
              <a:off x="7682073" y="4441187"/>
              <a:ext cx="63500" cy="101600"/>
            </a:xfrm>
            <a:custGeom>
              <a:avLst/>
              <a:gdLst/>
              <a:ahLst/>
              <a:cxnLst/>
              <a:rect l="l" t="t" r="r" b="b"/>
              <a:pathLst>
                <a:path w="63500" h="101600">
                  <a:moveTo>
                    <a:pt x="8470" y="0"/>
                  </a:moveTo>
                  <a:lnTo>
                    <a:pt x="0" y="9080"/>
                  </a:lnTo>
                  <a:lnTo>
                    <a:pt x="44831" y="50749"/>
                  </a:lnTo>
                  <a:lnTo>
                    <a:pt x="0" y="92405"/>
                  </a:lnTo>
                  <a:lnTo>
                    <a:pt x="8470" y="101498"/>
                  </a:lnTo>
                  <a:lnTo>
                    <a:pt x="63055" y="50749"/>
                  </a:lnTo>
                  <a:lnTo>
                    <a:pt x="8470" y="0"/>
                  </a:lnTo>
                  <a:close/>
                </a:path>
              </a:pathLst>
            </a:custGeom>
            <a:solidFill>
              <a:srgbClr val="FF3366"/>
            </a:solidFill>
          </p:spPr>
          <p:txBody>
            <a:bodyPr wrap="square" lIns="0" tIns="0" rIns="0" bIns="0" rtlCol="0"/>
            <a:lstStyle/>
            <a:p>
              <a:endParaRPr dirty="0"/>
            </a:p>
          </p:txBody>
        </p:sp>
        <p:sp>
          <p:nvSpPr>
            <p:cNvPr id="21" name="object 21"/>
            <p:cNvSpPr/>
            <p:nvPr/>
          </p:nvSpPr>
          <p:spPr>
            <a:xfrm>
              <a:off x="5114105" y="3278099"/>
              <a:ext cx="1868170" cy="1868170"/>
            </a:xfrm>
            <a:custGeom>
              <a:avLst/>
              <a:gdLst/>
              <a:ahLst/>
              <a:cxnLst/>
              <a:rect l="l" t="t" r="r" b="b"/>
              <a:pathLst>
                <a:path w="1868170" h="1868170">
                  <a:moveTo>
                    <a:pt x="933894" y="1867801"/>
                  </a:moveTo>
                  <a:lnTo>
                    <a:pt x="981880" y="1866584"/>
                  </a:lnTo>
                  <a:lnTo>
                    <a:pt x="1029245" y="1862971"/>
                  </a:lnTo>
                  <a:lnTo>
                    <a:pt x="1075928" y="1857021"/>
                  </a:lnTo>
                  <a:lnTo>
                    <a:pt x="1121872" y="1848794"/>
                  </a:lnTo>
                  <a:lnTo>
                    <a:pt x="1167016" y="1838349"/>
                  </a:lnTo>
                  <a:lnTo>
                    <a:pt x="1211303" y="1825744"/>
                  </a:lnTo>
                  <a:lnTo>
                    <a:pt x="1254671" y="1811040"/>
                  </a:lnTo>
                  <a:lnTo>
                    <a:pt x="1297064" y="1794295"/>
                  </a:lnTo>
                  <a:lnTo>
                    <a:pt x="1338420" y="1775568"/>
                  </a:lnTo>
                  <a:lnTo>
                    <a:pt x="1378682" y="1754918"/>
                  </a:lnTo>
                  <a:lnTo>
                    <a:pt x="1417790" y="1732405"/>
                  </a:lnTo>
                  <a:lnTo>
                    <a:pt x="1455685" y="1708088"/>
                  </a:lnTo>
                  <a:lnTo>
                    <a:pt x="1492307" y="1682026"/>
                  </a:lnTo>
                  <a:lnTo>
                    <a:pt x="1527599" y="1654277"/>
                  </a:lnTo>
                  <a:lnTo>
                    <a:pt x="1561500" y="1624902"/>
                  </a:lnTo>
                  <a:lnTo>
                    <a:pt x="1593951" y="1593959"/>
                  </a:lnTo>
                  <a:lnTo>
                    <a:pt x="1624894" y="1561507"/>
                  </a:lnTo>
                  <a:lnTo>
                    <a:pt x="1654269" y="1527606"/>
                  </a:lnTo>
                  <a:lnTo>
                    <a:pt x="1682017" y="1492315"/>
                  </a:lnTo>
                  <a:lnTo>
                    <a:pt x="1708079" y="1455692"/>
                  </a:lnTo>
                  <a:lnTo>
                    <a:pt x="1732396" y="1417797"/>
                  </a:lnTo>
                  <a:lnTo>
                    <a:pt x="1754908" y="1378689"/>
                  </a:lnTo>
                  <a:lnTo>
                    <a:pt x="1775557" y="1338427"/>
                  </a:lnTo>
                  <a:lnTo>
                    <a:pt x="1794284" y="1297071"/>
                  </a:lnTo>
                  <a:lnTo>
                    <a:pt x="1811029" y="1254679"/>
                  </a:lnTo>
                  <a:lnTo>
                    <a:pt x="1825733" y="1211311"/>
                  </a:lnTo>
                  <a:lnTo>
                    <a:pt x="1838337" y="1167025"/>
                  </a:lnTo>
                  <a:lnTo>
                    <a:pt x="1848782" y="1121881"/>
                  </a:lnTo>
                  <a:lnTo>
                    <a:pt x="1857008" y="1075938"/>
                  </a:lnTo>
                  <a:lnTo>
                    <a:pt x="1862958" y="1029255"/>
                  </a:lnTo>
                  <a:lnTo>
                    <a:pt x="1866571" y="981892"/>
                  </a:lnTo>
                  <a:lnTo>
                    <a:pt x="1867788" y="933907"/>
                  </a:lnTo>
                  <a:lnTo>
                    <a:pt x="1866571" y="885920"/>
                  </a:lnTo>
                  <a:lnTo>
                    <a:pt x="1862958" y="838556"/>
                  </a:lnTo>
                  <a:lnTo>
                    <a:pt x="1857008" y="791872"/>
                  </a:lnTo>
                  <a:lnTo>
                    <a:pt x="1848782" y="745928"/>
                  </a:lnTo>
                  <a:lnTo>
                    <a:pt x="1838337" y="700783"/>
                  </a:lnTo>
                  <a:lnTo>
                    <a:pt x="1825733" y="656497"/>
                  </a:lnTo>
                  <a:lnTo>
                    <a:pt x="1811029" y="613128"/>
                  </a:lnTo>
                  <a:lnTo>
                    <a:pt x="1794284" y="570735"/>
                  </a:lnTo>
                  <a:lnTo>
                    <a:pt x="1775557" y="529378"/>
                  </a:lnTo>
                  <a:lnTo>
                    <a:pt x="1754908" y="489116"/>
                  </a:lnTo>
                  <a:lnTo>
                    <a:pt x="1732396" y="450007"/>
                  </a:lnTo>
                  <a:lnTo>
                    <a:pt x="1708079" y="412112"/>
                  </a:lnTo>
                  <a:lnTo>
                    <a:pt x="1682017" y="375489"/>
                  </a:lnTo>
                  <a:lnTo>
                    <a:pt x="1654269" y="340197"/>
                  </a:lnTo>
                  <a:lnTo>
                    <a:pt x="1624894" y="306295"/>
                  </a:lnTo>
                  <a:lnTo>
                    <a:pt x="1593951" y="273843"/>
                  </a:lnTo>
                  <a:lnTo>
                    <a:pt x="1561500" y="242900"/>
                  </a:lnTo>
                  <a:lnTo>
                    <a:pt x="1527599" y="213524"/>
                  </a:lnTo>
                  <a:lnTo>
                    <a:pt x="1492307" y="185776"/>
                  </a:lnTo>
                  <a:lnTo>
                    <a:pt x="1455685" y="159713"/>
                  </a:lnTo>
                  <a:lnTo>
                    <a:pt x="1417790" y="135396"/>
                  </a:lnTo>
                  <a:lnTo>
                    <a:pt x="1378682" y="112883"/>
                  </a:lnTo>
                  <a:lnTo>
                    <a:pt x="1338420" y="92233"/>
                  </a:lnTo>
                  <a:lnTo>
                    <a:pt x="1297064" y="73506"/>
                  </a:lnTo>
                  <a:lnTo>
                    <a:pt x="1254671" y="56761"/>
                  </a:lnTo>
                  <a:lnTo>
                    <a:pt x="1211303" y="42057"/>
                  </a:lnTo>
                  <a:lnTo>
                    <a:pt x="1167016" y="29452"/>
                  </a:lnTo>
                  <a:lnTo>
                    <a:pt x="1121872" y="19007"/>
                  </a:lnTo>
                  <a:lnTo>
                    <a:pt x="1075928" y="10780"/>
                  </a:lnTo>
                  <a:lnTo>
                    <a:pt x="1029245" y="4830"/>
                  </a:lnTo>
                  <a:lnTo>
                    <a:pt x="981880" y="1217"/>
                  </a:lnTo>
                  <a:lnTo>
                    <a:pt x="933894" y="0"/>
                  </a:lnTo>
                  <a:lnTo>
                    <a:pt x="885908" y="1217"/>
                  </a:lnTo>
                  <a:lnTo>
                    <a:pt x="838543" y="4830"/>
                  </a:lnTo>
                  <a:lnTo>
                    <a:pt x="791860" y="10780"/>
                  </a:lnTo>
                  <a:lnTo>
                    <a:pt x="745916" y="19007"/>
                  </a:lnTo>
                  <a:lnTo>
                    <a:pt x="700772" y="29452"/>
                  </a:lnTo>
                  <a:lnTo>
                    <a:pt x="656485" y="42057"/>
                  </a:lnTo>
                  <a:lnTo>
                    <a:pt x="613117" y="56761"/>
                  </a:lnTo>
                  <a:lnTo>
                    <a:pt x="570724" y="73506"/>
                  </a:lnTo>
                  <a:lnTo>
                    <a:pt x="529368" y="92233"/>
                  </a:lnTo>
                  <a:lnTo>
                    <a:pt x="489106" y="112883"/>
                  </a:lnTo>
                  <a:lnTo>
                    <a:pt x="449998" y="135396"/>
                  </a:lnTo>
                  <a:lnTo>
                    <a:pt x="412103" y="159713"/>
                  </a:lnTo>
                  <a:lnTo>
                    <a:pt x="375481" y="185776"/>
                  </a:lnTo>
                  <a:lnTo>
                    <a:pt x="340189" y="213524"/>
                  </a:lnTo>
                  <a:lnTo>
                    <a:pt x="306288" y="242900"/>
                  </a:lnTo>
                  <a:lnTo>
                    <a:pt x="273837" y="273843"/>
                  </a:lnTo>
                  <a:lnTo>
                    <a:pt x="242894" y="306295"/>
                  </a:lnTo>
                  <a:lnTo>
                    <a:pt x="213519" y="340197"/>
                  </a:lnTo>
                  <a:lnTo>
                    <a:pt x="185771" y="375489"/>
                  </a:lnTo>
                  <a:lnTo>
                    <a:pt x="159709" y="412112"/>
                  </a:lnTo>
                  <a:lnTo>
                    <a:pt x="135392" y="450007"/>
                  </a:lnTo>
                  <a:lnTo>
                    <a:pt x="112880" y="489116"/>
                  </a:lnTo>
                  <a:lnTo>
                    <a:pt x="92231" y="529378"/>
                  </a:lnTo>
                  <a:lnTo>
                    <a:pt x="73504" y="570735"/>
                  </a:lnTo>
                  <a:lnTo>
                    <a:pt x="56759" y="613128"/>
                  </a:lnTo>
                  <a:lnTo>
                    <a:pt x="42055" y="656497"/>
                  </a:lnTo>
                  <a:lnTo>
                    <a:pt x="29451" y="700783"/>
                  </a:lnTo>
                  <a:lnTo>
                    <a:pt x="19006" y="745928"/>
                  </a:lnTo>
                  <a:lnTo>
                    <a:pt x="10780" y="791872"/>
                  </a:lnTo>
                  <a:lnTo>
                    <a:pt x="4830" y="838556"/>
                  </a:lnTo>
                  <a:lnTo>
                    <a:pt x="1217" y="885920"/>
                  </a:lnTo>
                  <a:lnTo>
                    <a:pt x="0" y="933907"/>
                  </a:lnTo>
                  <a:lnTo>
                    <a:pt x="1217" y="981892"/>
                  </a:lnTo>
                  <a:lnTo>
                    <a:pt x="4830" y="1029255"/>
                  </a:lnTo>
                  <a:lnTo>
                    <a:pt x="10780" y="1075938"/>
                  </a:lnTo>
                  <a:lnTo>
                    <a:pt x="19006" y="1121881"/>
                  </a:lnTo>
                  <a:lnTo>
                    <a:pt x="29451" y="1167025"/>
                  </a:lnTo>
                  <a:lnTo>
                    <a:pt x="42055" y="1211311"/>
                  </a:lnTo>
                  <a:lnTo>
                    <a:pt x="56759" y="1254679"/>
                  </a:lnTo>
                  <a:lnTo>
                    <a:pt x="73504" y="1297071"/>
                  </a:lnTo>
                  <a:lnTo>
                    <a:pt x="92231" y="1338427"/>
                  </a:lnTo>
                  <a:lnTo>
                    <a:pt x="112880" y="1378689"/>
                  </a:lnTo>
                  <a:lnTo>
                    <a:pt x="135392" y="1417797"/>
                  </a:lnTo>
                  <a:lnTo>
                    <a:pt x="159709" y="1455692"/>
                  </a:lnTo>
                  <a:lnTo>
                    <a:pt x="185771" y="1492315"/>
                  </a:lnTo>
                  <a:lnTo>
                    <a:pt x="213519" y="1527606"/>
                  </a:lnTo>
                  <a:lnTo>
                    <a:pt x="242894" y="1561507"/>
                  </a:lnTo>
                  <a:lnTo>
                    <a:pt x="273837" y="1593959"/>
                  </a:lnTo>
                  <a:lnTo>
                    <a:pt x="306288" y="1624902"/>
                  </a:lnTo>
                  <a:lnTo>
                    <a:pt x="340189" y="1654277"/>
                  </a:lnTo>
                  <a:lnTo>
                    <a:pt x="375481" y="1682026"/>
                  </a:lnTo>
                  <a:lnTo>
                    <a:pt x="412103" y="1708088"/>
                  </a:lnTo>
                  <a:lnTo>
                    <a:pt x="449998" y="1732405"/>
                  </a:lnTo>
                  <a:lnTo>
                    <a:pt x="489106" y="1754918"/>
                  </a:lnTo>
                  <a:lnTo>
                    <a:pt x="529368" y="1775568"/>
                  </a:lnTo>
                  <a:lnTo>
                    <a:pt x="570724" y="1794295"/>
                  </a:lnTo>
                  <a:lnTo>
                    <a:pt x="613117" y="1811040"/>
                  </a:lnTo>
                  <a:lnTo>
                    <a:pt x="656485" y="1825744"/>
                  </a:lnTo>
                  <a:lnTo>
                    <a:pt x="700772" y="1838349"/>
                  </a:lnTo>
                  <a:lnTo>
                    <a:pt x="745916" y="1848794"/>
                  </a:lnTo>
                  <a:lnTo>
                    <a:pt x="791860" y="1857021"/>
                  </a:lnTo>
                  <a:lnTo>
                    <a:pt x="838543" y="1862971"/>
                  </a:lnTo>
                  <a:lnTo>
                    <a:pt x="885908" y="1866584"/>
                  </a:lnTo>
                  <a:lnTo>
                    <a:pt x="933894" y="1867801"/>
                  </a:lnTo>
                  <a:close/>
                </a:path>
              </a:pathLst>
            </a:custGeom>
            <a:ln w="76200">
              <a:solidFill>
                <a:srgbClr val="1C2E42"/>
              </a:solidFill>
            </a:ln>
          </p:spPr>
          <p:txBody>
            <a:bodyPr wrap="square" lIns="0" tIns="0" rIns="0" bIns="0" rtlCol="0"/>
            <a:lstStyle/>
            <a:p>
              <a:endParaRPr dirty="0"/>
            </a:p>
          </p:txBody>
        </p:sp>
        <p:sp>
          <p:nvSpPr>
            <p:cNvPr id="22" name="object 22"/>
            <p:cNvSpPr/>
            <p:nvPr/>
          </p:nvSpPr>
          <p:spPr>
            <a:xfrm>
              <a:off x="0" y="1623203"/>
              <a:ext cx="3413760" cy="1224280"/>
            </a:xfrm>
            <a:custGeom>
              <a:avLst/>
              <a:gdLst/>
              <a:ahLst/>
              <a:cxnLst/>
              <a:rect l="l" t="t" r="r" b="b"/>
              <a:pathLst>
                <a:path w="3413760" h="1224280">
                  <a:moveTo>
                    <a:pt x="0" y="1224000"/>
                  </a:moveTo>
                  <a:lnTo>
                    <a:pt x="2801650" y="1224000"/>
                  </a:lnTo>
                  <a:lnTo>
                    <a:pt x="2849477" y="1222159"/>
                  </a:lnTo>
                  <a:lnTo>
                    <a:pt x="2896298" y="1216726"/>
                  </a:lnTo>
                  <a:lnTo>
                    <a:pt x="2941976" y="1207837"/>
                  </a:lnTo>
                  <a:lnTo>
                    <a:pt x="2986375" y="1195628"/>
                  </a:lnTo>
                  <a:lnTo>
                    <a:pt x="3029359" y="1180236"/>
                  </a:lnTo>
                  <a:lnTo>
                    <a:pt x="3070792" y="1161796"/>
                  </a:lnTo>
                  <a:lnTo>
                    <a:pt x="3110538" y="1140444"/>
                  </a:lnTo>
                  <a:lnTo>
                    <a:pt x="3148461" y="1116317"/>
                  </a:lnTo>
                  <a:lnTo>
                    <a:pt x="3184425" y="1089550"/>
                  </a:lnTo>
                  <a:lnTo>
                    <a:pt x="3218293" y="1060280"/>
                  </a:lnTo>
                  <a:lnTo>
                    <a:pt x="3249931" y="1028643"/>
                  </a:lnTo>
                  <a:lnTo>
                    <a:pt x="3279200" y="994775"/>
                  </a:lnTo>
                  <a:lnTo>
                    <a:pt x="3305967" y="958811"/>
                  </a:lnTo>
                  <a:lnTo>
                    <a:pt x="3330094" y="920888"/>
                  </a:lnTo>
                  <a:lnTo>
                    <a:pt x="3351446" y="881142"/>
                  </a:lnTo>
                  <a:lnTo>
                    <a:pt x="3369886" y="839709"/>
                  </a:lnTo>
                  <a:lnTo>
                    <a:pt x="3385278" y="796725"/>
                  </a:lnTo>
                  <a:lnTo>
                    <a:pt x="3397487" y="752326"/>
                  </a:lnTo>
                  <a:lnTo>
                    <a:pt x="3406376" y="706648"/>
                  </a:lnTo>
                  <a:lnTo>
                    <a:pt x="3411809" y="659827"/>
                  </a:lnTo>
                  <a:lnTo>
                    <a:pt x="3413650" y="612000"/>
                  </a:lnTo>
                  <a:lnTo>
                    <a:pt x="3411809" y="564172"/>
                  </a:lnTo>
                  <a:lnTo>
                    <a:pt x="3406376" y="517352"/>
                  </a:lnTo>
                  <a:lnTo>
                    <a:pt x="3397487" y="471674"/>
                  </a:lnTo>
                  <a:lnTo>
                    <a:pt x="3385278" y="427275"/>
                  </a:lnTo>
                  <a:lnTo>
                    <a:pt x="3369886" y="384291"/>
                  </a:lnTo>
                  <a:lnTo>
                    <a:pt x="3351446" y="342858"/>
                  </a:lnTo>
                  <a:lnTo>
                    <a:pt x="3330094" y="303112"/>
                  </a:lnTo>
                  <a:lnTo>
                    <a:pt x="3305967" y="265189"/>
                  </a:lnTo>
                  <a:lnTo>
                    <a:pt x="3279200" y="229225"/>
                  </a:lnTo>
                  <a:lnTo>
                    <a:pt x="3249931" y="195357"/>
                  </a:lnTo>
                  <a:lnTo>
                    <a:pt x="3218293" y="163719"/>
                  </a:lnTo>
                  <a:lnTo>
                    <a:pt x="3184425" y="134449"/>
                  </a:lnTo>
                  <a:lnTo>
                    <a:pt x="3148461" y="107683"/>
                  </a:lnTo>
                  <a:lnTo>
                    <a:pt x="3110538" y="83556"/>
                  </a:lnTo>
                  <a:lnTo>
                    <a:pt x="3070792" y="62204"/>
                  </a:lnTo>
                  <a:lnTo>
                    <a:pt x="3029359" y="43764"/>
                  </a:lnTo>
                  <a:lnTo>
                    <a:pt x="2986375" y="28372"/>
                  </a:lnTo>
                  <a:lnTo>
                    <a:pt x="2941976" y="16163"/>
                  </a:lnTo>
                  <a:lnTo>
                    <a:pt x="2896298" y="7274"/>
                  </a:lnTo>
                  <a:lnTo>
                    <a:pt x="2849477" y="1841"/>
                  </a:lnTo>
                  <a:lnTo>
                    <a:pt x="2801650" y="0"/>
                  </a:lnTo>
                  <a:lnTo>
                    <a:pt x="0" y="0"/>
                  </a:lnTo>
                </a:path>
              </a:pathLst>
            </a:custGeom>
            <a:ln w="76200">
              <a:solidFill>
                <a:srgbClr val="FF3366"/>
              </a:solidFill>
            </a:ln>
          </p:spPr>
          <p:txBody>
            <a:bodyPr wrap="square" lIns="0" tIns="0" rIns="0" bIns="0" rtlCol="0"/>
            <a:lstStyle/>
            <a:p>
              <a:endParaRPr dirty="0"/>
            </a:p>
          </p:txBody>
        </p:sp>
        <p:sp>
          <p:nvSpPr>
            <p:cNvPr id="23" name="object 23"/>
            <p:cNvSpPr/>
            <p:nvPr/>
          </p:nvSpPr>
          <p:spPr>
            <a:xfrm>
              <a:off x="3413652" y="2235202"/>
              <a:ext cx="2634615" cy="784860"/>
            </a:xfrm>
            <a:custGeom>
              <a:avLst/>
              <a:gdLst/>
              <a:ahLst/>
              <a:cxnLst/>
              <a:rect l="l" t="t" r="r" b="b"/>
              <a:pathLst>
                <a:path w="2634615" h="784860">
                  <a:moveTo>
                    <a:pt x="0" y="0"/>
                  </a:moveTo>
                  <a:lnTo>
                    <a:pt x="1785200" y="0"/>
                  </a:lnTo>
                  <a:lnTo>
                    <a:pt x="1834608" y="1227"/>
                  </a:lnTo>
                  <a:lnTo>
                    <a:pt x="1883271" y="4875"/>
                  </a:lnTo>
                  <a:lnTo>
                    <a:pt x="1931114" y="10894"/>
                  </a:lnTo>
                  <a:lnTo>
                    <a:pt x="1978058" y="19234"/>
                  </a:lnTo>
                  <a:lnTo>
                    <a:pt x="2024027" y="29844"/>
                  </a:lnTo>
                  <a:lnTo>
                    <a:pt x="2068943" y="42673"/>
                  </a:lnTo>
                  <a:lnTo>
                    <a:pt x="2112729" y="57671"/>
                  </a:lnTo>
                  <a:lnTo>
                    <a:pt x="2155307" y="74789"/>
                  </a:lnTo>
                  <a:lnTo>
                    <a:pt x="2196601" y="93975"/>
                  </a:lnTo>
                  <a:lnTo>
                    <a:pt x="2236532" y="115180"/>
                  </a:lnTo>
                  <a:lnTo>
                    <a:pt x="2275025" y="138352"/>
                  </a:lnTo>
                  <a:lnTo>
                    <a:pt x="2312000" y="163442"/>
                  </a:lnTo>
                  <a:lnTo>
                    <a:pt x="2347381" y="190399"/>
                  </a:lnTo>
                  <a:lnTo>
                    <a:pt x="2381091" y="219173"/>
                  </a:lnTo>
                  <a:lnTo>
                    <a:pt x="2413052" y="249713"/>
                  </a:lnTo>
                  <a:lnTo>
                    <a:pt x="2443187" y="281970"/>
                  </a:lnTo>
                  <a:lnTo>
                    <a:pt x="2471419" y="315892"/>
                  </a:lnTo>
                  <a:lnTo>
                    <a:pt x="2497670" y="351430"/>
                  </a:lnTo>
                  <a:lnTo>
                    <a:pt x="2521863" y="388533"/>
                  </a:lnTo>
                  <a:lnTo>
                    <a:pt x="2543920" y="427151"/>
                  </a:lnTo>
                  <a:lnTo>
                    <a:pt x="2563766" y="467233"/>
                  </a:lnTo>
                  <a:lnTo>
                    <a:pt x="2581321" y="508729"/>
                  </a:lnTo>
                  <a:lnTo>
                    <a:pt x="2596509" y="551589"/>
                  </a:lnTo>
                  <a:lnTo>
                    <a:pt x="2609252" y="595762"/>
                  </a:lnTo>
                  <a:lnTo>
                    <a:pt x="2619474" y="641198"/>
                  </a:lnTo>
                  <a:lnTo>
                    <a:pt x="2627096" y="687846"/>
                  </a:lnTo>
                  <a:lnTo>
                    <a:pt x="2632042" y="735657"/>
                  </a:lnTo>
                  <a:lnTo>
                    <a:pt x="2634234" y="784580"/>
                  </a:lnTo>
                </a:path>
              </a:pathLst>
            </a:custGeom>
            <a:ln w="12700">
              <a:solidFill>
                <a:srgbClr val="FF3366"/>
              </a:solidFill>
            </a:ln>
          </p:spPr>
          <p:txBody>
            <a:bodyPr wrap="square" lIns="0" tIns="0" rIns="0" bIns="0" rtlCol="0"/>
            <a:lstStyle/>
            <a:p>
              <a:endParaRPr dirty="0"/>
            </a:p>
          </p:txBody>
        </p:sp>
        <p:pic>
          <p:nvPicPr>
            <p:cNvPr id="24" name="object 24"/>
            <p:cNvPicPr/>
            <p:nvPr/>
          </p:nvPicPr>
          <p:blipFill>
            <a:blip r:embed="rId2" cstate="print"/>
            <a:stretch>
              <a:fillRect/>
            </a:stretch>
          </p:blipFill>
          <p:spPr>
            <a:xfrm>
              <a:off x="5994490" y="2967845"/>
              <a:ext cx="103835" cy="65709"/>
            </a:xfrm>
            <a:prstGeom prst="rect">
              <a:avLst/>
            </a:prstGeom>
          </p:spPr>
        </p:pic>
        <p:sp>
          <p:nvSpPr>
            <p:cNvPr id="25" name="object 25"/>
            <p:cNvSpPr/>
            <p:nvPr/>
          </p:nvSpPr>
          <p:spPr>
            <a:xfrm>
              <a:off x="7962346" y="5576802"/>
              <a:ext cx="4133850" cy="1224280"/>
            </a:xfrm>
            <a:custGeom>
              <a:avLst/>
              <a:gdLst/>
              <a:ahLst/>
              <a:cxnLst/>
              <a:rect l="l" t="t" r="r" b="b"/>
              <a:pathLst>
                <a:path w="4133850" h="1224279">
                  <a:moveTo>
                    <a:pt x="612000" y="0"/>
                  </a:moveTo>
                  <a:lnTo>
                    <a:pt x="564172" y="1841"/>
                  </a:lnTo>
                  <a:lnTo>
                    <a:pt x="517352" y="7274"/>
                  </a:lnTo>
                  <a:lnTo>
                    <a:pt x="471674" y="16163"/>
                  </a:lnTo>
                  <a:lnTo>
                    <a:pt x="427275" y="28372"/>
                  </a:lnTo>
                  <a:lnTo>
                    <a:pt x="384291" y="43764"/>
                  </a:lnTo>
                  <a:lnTo>
                    <a:pt x="342858" y="62204"/>
                  </a:lnTo>
                  <a:lnTo>
                    <a:pt x="303112" y="83556"/>
                  </a:lnTo>
                  <a:lnTo>
                    <a:pt x="265189" y="107683"/>
                  </a:lnTo>
                  <a:lnTo>
                    <a:pt x="229225" y="134449"/>
                  </a:lnTo>
                  <a:lnTo>
                    <a:pt x="195357" y="163719"/>
                  </a:lnTo>
                  <a:lnTo>
                    <a:pt x="163719" y="195357"/>
                  </a:lnTo>
                  <a:lnTo>
                    <a:pt x="134449" y="229225"/>
                  </a:lnTo>
                  <a:lnTo>
                    <a:pt x="107683" y="265189"/>
                  </a:lnTo>
                  <a:lnTo>
                    <a:pt x="83556" y="303112"/>
                  </a:lnTo>
                  <a:lnTo>
                    <a:pt x="62204" y="342858"/>
                  </a:lnTo>
                  <a:lnTo>
                    <a:pt x="43764" y="384291"/>
                  </a:lnTo>
                  <a:lnTo>
                    <a:pt x="28372" y="427275"/>
                  </a:lnTo>
                  <a:lnTo>
                    <a:pt x="16163" y="471674"/>
                  </a:lnTo>
                  <a:lnTo>
                    <a:pt x="7274" y="517352"/>
                  </a:lnTo>
                  <a:lnTo>
                    <a:pt x="1841" y="564172"/>
                  </a:lnTo>
                  <a:lnTo>
                    <a:pt x="0" y="612000"/>
                  </a:lnTo>
                  <a:lnTo>
                    <a:pt x="1841" y="659827"/>
                  </a:lnTo>
                  <a:lnTo>
                    <a:pt x="7274" y="706648"/>
                  </a:lnTo>
                  <a:lnTo>
                    <a:pt x="16163" y="752326"/>
                  </a:lnTo>
                  <a:lnTo>
                    <a:pt x="28372" y="796725"/>
                  </a:lnTo>
                  <a:lnTo>
                    <a:pt x="43764" y="839709"/>
                  </a:lnTo>
                  <a:lnTo>
                    <a:pt x="62204" y="881142"/>
                  </a:lnTo>
                  <a:lnTo>
                    <a:pt x="83556" y="920888"/>
                  </a:lnTo>
                  <a:lnTo>
                    <a:pt x="107683" y="958811"/>
                  </a:lnTo>
                  <a:lnTo>
                    <a:pt x="134449" y="994775"/>
                  </a:lnTo>
                  <a:lnTo>
                    <a:pt x="163719" y="1028643"/>
                  </a:lnTo>
                  <a:lnTo>
                    <a:pt x="195357" y="1060280"/>
                  </a:lnTo>
                  <a:lnTo>
                    <a:pt x="229225" y="1089550"/>
                  </a:lnTo>
                  <a:lnTo>
                    <a:pt x="265189" y="1116317"/>
                  </a:lnTo>
                  <a:lnTo>
                    <a:pt x="303112" y="1140444"/>
                  </a:lnTo>
                  <a:lnTo>
                    <a:pt x="342858" y="1161796"/>
                  </a:lnTo>
                  <a:lnTo>
                    <a:pt x="384291" y="1180236"/>
                  </a:lnTo>
                  <a:lnTo>
                    <a:pt x="427275" y="1195628"/>
                  </a:lnTo>
                  <a:lnTo>
                    <a:pt x="471674" y="1207837"/>
                  </a:lnTo>
                  <a:lnTo>
                    <a:pt x="517352" y="1216726"/>
                  </a:lnTo>
                  <a:lnTo>
                    <a:pt x="564172" y="1222159"/>
                  </a:lnTo>
                  <a:lnTo>
                    <a:pt x="612000" y="1224000"/>
                  </a:lnTo>
                  <a:lnTo>
                    <a:pt x="4133654" y="1224000"/>
                  </a:lnTo>
                </a:path>
                <a:path w="4133850" h="1224279">
                  <a:moveTo>
                    <a:pt x="4133654" y="0"/>
                  </a:moveTo>
                  <a:lnTo>
                    <a:pt x="612000" y="0"/>
                  </a:lnTo>
                </a:path>
              </a:pathLst>
            </a:custGeom>
            <a:ln w="76200">
              <a:solidFill>
                <a:srgbClr val="FF3366"/>
              </a:solidFill>
            </a:ln>
          </p:spPr>
          <p:txBody>
            <a:bodyPr wrap="square" lIns="0" tIns="0" rIns="0" bIns="0" rtlCol="0"/>
            <a:lstStyle/>
            <a:p>
              <a:endParaRPr dirty="0"/>
            </a:p>
          </p:txBody>
        </p:sp>
        <p:sp>
          <p:nvSpPr>
            <p:cNvPr id="26" name="object 26"/>
            <p:cNvSpPr/>
            <p:nvPr/>
          </p:nvSpPr>
          <p:spPr>
            <a:xfrm>
              <a:off x="6047995" y="5339659"/>
              <a:ext cx="1863089" cy="849630"/>
            </a:xfrm>
            <a:custGeom>
              <a:avLst/>
              <a:gdLst/>
              <a:ahLst/>
              <a:cxnLst/>
              <a:rect l="l" t="t" r="r" b="b"/>
              <a:pathLst>
                <a:path w="1863090" h="849629">
                  <a:moveTo>
                    <a:pt x="1862480" y="849147"/>
                  </a:moveTo>
                  <a:lnTo>
                    <a:pt x="849147" y="849147"/>
                  </a:lnTo>
                  <a:lnTo>
                    <a:pt x="800962" y="847803"/>
                  </a:lnTo>
                  <a:lnTo>
                    <a:pt x="753483" y="843818"/>
                  </a:lnTo>
                  <a:lnTo>
                    <a:pt x="706780" y="837264"/>
                  </a:lnTo>
                  <a:lnTo>
                    <a:pt x="660926" y="828213"/>
                  </a:lnTo>
                  <a:lnTo>
                    <a:pt x="615992" y="816736"/>
                  </a:lnTo>
                  <a:lnTo>
                    <a:pt x="572049" y="802906"/>
                  </a:lnTo>
                  <a:lnTo>
                    <a:pt x="529170" y="786793"/>
                  </a:lnTo>
                  <a:lnTo>
                    <a:pt x="487426" y="768470"/>
                  </a:lnTo>
                  <a:lnTo>
                    <a:pt x="446890" y="748008"/>
                  </a:lnTo>
                  <a:lnTo>
                    <a:pt x="407631" y="725479"/>
                  </a:lnTo>
                  <a:lnTo>
                    <a:pt x="369723" y="700954"/>
                  </a:lnTo>
                  <a:lnTo>
                    <a:pt x="333237" y="674506"/>
                  </a:lnTo>
                  <a:lnTo>
                    <a:pt x="298244" y="646205"/>
                  </a:lnTo>
                  <a:lnTo>
                    <a:pt x="264817" y="616124"/>
                  </a:lnTo>
                  <a:lnTo>
                    <a:pt x="233027" y="584334"/>
                  </a:lnTo>
                  <a:lnTo>
                    <a:pt x="202946" y="550907"/>
                  </a:lnTo>
                  <a:lnTo>
                    <a:pt x="174645" y="515915"/>
                  </a:lnTo>
                  <a:lnTo>
                    <a:pt x="148196" y="479429"/>
                  </a:lnTo>
                  <a:lnTo>
                    <a:pt x="123671" y="441521"/>
                  </a:lnTo>
                  <a:lnTo>
                    <a:pt x="101141" y="402262"/>
                  </a:lnTo>
                  <a:lnTo>
                    <a:pt x="80678" y="361725"/>
                  </a:lnTo>
                  <a:lnTo>
                    <a:pt x="62355" y="319981"/>
                  </a:lnTo>
                  <a:lnTo>
                    <a:pt x="46242" y="277102"/>
                  </a:lnTo>
                  <a:lnTo>
                    <a:pt x="32411" y="233159"/>
                  </a:lnTo>
                  <a:lnTo>
                    <a:pt x="20934" y="188224"/>
                  </a:lnTo>
                  <a:lnTo>
                    <a:pt x="11883" y="142369"/>
                  </a:lnTo>
                  <a:lnTo>
                    <a:pt x="5329" y="95666"/>
                  </a:lnTo>
                  <a:lnTo>
                    <a:pt x="1344" y="48185"/>
                  </a:lnTo>
                  <a:lnTo>
                    <a:pt x="0" y="0"/>
                  </a:lnTo>
                </a:path>
              </a:pathLst>
            </a:custGeom>
            <a:ln w="12700">
              <a:solidFill>
                <a:srgbClr val="FF3366"/>
              </a:solidFill>
            </a:ln>
          </p:spPr>
          <p:txBody>
            <a:bodyPr wrap="square" lIns="0" tIns="0" rIns="0" bIns="0" rtlCol="0"/>
            <a:lstStyle/>
            <a:p>
              <a:endParaRPr dirty="0"/>
            </a:p>
          </p:txBody>
        </p:sp>
        <p:pic>
          <p:nvPicPr>
            <p:cNvPr id="27" name="object 27"/>
            <p:cNvPicPr/>
            <p:nvPr/>
          </p:nvPicPr>
          <p:blipFill>
            <a:blip r:embed="rId3" cstate="print"/>
            <a:stretch>
              <a:fillRect/>
            </a:stretch>
          </p:blipFill>
          <p:spPr>
            <a:xfrm>
              <a:off x="7859732" y="6136867"/>
              <a:ext cx="64516" cy="103873"/>
            </a:xfrm>
            <a:prstGeom prst="rect">
              <a:avLst/>
            </a:prstGeom>
          </p:spPr>
        </p:pic>
        <p:sp>
          <p:nvSpPr>
            <p:cNvPr id="28" name="object 28"/>
            <p:cNvSpPr/>
            <p:nvPr/>
          </p:nvSpPr>
          <p:spPr>
            <a:xfrm>
              <a:off x="2264804" y="3084353"/>
              <a:ext cx="7566659" cy="2255520"/>
            </a:xfrm>
            <a:custGeom>
              <a:avLst/>
              <a:gdLst/>
              <a:ahLst/>
              <a:cxnLst/>
              <a:rect l="l" t="t" r="r" b="b"/>
              <a:pathLst>
                <a:path w="7566659" h="2255520">
                  <a:moveTo>
                    <a:pt x="1127645" y="0"/>
                  </a:moveTo>
                  <a:lnTo>
                    <a:pt x="1079978" y="989"/>
                  </a:lnTo>
                  <a:lnTo>
                    <a:pt x="1032815" y="3930"/>
                  </a:lnTo>
                  <a:lnTo>
                    <a:pt x="986196" y="8785"/>
                  </a:lnTo>
                  <a:lnTo>
                    <a:pt x="940159" y="15515"/>
                  </a:lnTo>
                  <a:lnTo>
                    <a:pt x="894743" y="24079"/>
                  </a:lnTo>
                  <a:lnTo>
                    <a:pt x="849989" y="34439"/>
                  </a:lnTo>
                  <a:lnTo>
                    <a:pt x="805935" y="46556"/>
                  </a:lnTo>
                  <a:lnTo>
                    <a:pt x="762619" y="60390"/>
                  </a:lnTo>
                  <a:lnTo>
                    <a:pt x="720083" y="75903"/>
                  </a:lnTo>
                  <a:lnTo>
                    <a:pt x="678363" y="93055"/>
                  </a:lnTo>
                  <a:lnTo>
                    <a:pt x="637500" y="111807"/>
                  </a:lnTo>
                  <a:lnTo>
                    <a:pt x="597533" y="132121"/>
                  </a:lnTo>
                  <a:lnTo>
                    <a:pt x="558500" y="153956"/>
                  </a:lnTo>
                  <a:lnTo>
                    <a:pt x="520442" y="177274"/>
                  </a:lnTo>
                  <a:lnTo>
                    <a:pt x="483396" y="202036"/>
                  </a:lnTo>
                  <a:lnTo>
                    <a:pt x="447403" y="228202"/>
                  </a:lnTo>
                  <a:lnTo>
                    <a:pt x="412502" y="255733"/>
                  </a:lnTo>
                  <a:lnTo>
                    <a:pt x="378730" y="284591"/>
                  </a:lnTo>
                  <a:lnTo>
                    <a:pt x="346129" y="314736"/>
                  </a:lnTo>
                  <a:lnTo>
                    <a:pt x="314736" y="346129"/>
                  </a:lnTo>
                  <a:lnTo>
                    <a:pt x="284591" y="378730"/>
                  </a:lnTo>
                  <a:lnTo>
                    <a:pt x="255733" y="412502"/>
                  </a:lnTo>
                  <a:lnTo>
                    <a:pt x="228202" y="447403"/>
                  </a:lnTo>
                  <a:lnTo>
                    <a:pt x="202036" y="483396"/>
                  </a:lnTo>
                  <a:lnTo>
                    <a:pt x="177274" y="520442"/>
                  </a:lnTo>
                  <a:lnTo>
                    <a:pt x="153956" y="558500"/>
                  </a:lnTo>
                  <a:lnTo>
                    <a:pt x="132121" y="597533"/>
                  </a:lnTo>
                  <a:lnTo>
                    <a:pt x="111807" y="637500"/>
                  </a:lnTo>
                  <a:lnTo>
                    <a:pt x="93055" y="678363"/>
                  </a:lnTo>
                  <a:lnTo>
                    <a:pt x="75903" y="720083"/>
                  </a:lnTo>
                  <a:lnTo>
                    <a:pt x="60390" y="762619"/>
                  </a:lnTo>
                  <a:lnTo>
                    <a:pt x="46556" y="805935"/>
                  </a:lnTo>
                  <a:lnTo>
                    <a:pt x="34439" y="849989"/>
                  </a:lnTo>
                  <a:lnTo>
                    <a:pt x="24079" y="894743"/>
                  </a:lnTo>
                  <a:lnTo>
                    <a:pt x="15515" y="940159"/>
                  </a:lnTo>
                  <a:lnTo>
                    <a:pt x="8785" y="986196"/>
                  </a:lnTo>
                  <a:lnTo>
                    <a:pt x="3930" y="1032815"/>
                  </a:lnTo>
                  <a:lnTo>
                    <a:pt x="989" y="1079978"/>
                  </a:lnTo>
                  <a:lnTo>
                    <a:pt x="0" y="1127645"/>
                  </a:lnTo>
                  <a:lnTo>
                    <a:pt x="989" y="1175312"/>
                  </a:lnTo>
                  <a:lnTo>
                    <a:pt x="3930" y="1222475"/>
                  </a:lnTo>
                  <a:lnTo>
                    <a:pt x="8785" y="1269095"/>
                  </a:lnTo>
                  <a:lnTo>
                    <a:pt x="15515" y="1315132"/>
                  </a:lnTo>
                  <a:lnTo>
                    <a:pt x="24079" y="1360548"/>
                  </a:lnTo>
                  <a:lnTo>
                    <a:pt x="34439" y="1405302"/>
                  </a:lnTo>
                  <a:lnTo>
                    <a:pt x="46556" y="1449357"/>
                  </a:lnTo>
                  <a:lnTo>
                    <a:pt x="60390" y="1492672"/>
                  </a:lnTo>
                  <a:lnTo>
                    <a:pt x="75903" y="1535210"/>
                  </a:lnTo>
                  <a:lnTo>
                    <a:pt x="93055" y="1576929"/>
                  </a:lnTo>
                  <a:lnTo>
                    <a:pt x="111807" y="1617793"/>
                  </a:lnTo>
                  <a:lnTo>
                    <a:pt x="132121" y="1657760"/>
                  </a:lnTo>
                  <a:lnTo>
                    <a:pt x="153956" y="1696793"/>
                  </a:lnTo>
                  <a:lnTo>
                    <a:pt x="177274" y="1734852"/>
                  </a:lnTo>
                  <a:lnTo>
                    <a:pt x="202036" y="1771898"/>
                  </a:lnTo>
                  <a:lnTo>
                    <a:pt x="228202" y="1807892"/>
                  </a:lnTo>
                  <a:lnTo>
                    <a:pt x="255733" y="1842794"/>
                  </a:lnTo>
                  <a:lnTo>
                    <a:pt x="284591" y="1876566"/>
                  </a:lnTo>
                  <a:lnTo>
                    <a:pt x="314736" y="1909168"/>
                  </a:lnTo>
                  <a:lnTo>
                    <a:pt x="346129" y="1940561"/>
                  </a:lnTo>
                  <a:lnTo>
                    <a:pt x="378730" y="1970706"/>
                  </a:lnTo>
                  <a:lnTo>
                    <a:pt x="412502" y="1999565"/>
                  </a:lnTo>
                  <a:lnTo>
                    <a:pt x="447403" y="2027097"/>
                  </a:lnTo>
                  <a:lnTo>
                    <a:pt x="483396" y="2053263"/>
                  </a:lnTo>
                  <a:lnTo>
                    <a:pt x="520442" y="2078025"/>
                  </a:lnTo>
                  <a:lnTo>
                    <a:pt x="558500" y="2101344"/>
                  </a:lnTo>
                  <a:lnTo>
                    <a:pt x="597533" y="2123180"/>
                  </a:lnTo>
                  <a:lnTo>
                    <a:pt x="637500" y="2143493"/>
                  </a:lnTo>
                  <a:lnTo>
                    <a:pt x="678363" y="2162246"/>
                  </a:lnTo>
                  <a:lnTo>
                    <a:pt x="720083" y="2179399"/>
                  </a:lnTo>
                  <a:lnTo>
                    <a:pt x="762619" y="2194912"/>
                  </a:lnTo>
                  <a:lnTo>
                    <a:pt x="805935" y="2208746"/>
                  </a:lnTo>
                  <a:lnTo>
                    <a:pt x="849989" y="2220864"/>
                  </a:lnTo>
                  <a:lnTo>
                    <a:pt x="894743" y="2231224"/>
                  </a:lnTo>
                  <a:lnTo>
                    <a:pt x="940159" y="2239788"/>
                  </a:lnTo>
                  <a:lnTo>
                    <a:pt x="986196" y="2246517"/>
                  </a:lnTo>
                  <a:lnTo>
                    <a:pt x="1032815" y="2251373"/>
                  </a:lnTo>
                  <a:lnTo>
                    <a:pt x="1079978" y="2254314"/>
                  </a:lnTo>
                  <a:lnTo>
                    <a:pt x="1127645" y="2255304"/>
                  </a:lnTo>
                  <a:lnTo>
                    <a:pt x="6438747" y="2255304"/>
                  </a:lnTo>
                  <a:lnTo>
                    <a:pt x="6486414" y="2254314"/>
                  </a:lnTo>
                  <a:lnTo>
                    <a:pt x="6533577" y="2251373"/>
                  </a:lnTo>
                  <a:lnTo>
                    <a:pt x="6580197" y="2246517"/>
                  </a:lnTo>
                  <a:lnTo>
                    <a:pt x="6626234" y="2239788"/>
                  </a:lnTo>
                  <a:lnTo>
                    <a:pt x="6671649" y="2231224"/>
                  </a:lnTo>
                  <a:lnTo>
                    <a:pt x="6716403" y="2220864"/>
                  </a:lnTo>
                  <a:lnTo>
                    <a:pt x="6760458" y="2208746"/>
                  </a:lnTo>
                  <a:lnTo>
                    <a:pt x="6803773" y="2194912"/>
                  </a:lnTo>
                  <a:lnTo>
                    <a:pt x="6846310" y="2179399"/>
                  </a:lnTo>
                  <a:lnTo>
                    <a:pt x="6888029" y="2162246"/>
                  </a:lnTo>
                  <a:lnTo>
                    <a:pt x="6928892" y="2143493"/>
                  </a:lnTo>
                  <a:lnTo>
                    <a:pt x="6968860" y="2123180"/>
                  </a:lnTo>
                  <a:lnTo>
                    <a:pt x="7007892" y="2101344"/>
                  </a:lnTo>
                  <a:lnTo>
                    <a:pt x="7045950" y="2078025"/>
                  </a:lnTo>
                  <a:lnTo>
                    <a:pt x="7082996" y="2053263"/>
                  </a:lnTo>
                  <a:lnTo>
                    <a:pt x="7118989" y="2027097"/>
                  </a:lnTo>
                  <a:lnTo>
                    <a:pt x="7153891" y="1999565"/>
                  </a:lnTo>
                  <a:lnTo>
                    <a:pt x="7187662" y="1970706"/>
                  </a:lnTo>
                  <a:lnTo>
                    <a:pt x="7220263" y="1940561"/>
                  </a:lnTo>
                  <a:lnTo>
                    <a:pt x="7251656" y="1909168"/>
                  </a:lnTo>
                  <a:lnTo>
                    <a:pt x="7281801" y="1876566"/>
                  </a:lnTo>
                  <a:lnTo>
                    <a:pt x="7310659" y="1842794"/>
                  </a:lnTo>
                  <a:lnTo>
                    <a:pt x="7338190" y="1807892"/>
                  </a:lnTo>
                  <a:lnTo>
                    <a:pt x="7364357" y="1771898"/>
                  </a:lnTo>
                  <a:lnTo>
                    <a:pt x="7389118" y="1734852"/>
                  </a:lnTo>
                  <a:lnTo>
                    <a:pt x="7412436" y="1696793"/>
                  </a:lnTo>
                  <a:lnTo>
                    <a:pt x="7434272" y="1657760"/>
                  </a:lnTo>
                  <a:lnTo>
                    <a:pt x="7454585" y="1617793"/>
                  </a:lnTo>
                  <a:lnTo>
                    <a:pt x="7473337" y="1576929"/>
                  </a:lnTo>
                  <a:lnTo>
                    <a:pt x="7490490" y="1535210"/>
                  </a:lnTo>
                  <a:lnTo>
                    <a:pt x="7506002" y="1492672"/>
                  </a:lnTo>
                  <a:lnTo>
                    <a:pt x="7519837" y="1449357"/>
                  </a:lnTo>
                  <a:lnTo>
                    <a:pt x="7531954" y="1405302"/>
                  </a:lnTo>
                  <a:lnTo>
                    <a:pt x="7542314" y="1360548"/>
                  </a:lnTo>
                  <a:lnTo>
                    <a:pt x="7550878" y="1315132"/>
                  </a:lnTo>
                  <a:lnTo>
                    <a:pt x="7557607" y="1269095"/>
                  </a:lnTo>
                  <a:lnTo>
                    <a:pt x="7562462" y="1222475"/>
                  </a:lnTo>
                  <a:lnTo>
                    <a:pt x="7565404" y="1175312"/>
                  </a:lnTo>
                  <a:lnTo>
                    <a:pt x="7566393" y="1127645"/>
                  </a:lnTo>
                  <a:lnTo>
                    <a:pt x="7565404" y="1079978"/>
                  </a:lnTo>
                  <a:lnTo>
                    <a:pt x="7562462" y="1032815"/>
                  </a:lnTo>
                  <a:lnTo>
                    <a:pt x="7557607" y="986196"/>
                  </a:lnTo>
                  <a:lnTo>
                    <a:pt x="7550878" y="940159"/>
                  </a:lnTo>
                  <a:lnTo>
                    <a:pt x="7542314" y="894743"/>
                  </a:lnTo>
                  <a:lnTo>
                    <a:pt x="7531954" y="849989"/>
                  </a:lnTo>
                  <a:lnTo>
                    <a:pt x="7519837" y="805935"/>
                  </a:lnTo>
                  <a:lnTo>
                    <a:pt x="7506002" y="762619"/>
                  </a:lnTo>
                  <a:lnTo>
                    <a:pt x="7490490" y="720083"/>
                  </a:lnTo>
                  <a:lnTo>
                    <a:pt x="7473337" y="678363"/>
                  </a:lnTo>
                  <a:lnTo>
                    <a:pt x="7454585" y="637500"/>
                  </a:lnTo>
                  <a:lnTo>
                    <a:pt x="7434272" y="597533"/>
                  </a:lnTo>
                  <a:lnTo>
                    <a:pt x="7412436" y="558500"/>
                  </a:lnTo>
                  <a:lnTo>
                    <a:pt x="7389118" y="520442"/>
                  </a:lnTo>
                  <a:lnTo>
                    <a:pt x="7364357" y="483396"/>
                  </a:lnTo>
                  <a:lnTo>
                    <a:pt x="7338190" y="447403"/>
                  </a:lnTo>
                  <a:lnTo>
                    <a:pt x="7310659" y="412502"/>
                  </a:lnTo>
                  <a:lnTo>
                    <a:pt x="7281801" y="378730"/>
                  </a:lnTo>
                  <a:lnTo>
                    <a:pt x="7251656" y="346129"/>
                  </a:lnTo>
                  <a:lnTo>
                    <a:pt x="7220263" y="314736"/>
                  </a:lnTo>
                  <a:lnTo>
                    <a:pt x="7187662" y="284591"/>
                  </a:lnTo>
                  <a:lnTo>
                    <a:pt x="7153891" y="255733"/>
                  </a:lnTo>
                  <a:lnTo>
                    <a:pt x="7118989" y="228202"/>
                  </a:lnTo>
                  <a:lnTo>
                    <a:pt x="7082996" y="202036"/>
                  </a:lnTo>
                  <a:lnTo>
                    <a:pt x="7045950" y="177274"/>
                  </a:lnTo>
                  <a:lnTo>
                    <a:pt x="7007892" y="153956"/>
                  </a:lnTo>
                  <a:lnTo>
                    <a:pt x="6968860" y="132121"/>
                  </a:lnTo>
                  <a:lnTo>
                    <a:pt x="6928892" y="111807"/>
                  </a:lnTo>
                  <a:lnTo>
                    <a:pt x="6888029" y="93055"/>
                  </a:lnTo>
                  <a:lnTo>
                    <a:pt x="6846310" y="75903"/>
                  </a:lnTo>
                  <a:lnTo>
                    <a:pt x="6803773" y="60390"/>
                  </a:lnTo>
                  <a:lnTo>
                    <a:pt x="6760458" y="46556"/>
                  </a:lnTo>
                  <a:lnTo>
                    <a:pt x="6716403" y="34439"/>
                  </a:lnTo>
                  <a:lnTo>
                    <a:pt x="6671649" y="24079"/>
                  </a:lnTo>
                  <a:lnTo>
                    <a:pt x="6626234" y="15515"/>
                  </a:lnTo>
                  <a:lnTo>
                    <a:pt x="6580197" y="8785"/>
                  </a:lnTo>
                  <a:lnTo>
                    <a:pt x="6533577" y="3930"/>
                  </a:lnTo>
                  <a:lnTo>
                    <a:pt x="6486414" y="989"/>
                  </a:lnTo>
                  <a:lnTo>
                    <a:pt x="6438747" y="0"/>
                  </a:lnTo>
                  <a:lnTo>
                    <a:pt x="1127645" y="0"/>
                  </a:lnTo>
                  <a:close/>
                </a:path>
              </a:pathLst>
            </a:custGeom>
            <a:ln w="101600">
              <a:solidFill>
                <a:srgbClr val="FF3366"/>
              </a:solidFill>
            </a:ln>
          </p:spPr>
          <p:txBody>
            <a:bodyPr wrap="square" lIns="0" tIns="0" rIns="0" bIns="0" rtlCol="0"/>
            <a:lstStyle/>
            <a:p>
              <a:endParaRPr dirty="0"/>
            </a:p>
          </p:txBody>
        </p:sp>
        <p:sp>
          <p:nvSpPr>
            <p:cNvPr id="29" name="object 29"/>
            <p:cNvSpPr/>
            <p:nvPr/>
          </p:nvSpPr>
          <p:spPr>
            <a:xfrm>
              <a:off x="4355689" y="4212012"/>
              <a:ext cx="708025" cy="4445"/>
            </a:xfrm>
            <a:custGeom>
              <a:avLst/>
              <a:gdLst/>
              <a:ahLst/>
              <a:cxnLst/>
              <a:rect l="l" t="t" r="r" b="b"/>
              <a:pathLst>
                <a:path w="708025" h="4445">
                  <a:moveTo>
                    <a:pt x="-6134" y="2152"/>
                  </a:moveTo>
                  <a:lnTo>
                    <a:pt x="713676" y="2152"/>
                  </a:lnTo>
                </a:path>
              </a:pathLst>
            </a:custGeom>
            <a:ln w="16573">
              <a:solidFill>
                <a:srgbClr val="FF3366"/>
              </a:solidFill>
            </a:ln>
          </p:spPr>
          <p:txBody>
            <a:bodyPr wrap="square" lIns="0" tIns="0" rIns="0" bIns="0" rtlCol="0"/>
            <a:lstStyle/>
            <a:p>
              <a:endParaRPr dirty="0"/>
            </a:p>
          </p:txBody>
        </p:sp>
        <p:sp>
          <p:nvSpPr>
            <p:cNvPr id="30" name="object 30"/>
            <p:cNvSpPr/>
            <p:nvPr/>
          </p:nvSpPr>
          <p:spPr>
            <a:xfrm>
              <a:off x="5013963" y="4165909"/>
              <a:ext cx="62865" cy="100330"/>
            </a:xfrm>
            <a:custGeom>
              <a:avLst/>
              <a:gdLst/>
              <a:ahLst/>
              <a:cxnLst/>
              <a:rect l="l" t="t" r="r" b="b"/>
              <a:pathLst>
                <a:path w="62864" h="100329">
                  <a:moveTo>
                    <a:pt x="8928" y="0"/>
                  </a:moveTo>
                  <a:lnTo>
                    <a:pt x="507" y="8940"/>
                  </a:lnTo>
                  <a:lnTo>
                    <a:pt x="44564" y="50393"/>
                  </a:lnTo>
                  <a:lnTo>
                    <a:pt x="0" y="91287"/>
                  </a:lnTo>
                  <a:lnTo>
                    <a:pt x="8318" y="100329"/>
                  </a:lnTo>
                  <a:lnTo>
                    <a:pt x="62572" y="50507"/>
                  </a:lnTo>
                  <a:lnTo>
                    <a:pt x="8928" y="0"/>
                  </a:lnTo>
                  <a:close/>
                </a:path>
              </a:pathLst>
            </a:custGeom>
            <a:solidFill>
              <a:srgbClr val="FF3366"/>
            </a:solidFill>
          </p:spPr>
          <p:txBody>
            <a:bodyPr wrap="square" lIns="0" tIns="0" rIns="0" bIns="0" rtlCol="0"/>
            <a:lstStyle/>
            <a:p>
              <a:endParaRPr dirty="0"/>
            </a:p>
          </p:txBody>
        </p:sp>
        <p:sp>
          <p:nvSpPr>
            <p:cNvPr id="31" name="object 31"/>
            <p:cNvSpPr/>
            <p:nvPr/>
          </p:nvSpPr>
          <p:spPr>
            <a:xfrm>
              <a:off x="4355684" y="3930241"/>
              <a:ext cx="752475" cy="281940"/>
            </a:xfrm>
            <a:custGeom>
              <a:avLst/>
              <a:gdLst/>
              <a:ahLst/>
              <a:cxnLst/>
              <a:rect l="l" t="t" r="r" b="b"/>
              <a:pathLst>
                <a:path w="752475" h="281939">
                  <a:moveTo>
                    <a:pt x="752475" y="0"/>
                  </a:moveTo>
                  <a:lnTo>
                    <a:pt x="0" y="281762"/>
                  </a:lnTo>
                  <a:lnTo>
                    <a:pt x="752475" y="0"/>
                  </a:lnTo>
                  <a:close/>
                </a:path>
              </a:pathLst>
            </a:custGeom>
            <a:ln w="12268">
              <a:solidFill>
                <a:srgbClr val="FF3366"/>
              </a:solidFill>
            </a:ln>
          </p:spPr>
          <p:txBody>
            <a:bodyPr wrap="square" lIns="0" tIns="0" rIns="0" bIns="0" rtlCol="0"/>
            <a:lstStyle/>
            <a:p>
              <a:endParaRPr dirty="0"/>
            </a:p>
          </p:txBody>
        </p:sp>
        <p:pic>
          <p:nvPicPr>
            <p:cNvPr id="32" name="object 32"/>
            <p:cNvPicPr/>
            <p:nvPr/>
          </p:nvPicPr>
          <p:blipFill>
            <a:blip r:embed="rId4" cstate="print"/>
            <a:stretch>
              <a:fillRect/>
            </a:stretch>
          </p:blipFill>
          <p:spPr>
            <a:xfrm>
              <a:off x="5047824" y="3897522"/>
              <a:ext cx="72796" cy="93954"/>
            </a:xfrm>
            <a:prstGeom prst="rect">
              <a:avLst/>
            </a:prstGeom>
          </p:spPr>
        </p:pic>
        <p:sp>
          <p:nvSpPr>
            <p:cNvPr id="33" name="object 33"/>
            <p:cNvSpPr/>
            <p:nvPr/>
          </p:nvSpPr>
          <p:spPr>
            <a:xfrm>
              <a:off x="4355687" y="3531012"/>
              <a:ext cx="998219" cy="681355"/>
            </a:xfrm>
            <a:custGeom>
              <a:avLst/>
              <a:gdLst/>
              <a:ahLst/>
              <a:cxnLst/>
              <a:rect l="l" t="t" r="r" b="b"/>
              <a:pathLst>
                <a:path w="998220" h="681354">
                  <a:moveTo>
                    <a:pt x="998004" y="0"/>
                  </a:moveTo>
                  <a:lnTo>
                    <a:pt x="0" y="680999"/>
                  </a:lnTo>
                  <a:lnTo>
                    <a:pt x="998004" y="0"/>
                  </a:lnTo>
                  <a:close/>
                </a:path>
              </a:pathLst>
            </a:custGeom>
            <a:ln w="12268">
              <a:solidFill>
                <a:srgbClr val="FF3366"/>
              </a:solidFill>
            </a:ln>
          </p:spPr>
          <p:txBody>
            <a:bodyPr wrap="square" lIns="0" tIns="0" rIns="0" bIns="0" rtlCol="0"/>
            <a:lstStyle/>
            <a:p>
              <a:endParaRPr dirty="0"/>
            </a:p>
          </p:txBody>
        </p:sp>
        <p:pic>
          <p:nvPicPr>
            <p:cNvPr id="34" name="object 34"/>
            <p:cNvPicPr/>
            <p:nvPr/>
          </p:nvPicPr>
          <p:blipFill>
            <a:blip r:embed="rId5" cstate="print"/>
            <a:stretch>
              <a:fillRect/>
            </a:stretch>
          </p:blipFill>
          <p:spPr>
            <a:xfrm>
              <a:off x="5290000" y="3512496"/>
              <a:ext cx="74688" cy="82867"/>
            </a:xfrm>
            <a:prstGeom prst="rect">
              <a:avLst/>
            </a:prstGeom>
          </p:spPr>
        </p:pic>
        <p:sp>
          <p:nvSpPr>
            <p:cNvPr id="35" name="object 35"/>
            <p:cNvSpPr/>
            <p:nvPr/>
          </p:nvSpPr>
          <p:spPr>
            <a:xfrm>
              <a:off x="4355686" y="4212002"/>
              <a:ext cx="752475" cy="281940"/>
            </a:xfrm>
            <a:custGeom>
              <a:avLst/>
              <a:gdLst/>
              <a:ahLst/>
              <a:cxnLst/>
              <a:rect l="l" t="t" r="r" b="b"/>
              <a:pathLst>
                <a:path w="752475" h="281939">
                  <a:moveTo>
                    <a:pt x="752411" y="281749"/>
                  </a:moveTo>
                  <a:lnTo>
                    <a:pt x="0" y="0"/>
                  </a:lnTo>
                  <a:lnTo>
                    <a:pt x="752411" y="281749"/>
                  </a:lnTo>
                  <a:close/>
                </a:path>
              </a:pathLst>
            </a:custGeom>
            <a:ln w="12268">
              <a:solidFill>
                <a:srgbClr val="FF3366"/>
              </a:solidFill>
            </a:ln>
          </p:spPr>
          <p:txBody>
            <a:bodyPr wrap="square" lIns="0" tIns="0" rIns="0" bIns="0" rtlCol="0"/>
            <a:lstStyle/>
            <a:p>
              <a:endParaRPr dirty="0"/>
            </a:p>
          </p:txBody>
        </p:sp>
        <p:pic>
          <p:nvPicPr>
            <p:cNvPr id="36" name="object 36"/>
            <p:cNvPicPr/>
            <p:nvPr/>
          </p:nvPicPr>
          <p:blipFill>
            <a:blip r:embed="rId6" cstate="print"/>
            <a:stretch>
              <a:fillRect/>
            </a:stretch>
          </p:blipFill>
          <p:spPr>
            <a:xfrm>
              <a:off x="5047745" y="4432517"/>
              <a:ext cx="72809" cy="93967"/>
            </a:xfrm>
            <a:prstGeom prst="rect">
              <a:avLst/>
            </a:prstGeom>
          </p:spPr>
        </p:pic>
        <p:sp>
          <p:nvSpPr>
            <p:cNvPr id="37" name="object 37"/>
            <p:cNvSpPr/>
            <p:nvPr/>
          </p:nvSpPr>
          <p:spPr>
            <a:xfrm>
              <a:off x="4355687" y="4212007"/>
              <a:ext cx="998219" cy="681990"/>
            </a:xfrm>
            <a:custGeom>
              <a:avLst/>
              <a:gdLst/>
              <a:ahLst/>
              <a:cxnLst/>
              <a:rect l="l" t="t" r="r" b="b"/>
              <a:pathLst>
                <a:path w="998220" h="681989">
                  <a:moveTo>
                    <a:pt x="998004" y="681456"/>
                  </a:moveTo>
                  <a:lnTo>
                    <a:pt x="0" y="0"/>
                  </a:lnTo>
                  <a:lnTo>
                    <a:pt x="998004" y="681456"/>
                  </a:lnTo>
                  <a:close/>
                </a:path>
              </a:pathLst>
            </a:custGeom>
            <a:ln w="12268">
              <a:solidFill>
                <a:srgbClr val="FF3366"/>
              </a:solidFill>
            </a:ln>
          </p:spPr>
          <p:txBody>
            <a:bodyPr wrap="square" lIns="0" tIns="0" rIns="0" bIns="0" rtlCol="0"/>
            <a:lstStyle/>
            <a:p>
              <a:endParaRPr dirty="0"/>
            </a:p>
          </p:txBody>
        </p:sp>
        <p:pic>
          <p:nvPicPr>
            <p:cNvPr id="38" name="object 38"/>
            <p:cNvPicPr/>
            <p:nvPr/>
          </p:nvPicPr>
          <p:blipFill>
            <a:blip r:embed="rId7" cstate="print"/>
            <a:stretch>
              <a:fillRect/>
            </a:stretch>
          </p:blipFill>
          <p:spPr>
            <a:xfrm>
              <a:off x="5289993" y="4829117"/>
              <a:ext cx="74675" cy="82854"/>
            </a:xfrm>
            <a:prstGeom prst="rect">
              <a:avLst/>
            </a:prstGeom>
          </p:spPr>
        </p:pic>
        <p:sp>
          <p:nvSpPr>
            <p:cNvPr id="39" name="object 39"/>
            <p:cNvSpPr/>
            <p:nvPr/>
          </p:nvSpPr>
          <p:spPr>
            <a:xfrm>
              <a:off x="2487903" y="3278099"/>
              <a:ext cx="1868170" cy="1868170"/>
            </a:xfrm>
            <a:custGeom>
              <a:avLst/>
              <a:gdLst/>
              <a:ahLst/>
              <a:cxnLst/>
              <a:rect l="l" t="t" r="r" b="b"/>
              <a:pathLst>
                <a:path w="1868170" h="1868170">
                  <a:moveTo>
                    <a:pt x="933894" y="1867801"/>
                  </a:moveTo>
                  <a:lnTo>
                    <a:pt x="981880" y="1866584"/>
                  </a:lnTo>
                  <a:lnTo>
                    <a:pt x="1029245" y="1862971"/>
                  </a:lnTo>
                  <a:lnTo>
                    <a:pt x="1075928" y="1857021"/>
                  </a:lnTo>
                  <a:lnTo>
                    <a:pt x="1121872" y="1848794"/>
                  </a:lnTo>
                  <a:lnTo>
                    <a:pt x="1167016" y="1838349"/>
                  </a:lnTo>
                  <a:lnTo>
                    <a:pt x="1211303" y="1825744"/>
                  </a:lnTo>
                  <a:lnTo>
                    <a:pt x="1254671" y="1811040"/>
                  </a:lnTo>
                  <a:lnTo>
                    <a:pt x="1297064" y="1794295"/>
                  </a:lnTo>
                  <a:lnTo>
                    <a:pt x="1338420" y="1775568"/>
                  </a:lnTo>
                  <a:lnTo>
                    <a:pt x="1378682" y="1754918"/>
                  </a:lnTo>
                  <a:lnTo>
                    <a:pt x="1417790" y="1732405"/>
                  </a:lnTo>
                  <a:lnTo>
                    <a:pt x="1455685" y="1708088"/>
                  </a:lnTo>
                  <a:lnTo>
                    <a:pt x="1492307" y="1682026"/>
                  </a:lnTo>
                  <a:lnTo>
                    <a:pt x="1527599" y="1654277"/>
                  </a:lnTo>
                  <a:lnTo>
                    <a:pt x="1561500" y="1624902"/>
                  </a:lnTo>
                  <a:lnTo>
                    <a:pt x="1593951" y="1593959"/>
                  </a:lnTo>
                  <a:lnTo>
                    <a:pt x="1624894" y="1561507"/>
                  </a:lnTo>
                  <a:lnTo>
                    <a:pt x="1654269" y="1527606"/>
                  </a:lnTo>
                  <a:lnTo>
                    <a:pt x="1682017" y="1492315"/>
                  </a:lnTo>
                  <a:lnTo>
                    <a:pt x="1708079" y="1455692"/>
                  </a:lnTo>
                  <a:lnTo>
                    <a:pt x="1732396" y="1417797"/>
                  </a:lnTo>
                  <a:lnTo>
                    <a:pt x="1754908" y="1378689"/>
                  </a:lnTo>
                  <a:lnTo>
                    <a:pt x="1775557" y="1338427"/>
                  </a:lnTo>
                  <a:lnTo>
                    <a:pt x="1794284" y="1297071"/>
                  </a:lnTo>
                  <a:lnTo>
                    <a:pt x="1811029" y="1254679"/>
                  </a:lnTo>
                  <a:lnTo>
                    <a:pt x="1825733" y="1211311"/>
                  </a:lnTo>
                  <a:lnTo>
                    <a:pt x="1838337" y="1167025"/>
                  </a:lnTo>
                  <a:lnTo>
                    <a:pt x="1848782" y="1121881"/>
                  </a:lnTo>
                  <a:lnTo>
                    <a:pt x="1857008" y="1075938"/>
                  </a:lnTo>
                  <a:lnTo>
                    <a:pt x="1862958" y="1029255"/>
                  </a:lnTo>
                  <a:lnTo>
                    <a:pt x="1866571" y="981892"/>
                  </a:lnTo>
                  <a:lnTo>
                    <a:pt x="1867789" y="933907"/>
                  </a:lnTo>
                  <a:lnTo>
                    <a:pt x="1866571" y="885920"/>
                  </a:lnTo>
                  <a:lnTo>
                    <a:pt x="1862958" y="838556"/>
                  </a:lnTo>
                  <a:lnTo>
                    <a:pt x="1857008" y="791872"/>
                  </a:lnTo>
                  <a:lnTo>
                    <a:pt x="1848782" y="745928"/>
                  </a:lnTo>
                  <a:lnTo>
                    <a:pt x="1838337" y="700783"/>
                  </a:lnTo>
                  <a:lnTo>
                    <a:pt x="1825733" y="656497"/>
                  </a:lnTo>
                  <a:lnTo>
                    <a:pt x="1811029" y="613128"/>
                  </a:lnTo>
                  <a:lnTo>
                    <a:pt x="1794284" y="570735"/>
                  </a:lnTo>
                  <a:lnTo>
                    <a:pt x="1775557" y="529378"/>
                  </a:lnTo>
                  <a:lnTo>
                    <a:pt x="1754908" y="489116"/>
                  </a:lnTo>
                  <a:lnTo>
                    <a:pt x="1732396" y="450007"/>
                  </a:lnTo>
                  <a:lnTo>
                    <a:pt x="1708079" y="412112"/>
                  </a:lnTo>
                  <a:lnTo>
                    <a:pt x="1682017" y="375489"/>
                  </a:lnTo>
                  <a:lnTo>
                    <a:pt x="1654269" y="340197"/>
                  </a:lnTo>
                  <a:lnTo>
                    <a:pt x="1624894" y="306295"/>
                  </a:lnTo>
                  <a:lnTo>
                    <a:pt x="1593951" y="273843"/>
                  </a:lnTo>
                  <a:lnTo>
                    <a:pt x="1561500" y="242900"/>
                  </a:lnTo>
                  <a:lnTo>
                    <a:pt x="1527599" y="213524"/>
                  </a:lnTo>
                  <a:lnTo>
                    <a:pt x="1492307" y="185776"/>
                  </a:lnTo>
                  <a:lnTo>
                    <a:pt x="1455685" y="159713"/>
                  </a:lnTo>
                  <a:lnTo>
                    <a:pt x="1417790" y="135396"/>
                  </a:lnTo>
                  <a:lnTo>
                    <a:pt x="1378682" y="112883"/>
                  </a:lnTo>
                  <a:lnTo>
                    <a:pt x="1338420" y="92233"/>
                  </a:lnTo>
                  <a:lnTo>
                    <a:pt x="1297064" y="73506"/>
                  </a:lnTo>
                  <a:lnTo>
                    <a:pt x="1254671" y="56761"/>
                  </a:lnTo>
                  <a:lnTo>
                    <a:pt x="1211303" y="42057"/>
                  </a:lnTo>
                  <a:lnTo>
                    <a:pt x="1167016" y="29452"/>
                  </a:lnTo>
                  <a:lnTo>
                    <a:pt x="1121872" y="19007"/>
                  </a:lnTo>
                  <a:lnTo>
                    <a:pt x="1075928" y="10780"/>
                  </a:lnTo>
                  <a:lnTo>
                    <a:pt x="1029245" y="4830"/>
                  </a:lnTo>
                  <a:lnTo>
                    <a:pt x="981880" y="1217"/>
                  </a:lnTo>
                  <a:lnTo>
                    <a:pt x="933894" y="0"/>
                  </a:lnTo>
                  <a:lnTo>
                    <a:pt x="885908" y="1217"/>
                  </a:lnTo>
                  <a:lnTo>
                    <a:pt x="838543" y="4830"/>
                  </a:lnTo>
                  <a:lnTo>
                    <a:pt x="791860" y="10780"/>
                  </a:lnTo>
                  <a:lnTo>
                    <a:pt x="745916" y="19007"/>
                  </a:lnTo>
                  <a:lnTo>
                    <a:pt x="700772" y="29452"/>
                  </a:lnTo>
                  <a:lnTo>
                    <a:pt x="656485" y="42057"/>
                  </a:lnTo>
                  <a:lnTo>
                    <a:pt x="613117" y="56761"/>
                  </a:lnTo>
                  <a:lnTo>
                    <a:pt x="570724" y="73506"/>
                  </a:lnTo>
                  <a:lnTo>
                    <a:pt x="529368" y="92233"/>
                  </a:lnTo>
                  <a:lnTo>
                    <a:pt x="489106" y="112883"/>
                  </a:lnTo>
                  <a:lnTo>
                    <a:pt x="449998" y="135396"/>
                  </a:lnTo>
                  <a:lnTo>
                    <a:pt x="412103" y="159713"/>
                  </a:lnTo>
                  <a:lnTo>
                    <a:pt x="375481" y="185776"/>
                  </a:lnTo>
                  <a:lnTo>
                    <a:pt x="340189" y="213524"/>
                  </a:lnTo>
                  <a:lnTo>
                    <a:pt x="306288" y="242900"/>
                  </a:lnTo>
                  <a:lnTo>
                    <a:pt x="273837" y="273843"/>
                  </a:lnTo>
                  <a:lnTo>
                    <a:pt x="242894" y="306295"/>
                  </a:lnTo>
                  <a:lnTo>
                    <a:pt x="213519" y="340197"/>
                  </a:lnTo>
                  <a:lnTo>
                    <a:pt x="185771" y="375489"/>
                  </a:lnTo>
                  <a:lnTo>
                    <a:pt x="159709" y="412112"/>
                  </a:lnTo>
                  <a:lnTo>
                    <a:pt x="135392" y="450007"/>
                  </a:lnTo>
                  <a:lnTo>
                    <a:pt x="112880" y="489116"/>
                  </a:lnTo>
                  <a:lnTo>
                    <a:pt x="92231" y="529378"/>
                  </a:lnTo>
                  <a:lnTo>
                    <a:pt x="73504" y="570735"/>
                  </a:lnTo>
                  <a:lnTo>
                    <a:pt x="56759" y="613128"/>
                  </a:lnTo>
                  <a:lnTo>
                    <a:pt x="42055" y="656497"/>
                  </a:lnTo>
                  <a:lnTo>
                    <a:pt x="29451" y="700783"/>
                  </a:lnTo>
                  <a:lnTo>
                    <a:pt x="19006" y="745928"/>
                  </a:lnTo>
                  <a:lnTo>
                    <a:pt x="10780" y="791872"/>
                  </a:lnTo>
                  <a:lnTo>
                    <a:pt x="4830" y="838556"/>
                  </a:lnTo>
                  <a:lnTo>
                    <a:pt x="1217" y="885920"/>
                  </a:lnTo>
                  <a:lnTo>
                    <a:pt x="0" y="933907"/>
                  </a:lnTo>
                  <a:lnTo>
                    <a:pt x="1217" y="981892"/>
                  </a:lnTo>
                  <a:lnTo>
                    <a:pt x="4830" y="1029255"/>
                  </a:lnTo>
                  <a:lnTo>
                    <a:pt x="10780" y="1075938"/>
                  </a:lnTo>
                  <a:lnTo>
                    <a:pt x="19006" y="1121881"/>
                  </a:lnTo>
                  <a:lnTo>
                    <a:pt x="29451" y="1167025"/>
                  </a:lnTo>
                  <a:lnTo>
                    <a:pt x="42055" y="1211311"/>
                  </a:lnTo>
                  <a:lnTo>
                    <a:pt x="56759" y="1254679"/>
                  </a:lnTo>
                  <a:lnTo>
                    <a:pt x="73504" y="1297071"/>
                  </a:lnTo>
                  <a:lnTo>
                    <a:pt x="92231" y="1338427"/>
                  </a:lnTo>
                  <a:lnTo>
                    <a:pt x="112880" y="1378689"/>
                  </a:lnTo>
                  <a:lnTo>
                    <a:pt x="135392" y="1417797"/>
                  </a:lnTo>
                  <a:lnTo>
                    <a:pt x="159709" y="1455692"/>
                  </a:lnTo>
                  <a:lnTo>
                    <a:pt x="185771" y="1492315"/>
                  </a:lnTo>
                  <a:lnTo>
                    <a:pt x="213519" y="1527606"/>
                  </a:lnTo>
                  <a:lnTo>
                    <a:pt x="242894" y="1561507"/>
                  </a:lnTo>
                  <a:lnTo>
                    <a:pt x="273837" y="1593959"/>
                  </a:lnTo>
                  <a:lnTo>
                    <a:pt x="306288" y="1624902"/>
                  </a:lnTo>
                  <a:lnTo>
                    <a:pt x="340189" y="1654277"/>
                  </a:lnTo>
                  <a:lnTo>
                    <a:pt x="375481" y="1682026"/>
                  </a:lnTo>
                  <a:lnTo>
                    <a:pt x="412103" y="1708088"/>
                  </a:lnTo>
                  <a:lnTo>
                    <a:pt x="449998" y="1732405"/>
                  </a:lnTo>
                  <a:lnTo>
                    <a:pt x="489106" y="1754918"/>
                  </a:lnTo>
                  <a:lnTo>
                    <a:pt x="529368" y="1775568"/>
                  </a:lnTo>
                  <a:lnTo>
                    <a:pt x="570724" y="1794295"/>
                  </a:lnTo>
                  <a:lnTo>
                    <a:pt x="613117" y="1811040"/>
                  </a:lnTo>
                  <a:lnTo>
                    <a:pt x="656485" y="1825744"/>
                  </a:lnTo>
                  <a:lnTo>
                    <a:pt x="700772" y="1838349"/>
                  </a:lnTo>
                  <a:lnTo>
                    <a:pt x="745916" y="1848794"/>
                  </a:lnTo>
                  <a:lnTo>
                    <a:pt x="791860" y="1857021"/>
                  </a:lnTo>
                  <a:lnTo>
                    <a:pt x="838543" y="1862971"/>
                  </a:lnTo>
                  <a:lnTo>
                    <a:pt x="885908" y="1866584"/>
                  </a:lnTo>
                  <a:lnTo>
                    <a:pt x="933894" y="1867801"/>
                  </a:lnTo>
                  <a:close/>
                </a:path>
              </a:pathLst>
            </a:custGeom>
            <a:ln w="76200">
              <a:solidFill>
                <a:srgbClr val="1C2E42"/>
              </a:solidFill>
            </a:ln>
          </p:spPr>
          <p:txBody>
            <a:bodyPr wrap="square" lIns="0" tIns="0" rIns="0" bIns="0" rtlCol="0"/>
            <a:lstStyle/>
            <a:p>
              <a:endParaRPr dirty="0"/>
            </a:p>
          </p:txBody>
        </p:sp>
      </p:grpSp>
    </p:spTree>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docshape7"/>
          <p:cNvSpPr>
            <a:spLocks/>
          </p:cNvSpPr>
          <p:nvPr/>
        </p:nvSpPr>
        <p:spPr bwMode="auto">
          <a:xfrm>
            <a:off x="11112" y="5677105"/>
            <a:ext cx="4332605" cy="1859280"/>
          </a:xfrm>
          <a:custGeom>
            <a:avLst/>
            <a:gdLst>
              <a:gd name="T0" fmla="+- 0 217 7"/>
              <a:gd name="T1" fmla="*/ T0 w 6823"/>
              <a:gd name="T2" fmla="+- 0 -2231 -2247"/>
              <a:gd name="T3" fmla="*/ -2231 h 2928"/>
              <a:gd name="T4" fmla="+- 0 582 7"/>
              <a:gd name="T5" fmla="*/ T4 w 6823"/>
              <a:gd name="T6" fmla="+- 0 -2192 -2247"/>
              <a:gd name="T7" fmla="*/ -2192 h 2928"/>
              <a:gd name="T8" fmla="+- 0 944 7"/>
              <a:gd name="T9" fmla="*/ T8 w 6823"/>
              <a:gd name="T10" fmla="+- 0 -2142 -2247"/>
              <a:gd name="T11" fmla="*/ -2142 h 2928"/>
              <a:gd name="T12" fmla="+- 0 1302 7"/>
              <a:gd name="T13" fmla="*/ T12 w 6823"/>
              <a:gd name="T14" fmla="+- 0 -2081 -2247"/>
              <a:gd name="T15" fmla="*/ -2081 h 2928"/>
              <a:gd name="T16" fmla="+- 0 1656 7"/>
              <a:gd name="T17" fmla="*/ T16 w 6823"/>
              <a:gd name="T18" fmla="+- 0 -2008 -2247"/>
              <a:gd name="T19" fmla="*/ -2008 h 2928"/>
              <a:gd name="T20" fmla="+- 0 2006 7"/>
              <a:gd name="T21" fmla="*/ T20 w 6823"/>
              <a:gd name="T22" fmla="+- 0 -1925 -2247"/>
              <a:gd name="T23" fmla="*/ -1925 h 2928"/>
              <a:gd name="T24" fmla="+- 0 2352 7"/>
              <a:gd name="T25" fmla="*/ T24 w 6823"/>
              <a:gd name="T26" fmla="+- 0 -1831 -2247"/>
              <a:gd name="T27" fmla="*/ -1831 h 2928"/>
              <a:gd name="T28" fmla="+- 0 2693 7"/>
              <a:gd name="T29" fmla="*/ T28 w 6823"/>
              <a:gd name="T30" fmla="+- 0 -1726 -2247"/>
              <a:gd name="T31" fmla="*/ -1726 h 2928"/>
              <a:gd name="T32" fmla="+- 0 3030 7"/>
              <a:gd name="T33" fmla="*/ T32 w 6823"/>
              <a:gd name="T34" fmla="+- 0 -1611 -2247"/>
              <a:gd name="T35" fmla="*/ -1611 h 2928"/>
              <a:gd name="T36" fmla="+- 0 3361 7"/>
              <a:gd name="T37" fmla="*/ T36 w 6823"/>
              <a:gd name="T38" fmla="+- 0 -1486 -2247"/>
              <a:gd name="T39" fmla="*/ -1486 h 2928"/>
              <a:gd name="T40" fmla="+- 0 3688 7"/>
              <a:gd name="T41" fmla="*/ T40 w 6823"/>
              <a:gd name="T42" fmla="+- 0 -1351 -2247"/>
              <a:gd name="T43" fmla="*/ -1351 h 2928"/>
              <a:gd name="T44" fmla="+- 0 4010 7"/>
              <a:gd name="T45" fmla="*/ T44 w 6823"/>
              <a:gd name="T46" fmla="+- 0 -1206 -2247"/>
              <a:gd name="T47" fmla="*/ -1206 h 2928"/>
              <a:gd name="T48" fmla="+- 0 4326 7"/>
              <a:gd name="T49" fmla="*/ T48 w 6823"/>
              <a:gd name="T50" fmla="+- 0 -1051 -2247"/>
              <a:gd name="T51" fmla="*/ -1051 h 2928"/>
              <a:gd name="T52" fmla="+- 0 4636 7"/>
              <a:gd name="T53" fmla="*/ T52 w 6823"/>
              <a:gd name="T54" fmla="+- 0 -887 -2247"/>
              <a:gd name="T55" fmla="*/ -887 h 2928"/>
              <a:gd name="T56" fmla="+- 0 4941 7"/>
              <a:gd name="T57" fmla="*/ T56 w 6823"/>
              <a:gd name="T58" fmla="+- 0 -714 -2247"/>
              <a:gd name="T59" fmla="*/ -714 h 2928"/>
              <a:gd name="T60" fmla="+- 0 5239 7"/>
              <a:gd name="T61" fmla="*/ T60 w 6823"/>
              <a:gd name="T62" fmla="+- 0 -532 -2247"/>
              <a:gd name="T63" fmla="*/ -532 h 2928"/>
              <a:gd name="T64" fmla="+- 0 5532 7"/>
              <a:gd name="T65" fmla="*/ T64 w 6823"/>
              <a:gd name="T66" fmla="+- 0 -341 -2247"/>
              <a:gd name="T67" fmla="*/ -341 h 2928"/>
              <a:gd name="T68" fmla="+- 0 5818 7"/>
              <a:gd name="T69" fmla="*/ T68 w 6823"/>
              <a:gd name="T70" fmla="+- 0 -141 -2247"/>
              <a:gd name="T71" fmla="*/ -141 h 2928"/>
              <a:gd name="T72" fmla="+- 0 6098 7"/>
              <a:gd name="T73" fmla="*/ T72 w 6823"/>
              <a:gd name="T74" fmla="+- 0 67 -2247"/>
              <a:gd name="T75" fmla="*/ 67 h 2928"/>
              <a:gd name="T76" fmla="+- 0 6371 7"/>
              <a:gd name="T77" fmla="*/ T76 w 6823"/>
              <a:gd name="T78" fmla="+- 0 284 -2247"/>
              <a:gd name="T79" fmla="*/ 284 h 2928"/>
              <a:gd name="T80" fmla="+- 0 6637 7"/>
              <a:gd name="T81" fmla="*/ T80 w 6823"/>
              <a:gd name="T82" fmla="+- 0 509 -2247"/>
              <a:gd name="T83" fmla="*/ 509 h 2928"/>
              <a:gd name="T84" fmla="+- 0 7 7"/>
              <a:gd name="T85" fmla="*/ T84 w 6823"/>
              <a:gd name="T86" fmla="+- 0 -1187 -2247"/>
              <a:gd name="T87" fmla="*/ -1187 h 2928"/>
              <a:gd name="T88" fmla="+- 0 283 7"/>
              <a:gd name="T89" fmla="*/ T88 w 6823"/>
              <a:gd name="T90" fmla="+- 0 -1161 -2247"/>
              <a:gd name="T91" fmla="*/ -1161 h 2928"/>
              <a:gd name="T92" fmla="+- 0 613 7"/>
              <a:gd name="T93" fmla="*/ T92 w 6823"/>
              <a:gd name="T94" fmla="+- 0 -1121 -2247"/>
              <a:gd name="T95" fmla="*/ -1121 h 2928"/>
              <a:gd name="T96" fmla="+- 0 939 7"/>
              <a:gd name="T97" fmla="*/ T96 w 6823"/>
              <a:gd name="T98" fmla="+- 0 -1071 -2247"/>
              <a:gd name="T99" fmla="*/ -1071 h 2928"/>
              <a:gd name="T100" fmla="+- 0 1262 7"/>
              <a:gd name="T101" fmla="*/ T100 w 6823"/>
              <a:gd name="T102" fmla="+- 0 -1010 -2247"/>
              <a:gd name="T103" fmla="*/ -1010 h 2928"/>
              <a:gd name="T104" fmla="+- 0 1582 7"/>
              <a:gd name="T105" fmla="*/ T104 w 6823"/>
              <a:gd name="T106" fmla="+- 0 -939 -2247"/>
              <a:gd name="T107" fmla="*/ -939 h 2928"/>
              <a:gd name="T108" fmla="+- 0 1897 7"/>
              <a:gd name="T109" fmla="*/ T108 w 6823"/>
              <a:gd name="T110" fmla="+- 0 -859 -2247"/>
              <a:gd name="T111" fmla="*/ -859 h 2928"/>
              <a:gd name="T112" fmla="+- 0 2209 7"/>
              <a:gd name="T113" fmla="*/ T112 w 6823"/>
              <a:gd name="T114" fmla="+- 0 -768 -2247"/>
              <a:gd name="T115" fmla="*/ -768 h 2928"/>
              <a:gd name="T116" fmla="+- 0 2516 7"/>
              <a:gd name="T117" fmla="*/ T116 w 6823"/>
              <a:gd name="T118" fmla="+- 0 -669 -2247"/>
              <a:gd name="T119" fmla="*/ -669 h 2928"/>
              <a:gd name="T120" fmla="+- 0 2819 7"/>
              <a:gd name="T121" fmla="*/ T120 w 6823"/>
              <a:gd name="T122" fmla="+- 0 -560 -2247"/>
              <a:gd name="T123" fmla="*/ -560 h 2928"/>
              <a:gd name="T124" fmla="+- 0 3118 7"/>
              <a:gd name="T125" fmla="*/ T124 w 6823"/>
              <a:gd name="T126" fmla="+- 0 -442 -2247"/>
              <a:gd name="T127" fmla="*/ -442 h 2928"/>
              <a:gd name="T128" fmla="+- 0 3412 7"/>
              <a:gd name="T129" fmla="*/ T128 w 6823"/>
              <a:gd name="T130" fmla="+- 0 -315 -2247"/>
              <a:gd name="T131" fmla="*/ -315 h 2928"/>
              <a:gd name="T132" fmla="+- 0 3701 7"/>
              <a:gd name="T133" fmla="*/ T132 w 6823"/>
              <a:gd name="T134" fmla="+- 0 -179 -2247"/>
              <a:gd name="T135" fmla="*/ -179 h 2928"/>
              <a:gd name="T136" fmla="+- 0 3985 7"/>
              <a:gd name="T137" fmla="*/ T136 w 6823"/>
              <a:gd name="T138" fmla="+- 0 -34 -2247"/>
              <a:gd name="T139" fmla="*/ -34 h 2928"/>
              <a:gd name="T140" fmla="+- 0 4264 7"/>
              <a:gd name="T141" fmla="*/ T140 w 6823"/>
              <a:gd name="T142" fmla="+- 0 119 -2247"/>
              <a:gd name="T143" fmla="*/ 119 h 2928"/>
              <a:gd name="T144" fmla="+- 0 4538 7"/>
              <a:gd name="T145" fmla="*/ T144 w 6823"/>
              <a:gd name="T146" fmla="+- 0 280 -2247"/>
              <a:gd name="T147" fmla="*/ 280 h 2928"/>
              <a:gd name="T148" fmla="+- 0 4806 7"/>
              <a:gd name="T149" fmla="*/ T148 w 6823"/>
              <a:gd name="T150" fmla="+- 0 449 -2247"/>
              <a:gd name="T151" fmla="*/ 449 h 2928"/>
              <a:gd name="T152" fmla="+- 0 5069 7"/>
              <a:gd name="T153" fmla="*/ T152 w 6823"/>
              <a:gd name="T154" fmla="+- 0 627 -2247"/>
              <a:gd name="T155" fmla="*/ 627 h 2928"/>
              <a:gd name="T156" fmla="+- 0 17 7"/>
              <a:gd name="T157" fmla="*/ T156 w 6823"/>
              <a:gd name="T158" fmla="+- 0 -124 -2247"/>
              <a:gd name="T159" fmla="*/ -124 h 2928"/>
              <a:gd name="T160" fmla="+- 0 314 7"/>
              <a:gd name="T161" fmla="*/ T160 w 6823"/>
              <a:gd name="T162" fmla="+- 0 -93 -2247"/>
              <a:gd name="T163" fmla="*/ -93 h 2928"/>
              <a:gd name="T164" fmla="+- 0 609 7"/>
              <a:gd name="T165" fmla="*/ T164 w 6823"/>
              <a:gd name="T166" fmla="+- 0 -52 -2247"/>
              <a:gd name="T167" fmla="*/ -52 h 2928"/>
              <a:gd name="T168" fmla="+- 0 900 7"/>
              <a:gd name="T169" fmla="*/ T168 w 6823"/>
              <a:gd name="T170" fmla="+- 0 -2 -2247"/>
              <a:gd name="T171" fmla="*/ -2 h 2928"/>
              <a:gd name="T172" fmla="+- 0 1188 7"/>
              <a:gd name="T173" fmla="*/ T172 w 6823"/>
              <a:gd name="T174" fmla="+- 0 57 -2247"/>
              <a:gd name="T175" fmla="*/ 57 h 2928"/>
              <a:gd name="T176" fmla="+- 0 1473 7"/>
              <a:gd name="T177" fmla="*/ T176 w 6823"/>
              <a:gd name="T178" fmla="+- 0 125 -2247"/>
              <a:gd name="T179" fmla="*/ 125 h 2928"/>
              <a:gd name="T180" fmla="+- 0 1755 7"/>
              <a:gd name="T181" fmla="*/ T180 w 6823"/>
              <a:gd name="T182" fmla="+- 0 201 -2247"/>
              <a:gd name="T183" fmla="*/ 201 h 2928"/>
              <a:gd name="T184" fmla="+- 0 2033 7"/>
              <a:gd name="T185" fmla="*/ T184 w 6823"/>
              <a:gd name="T186" fmla="+- 0 287 -2247"/>
              <a:gd name="T187" fmla="*/ 287 h 2928"/>
              <a:gd name="T188" fmla="+- 0 2307 7"/>
              <a:gd name="T189" fmla="*/ T188 w 6823"/>
              <a:gd name="T190" fmla="+- 0 380 -2247"/>
              <a:gd name="T191" fmla="*/ 380 h 2928"/>
              <a:gd name="T192" fmla="+- 0 2577 7"/>
              <a:gd name="T193" fmla="*/ T192 w 6823"/>
              <a:gd name="T194" fmla="+- 0 482 -2247"/>
              <a:gd name="T195" fmla="*/ 482 h 2928"/>
              <a:gd name="T196" fmla="+- 0 2843 7"/>
              <a:gd name="T197" fmla="*/ T196 w 6823"/>
              <a:gd name="T198" fmla="+- 0 592 -2247"/>
              <a:gd name="T199" fmla="*/ 592 h 2928"/>
              <a:gd name="T200" fmla="+- 0 3040 7"/>
              <a:gd name="T201" fmla="*/ T200 w 6823"/>
              <a:gd name="T202" fmla="+- 0 680 -2247"/>
              <a:gd name="T203" fmla="*/ 680 h 292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Lst>
            <a:rect l="0" t="0" r="r" b="b"/>
            <a:pathLst>
              <a:path w="6823" h="2928">
                <a:moveTo>
                  <a:pt x="0" y="0"/>
                </a:moveTo>
                <a:lnTo>
                  <a:pt x="26" y="1"/>
                </a:lnTo>
                <a:lnTo>
                  <a:pt x="118" y="8"/>
                </a:lnTo>
                <a:lnTo>
                  <a:pt x="210" y="16"/>
                </a:lnTo>
                <a:lnTo>
                  <a:pt x="302" y="25"/>
                </a:lnTo>
                <a:lnTo>
                  <a:pt x="393" y="34"/>
                </a:lnTo>
                <a:lnTo>
                  <a:pt x="484" y="44"/>
                </a:lnTo>
                <a:lnTo>
                  <a:pt x="575" y="55"/>
                </a:lnTo>
                <a:lnTo>
                  <a:pt x="666" y="66"/>
                </a:lnTo>
                <a:lnTo>
                  <a:pt x="757" y="78"/>
                </a:lnTo>
                <a:lnTo>
                  <a:pt x="847" y="91"/>
                </a:lnTo>
                <a:lnTo>
                  <a:pt x="937" y="105"/>
                </a:lnTo>
                <a:lnTo>
                  <a:pt x="1027" y="119"/>
                </a:lnTo>
                <a:lnTo>
                  <a:pt x="1116" y="134"/>
                </a:lnTo>
                <a:lnTo>
                  <a:pt x="1206" y="150"/>
                </a:lnTo>
                <a:lnTo>
                  <a:pt x="1295" y="166"/>
                </a:lnTo>
                <a:lnTo>
                  <a:pt x="1384" y="183"/>
                </a:lnTo>
                <a:lnTo>
                  <a:pt x="1473" y="201"/>
                </a:lnTo>
                <a:lnTo>
                  <a:pt x="1561" y="220"/>
                </a:lnTo>
                <a:lnTo>
                  <a:pt x="1649" y="239"/>
                </a:lnTo>
                <a:lnTo>
                  <a:pt x="1737" y="259"/>
                </a:lnTo>
                <a:lnTo>
                  <a:pt x="1825" y="279"/>
                </a:lnTo>
                <a:lnTo>
                  <a:pt x="1912" y="300"/>
                </a:lnTo>
                <a:lnTo>
                  <a:pt x="1999" y="322"/>
                </a:lnTo>
                <a:lnTo>
                  <a:pt x="2086" y="345"/>
                </a:lnTo>
                <a:lnTo>
                  <a:pt x="2173" y="368"/>
                </a:lnTo>
                <a:lnTo>
                  <a:pt x="2259" y="392"/>
                </a:lnTo>
                <a:lnTo>
                  <a:pt x="2345" y="416"/>
                </a:lnTo>
                <a:lnTo>
                  <a:pt x="2431" y="441"/>
                </a:lnTo>
                <a:lnTo>
                  <a:pt x="2516" y="467"/>
                </a:lnTo>
                <a:lnTo>
                  <a:pt x="2601" y="494"/>
                </a:lnTo>
                <a:lnTo>
                  <a:pt x="2686" y="521"/>
                </a:lnTo>
                <a:lnTo>
                  <a:pt x="2771" y="549"/>
                </a:lnTo>
                <a:lnTo>
                  <a:pt x="2855" y="577"/>
                </a:lnTo>
                <a:lnTo>
                  <a:pt x="2939" y="606"/>
                </a:lnTo>
                <a:lnTo>
                  <a:pt x="3023" y="636"/>
                </a:lnTo>
                <a:lnTo>
                  <a:pt x="3106" y="666"/>
                </a:lnTo>
                <a:lnTo>
                  <a:pt x="3189" y="697"/>
                </a:lnTo>
                <a:lnTo>
                  <a:pt x="3272" y="729"/>
                </a:lnTo>
                <a:lnTo>
                  <a:pt x="3354" y="761"/>
                </a:lnTo>
                <a:lnTo>
                  <a:pt x="3437" y="794"/>
                </a:lnTo>
                <a:lnTo>
                  <a:pt x="3518" y="827"/>
                </a:lnTo>
                <a:lnTo>
                  <a:pt x="3600" y="861"/>
                </a:lnTo>
                <a:lnTo>
                  <a:pt x="3681" y="896"/>
                </a:lnTo>
                <a:lnTo>
                  <a:pt x="3762" y="931"/>
                </a:lnTo>
                <a:lnTo>
                  <a:pt x="3842" y="967"/>
                </a:lnTo>
                <a:lnTo>
                  <a:pt x="3923" y="1004"/>
                </a:lnTo>
                <a:lnTo>
                  <a:pt x="4003" y="1041"/>
                </a:lnTo>
                <a:lnTo>
                  <a:pt x="4082" y="1079"/>
                </a:lnTo>
                <a:lnTo>
                  <a:pt x="4161" y="1117"/>
                </a:lnTo>
                <a:lnTo>
                  <a:pt x="4240" y="1156"/>
                </a:lnTo>
                <a:lnTo>
                  <a:pt x="4319" y="1196"/>
                </a:lnTo>
                <a:lnTo>
                  <a:pt x="4397" y="1236"/>
                </a:lnTo>
                <a:lnTo>
                  <a:pt x="4475" y="1277"/>
                </a:lnTo>
                <a:lnTo>
                  <a:pt x="4552" y="1318"/>
                </a:lnTo>
                <a:lnTo>
                  <a:pt x="4629" y="1360"/>
                </a:lnTo>
                <a:lnTo>
                  <a:pt x="4706" y="1402"/>
                </a:lnTo>
                <a:lnTo>
                  <a:pt x="4782" y="1445"/>
                </a:lnTo>
                <a:lnTo>
                  <a:pt x="4858" y="1489"/>
                </a:lnTo>
                <a:lnTo>
                  <a:pt x="4934" y="1533"/>
                </a:lnTo>
                <a:lnTo>
                  <a:pt x="5009" y="1578"/>
                </a:lnTo>
                <a:lnTo>
                  <a:pt x="5084" y="1623"/>
                </a:lnTo>
                <a:lnTo>
                  <a:pt x="5158" y="1669"/>
                </a:lnTo>
                <a:lnTo>
                  <a:pt x="5232" y="1715"/>
                </a:lnTo>
                <a:lnTo>
                  <a:pt x="5306" y="1762"/>
                </a:lnTo>
                <a:lnTo>
                  <a:pt x="5379" y="1810"/>
                </a:lnTo>
                <a:lnTo>
                  <a:pt x="5452" y="1858"/>
                </a:lnTo>
                <a:lnTo>
                  <a:pt x="5525" y="1906"/>
                </a:lnTo>
                <a:lnTo>
                  <a:pt x="5597" y="1955"/>
                </a:lnTo>
                <a:lnTo>
                  <a:pt x="5669" y="2005"/>
                </a:lnTo>
                <a:lnTo>
                  <a:pt x="5740" y="2055"/>
                </a:lnTo>
                <a:lnTo>
                  <a:pt x="5811" y="2106"/>
                </a:lnTo>
                <a:lnTo>
                  <a:pt x="5882" y="2157"/>
                </a:lnTo>
                <a:lnTo>
                  <a:pt x="5952" y="2209"/>
                </a:lnTo>
                <a:lnTo>
                  <a:pt x="6021" y="2262"/>
                </a:lnTo>
                <a:lnTo>
                  <a:pt x="6091" y="2314"/>
                </a:lnTo>
                <a:lnTo>
                  <a:pt x="6160" y="2368"/>
                </a:lnTo>
                <a:lnTo>
                  <a:pt x="6228" y="2422"/>
                </a:lnTo>
                <a:lnTo>
                  <a:pt x="6296" y="2476"/>
                </a:lnTo>
                <a:lnTo>
                  <a:pt x="6364" y="2531"/>
                </a:lnTo>
                <a:lnTo>
                  <a:pt x="6431" y="2587"/>
                </a:lnTo>
                <a:lnTo>
                  <a:pt x="6498" y="2642"/>
                </a:lnTo>
                <a:lnTo>
                  <a:pt x="6564" y="2699"/>
                </a:lnTo>
                <a:lnTo>
                  <a:pt x="6630" y="2756"/>
                </a:lnTo>
                <a:lnTo>
                  <a:pt x="6695" y="2813"/>
                </a:lnTo>
                <a:lnTo>
                  <a:pt x="6760" y="2871"/>
                </a:lnTo>
                <a:lnTo>
                  <a:pt x="6822" y="2927"/>
                </a:lnTo>
                <a:moveTo>
                  <a:pt x="0" y="1060"/>
                </a:moveTo>
                <a:lnTo>
                  <a:pt x="27" y="1062"/>
                </a:lnTo>
                <a:lnTo>
                  <a:pt x="110" y="1069"/>
                </a:lnTo>
                <a:lnTo>
                  <a:pt x="193" y="1077"/>
                </a:lnTo>
                <a:lnTo>
                  <a:pt x="276" y="1086"/>
                </a:lnTo>
                <a:lnTo>
                  <a:pt x="359" y="1095"/>
                </a:lnTo>
                <a:lnTo>
                  <a:pt x="441" y="1104"/>
                </a:lnTo>
                <a:lnTo>
                  <a:pt x="524" y="1115"/>
                </a:lnTo>
                <a:lnTo>
                  <a:pt x="606" y="1126"/>
                </a:lnTo>
                <a:lnTo>
                  <a:pt x="688" y="1138"/>
                </a:lnTo>
                <a:lnTo>
                  <a:pt x="769" y="1150"/>
                </a:lnTo>
                <a:lnTo>
                  <a:pt x="851" y="1163"/>
                </a:lnTo>
                <a:lnTo>
                  <a:pt x="932" y="1176"/>
                </a:lnTo>
                <a:lnTo>
                  <a:pt x="1013" y="1191"/>
                </a:lnTo>
                <a:lnTo>
                  <a:pt x="1094" y="1206"/>
                </a:lnTo>
                <a:lnTo>
                  <a:pt x="1175" y="1221"/>
                </a:lnTo>
                <a:lnTo>
                  <a:pt x="1255" y="1237"/>
                </a:lnTo>
                <a:lnTo>
                  <a:pt x="1335" y="1254"/>
                </a:lnTo>
                <a:lnTo>
                  <a:pt x="1415" y="1271"/>
                </a:lnTo>
                <a:lnTo>
                  <a:pt x="1495" y="1289"/>
                </a:lnTo>
                <a:lnTo>
                  <a:pt x="1575" y="1308"/>
                </a:lnTo>
                <a:lnTo>
                  <a:pt x="1654" y="1327"/>
                </a:lnTo>
                <a:lnTo>
                  <a:pt x="1733" y="1347"/>
                </a:lnTo>
                <a:lnTo>
                  <a:pt x="1812" y="1367"/>
                </a:lnTo>
                <a:lnTo>
                  <a:pt x="1890" y="1388"/>
                </a:lnTo>
                <a:lnTo>
                  <a:pt x="1968" y="1410"/>
                </a:lnTo>
                <a:lnTo>
                  <a:pt x="2046" y="1432"/>
                </a:lnTo>
                <a:lnTo>
                  <a:pt x="2124" y="1455"/>
                </a:lnTo>
                <a:lnTo>
                  <a:pt x="2202" y="1479"/>
                </a:lnTo>
                <a:lnTo>
                  <a:pt x="2279" y="1503"/>
                </a:lnTo>
                <a:lnTo>
                  <a:pt x="2356" y="1527"/>
                </a:lnTo>
                <a:lnTo>
                  <a:pt x="2433" y="1552"/>
                </a:lnTo>
                <a:lnTo>
                  <a:pt x="2509" y="1578"/>
                </a:lnTo>
                <a:lnTo>
                  <a:pt x="2585" y="1605"/>
                </a:lnTo>
                <a:lnTo>
                  <a:pt x="2661" y="1631"/>
                </a:lnTo>
                <a:lnTo>
                  <a:pt x="2737" y="1659"/>
                </a:lnTo>
                <a:lnTo>
                  <a:pt x="2812" y="1687"/>
                </a:lnTo>
                <a:lnTo>
                  <a:pt x="2887" y="1716"/>
                </a:lnTo>
                <a:lnTo>
                  <a:pt x="2962" y="1745"/>
                </a:lnTo>
                <a:lnTo>
                  <a:pt x="3037" y="1775"/>
                </a:lnTo>
                <a:lnTo>
                  <a:pt x="3111" y="1805"/>
                </a:lnTo>
                <a:lnTo>
                  <a:pt x="3185" y="1836"/>
                </a:lnTo>
                <a:lnTo>
                  <a:pt x="3258" y="1868"/>
                </a:lnTo>
                <a:lnTo>
                  <a:pt x="3332" y="1900"/>
                </a:lnTo>
                <a:lnTo>
                  <a:pt x="3405" y="1932"/>
                </a:lnTo>
                <a:lnTo>
                  <a:pt x="3478" y="1965"/>
                </a:lnTo>
                <a:lnTo>
                  <a:pt x="3550" y="1999"/>
                </a:lnTo>
                <a:lnTo>
                  <a:pt x="3622" y="2033"/>
                </a:lnTo>
                <a:lnTo>
                  <a:pt x="3694" y="2068"/>
                </a:lnTo>
                <a:lnTo>
                  <a:pt x="3766" y="2103"/>
                </a:lnTo>
                <a:lnTo>
                  <a:pt x="3837" y="2139"/>
                </a:lnTo>
                <a:lnTo>
                  <a:pt x="3908" y="2176"/>
                </a:lnTo>
                <a:lnTo>
                  <a:pt x="3978" y="2213"/>
                </a:lnTo>
                <a:lnTo>
                  <a:pt x="4048" y="2250"/>
                </a:lnTo>
                <a:lnTo>
                  <a:pt x="4118" y="2288"/>
                </a:lnTo>
                <a:lnTo>
                  <a:pt x="4188" y="2327"/>
                </a:lnTo>
                <a:lnTo>
                  <a:pt x="4257" y="2366"/>
                </a:lnTo>
                <a:lnTo>
                  <a:pt x="4326" y="2405"/>
                </a:lnTo>
                <a:lnTo>
                  <a:pt x="4395" y="2445"/>
                </a:lnTo>
                <a:lnTo>
                  <a:pt x="4463" y="2486"/>
                </a:lnTo>
                <a:lnTo>
                  <a:pt x="4531" y="2527"/>
                </a:lnTo>
                <a:lnTo>
                  <a:pt x="4598" y="2568"/>
                </a:lnTo>
                <a:lnTo>
                  <a:pt x="4666" y="2611"/>
                </a:lnTo>
                <a:lnTo>
                  <a:pt x="4733" y="2653"/>
                </a:lnTo>
                <a:lnTo>
                  <a:pt x="4799" y="2696"/>
                </a:lnTo>
                <a:lnTo>
                  <a:pt x="4865" y="2740"/>
                </a:lnTo>
                <a:lnTo>
                  <a:pt x="4931" y="2784"/>
                </a:lnTo>
                <a:lnTo>
                  <a:pt x="4996" y="2829"/>
                </a:lnTo>
                <a:lnTo>
                  <a:pt x="5062" y="2874"/>
                </a:lnTo>
                <a:lnTo>
                  <a:pt x="5126" y="2919"/>
                </a:lnTo>
                <a:lnTo>
                  <a:pt x="5138" y="2927"/>
                </a:lnTo>
                <a:moveTo>
                  <a:pt x="0" y="2122"/>
                </a:moveTo>
                <a:lnTo>
                  <a:pt x="10" y="2123"/>
                </a:lnTo>
                <a:lnTo>
                  <a:pt x="84" y="2130"/>
                </a:lnTo>
                <a:lnTo>
                  <a:pt x="159" y="2137"/>
                </a:lnTo>
                <a:lnTo>
                  <a:pt x="233" y="2145"/>
                </a:lnTo>
                <a:lnTo>
                  <a:pt x="307" y="2154"/>
                </a:lnTo>
                <a:lnTo>
                  <a:pt x="381" y="2163"/>
                </a:lnTo>
                <a:lnTo>
                  <a:pt x="455" y="2173"/>
                </a:lnTo>
                <a:lnTo>
                  <a:pt x="528" y="2184"/>
                </a:lnTo>
                <a:lnTo>
                  <a:pt x="602" y="2195"/>
                </a:lnTo>
                <a:lnTo>
                  <a:pt x="675" y="2207"/>
                </a:lnTo>
                <a:lnTo>
                  <a:pt x="748" y="2219"/>
                </a:lnTo>
                <a:lnTo>
                  <a:pt x="821" y="2232"/>
                </a:lnTo>
                <a:lnTo>
                  <a:pt x="893" y="2245"/>
                </a:lnTo>
                <a:lnTo>
                  <a:pt x="966" y="2259"/>
                </a:lnTo>
                <a:lnTo>
                  <a:pt x="1038" y="2273"/>
                </a:lnTo>
                <a:lnTo>
                  <a:pt x="1110" y="2288"/>
                </a:lnTo>
                <a:lnTo>
                  <a:pt x="1181" y="2304"/>
                </a:lnTo>
                <a:lnTo>
                  <a:pt x="1253" y="2320"/>
                </a:lnTo>
                <a:lnTo>
                  <a:pt x="1324" y="2337"/>
                </a:lnTo>
                <a:lnTo>
                  <a:pt x="1396" y="2354"/>
                </a:lnTo>
                <a:lnTo>
                  <a:pt x="1466" y="2372"/>
                </a:lnTo>
                <a:lnTo>
                  <a:pt x="1537" y="2390"/>
                </a:lnTo>
                <a:lnTo>
                  <a:pt x="1608" y="2409"/>
                </a:lnTo>
                <a:lnTo>
                  <a:pt x="1678" y="2428"/>
                </a:lnTo>
                <a:lnTo>
                  <a:pt x="1748" y="2448"/>
                </a:lnTo>
                <a:lnTo>
                  <a:pt x="1818" y="2469"/>
                </a:lnTo>
                <a:lnTo>
                  <a:pt x="1887" y="2490"/>
                </a:lnTo>
                <a:lnTo>
                  <a:pt x="1957" y="2511"/>
                </a:lnTo>
                <a:lnTo>
                  <a:pt x="2026" y="2534"/>
                </a:lnTo>
                <a:lnTo>
                  <a:pt x="2095" y="2556"/>
                </a:lnTo>
                <a:lnTo>
                  <a:pt x="2163" y="2579"/>
                </a:lnTo>
                <a:lnTo>
                  <a:pt x="2232" y="2603"/>
                </a:lnTo>
                <a:lnTo>
                  <a:pt x="2300" y="2627"/>
                </a:lnTo>
                <a:lnTo>
                  <a:pt x="2368" y="2652"/>
                </a:lnTo>
                <a:lnTo>
                  <a:pt x="2435" y="2677"/>
                </a:lnTo>
                <a:lnTo>
                  <a:pt x="2503" y="2703"/>
                </a:lnTo>
                <a:lnTo>
                  <a:pt x="2570" y="2729"/>
                </a:lnTo>
                <a:lnTo>
                  <a:pt x="2637" y="2756"/>
                </a:lnTo>
                <a:lnTo>
                  <a:pt x="2703" y="2783"/>
                </a:lnTo>
                <a:lnTo>
                  <a:pt x="2770" y="2811"/>
                </a:lnTo>
                <a:lnTo>
                  <a:pt x="2836" y="2839"/>
                </a:lnTo>
                <a:lnTo>
                  <a:pt x="2902" y="2868"/>
                </a:lnTo>
                <a:lnTo>
                  <a:pt x="2967" y="2897"/>
                </a:lnTo>
                <a:lnTo>
                  <a:pt x="3033" y="2927"/>
                </a:lnTo>
              </a:path>
            </a:pathLst>
          </a:custGeom>
          <a:noFill/>
          <a:ln w="97384">
            <a:solidFill>
              <a:srgbClr val="1FC4C9"/>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l-GR" sz="1800" b="0" i="0" u="none" strike="noStrike" kern="0" cap="none" spc="0" normalizeH="0" baseline="0" noProof="0" dirty="0">
              <a:ln>
                <a:noFill/>
              </a:ln>
              <a:solidFill>
                <a:sysClr val="windowText" lastClr="000000"/>
              </a:solidFill>
              <a:effectLst/>
              <a:uLnTx/>
              <a:uFillTx/>
            </a:endParaRPr>
          </a:p>
        </p:txBody>
      </p:sp>
      <p:sp>
        <p:nvSpPr>
          <p:cNvPr id="2" name="object 2"/>
          <p:cNvSpPr/>
          <p:nvPr/>
        </p:nvSpPr>
        <p:spPr>
          <a:xfrm>
            <a:off x="9600060" y="2687210"/>
            <a:ext cx="2496185" cy="4872990"/>
          </a:xfrm>
          <a:custGeom>
            <a:avLst/>
            <a:gdLst/>
            <a:ahLst/>
            <a:cxnLst/>
            <a:rect l="l" t="t" r="r" b="b"/>
            <a:pathLst>
              <a:path w="2496184" h="4872990">
                <a:moveTo>
                  <a:pt x="2495939" y="2366900"/>
                </a:moveTo>
                <a:lnTo>
                  <a:pt x="0" y="1187125"/>
                </a:lnTo>
                <a:lnTo>
                  <a:pt x="2495939" y="0"/>
                </a:lnTo>
              </a:path>
              <a:path w="2496184" h="4872990">
                <a:moveTo>
                  <a:pt x="2495939" y="3366822"/>
                </a:moveTo>
                <a:lnTo>
                  <a:pt x="0" y="2187047"/>
                </a:lnTo>
                <a:lnTo>
                  <a:pt x="1054430" y="1685537"/>
                </a:lnTo>
              </a:path>
              <a:path w="2496184" h="4872990">
                <a:moveTo>
                  <a:pt x="2495939" y="4490417"/>
                </a:moveTo>
                <a:lnTo>
                  <a:pt x="0" y="3310641"/>
                </a:lnTo>
                <a:lnTo>
                  <a:pt x="1184846" y="2747091"/>
                </a:lnTo>
              </a:path>
              <a:path w="2496184" h="4872990">
                <a:moveTo>
                  <a:pt x="1189460" y="4872795"/>
                </a:moveTo>
                <a:lnTo>
                  <a:pt x="0" y="4310563"/>
                </a:lnTo>
                <a:lnTo>
                  <a:pt x="1054430" y="3809053"/>
                </a:lnTo>
              </a:path>
            </a:pathLst>
          </a:custGeom>
          <a:ln w="106172">
            <a:solidFill>
              <a:srgbClr val="FF3366"/>
            </a:solidFill>
          </a:ln>
        </p:spPr>
        <p:txBody>
          <a:bodyPr wrap="square" lIns="0" tIns="0" rIns="0" bIns="0" rtlCol="0"/>
          <a:lstStyle/>
          <a:p>
            <a:endParaRPr dirty="0"/>
          </a:p>
        </p:txBody>
      </p:sp>
      <p:grpSp>
        <p:nvGrpSpPr>
          <p:cNvPr id="4" name="object 4"/>
          <p:cNvGrpSpPr/>
          <p:nvPr/>
        </p:nvGrpSpPr>
        <p:grpSpPr>
          <a:xfrm>
            <a:off x="6188386" y="0"/>
            <a:ext cx="5975985" cy="7695565"/>
            <a:chOff x="6188386" y="0"/>
            <a:chExt cx="5975985" cy="7695565"/>
          </a:xfrm>
        </p:grpSpPr>
        <p:sp>
          <p:nvSpPr>
            <p:cNvPr id="5" name="object 5"/>
            <p:cNvSpPr/>
            <p:nvPr/>
          </p:nvSpPr>
          <p:spPr>
            <a:xfrm>
              <a:off x="8367445" y="12"/>
              <a:ext cx="3728720" cy="3306445"/>
            </a:xfrm>
            <a:custGeom>
              <a:avLst/>
              <a:gdLst/>
              <a:ahLst/>
              <a:cxnLst/>
              <a:rect l="l" t="t" r="r" b="b"/>
              <a:pathLst>
                <a:path w="3728720" h="3306445">
                  <a:moveTo>
                    <a:pt x="3728554" y="3305894"/>
                  </a:moveTo>
                  <a:lnTo>
                    <a:pt x="3685772" y="3303127"/>
                  </a:lnTo>
                  <a:lnTo>
                    <a:pt x="3638206" y="3299490"/>
                  </a:lnTo>
                  <a:lnTo>
                    <a:pt x="3590795" y="3295306"/>
                  </a:lnTo>
                  <a:lnTo>
                    <a:pt x="3543543" y="3290577"/>
                  </a:lnTo>
                  <a:lnTo>
                    <a:pt x="3496452" y="3285307"/>
                  </a:lnTo>
                  <a:lnTo>
                    <a:pt x="3449526" y="3279499"/>
                  </a:lnTo>
                  <a:lnTo>
                    <a:pt x="3402768" y="3273156"/>
                  </a:lnTo>
                  <a:lnTo>
                    <a:pt x="3356181" y="3266281"/>
                  </a:lnTo>
                  <a:lnTo>
                    <a:pt x="3309768" y="3258877"/>
                  </a:lnTo>
                  <a:lnTo>
                    <a:pt x="3263532" y="3250948"/>
                  </a:lnTo>
                  <a:lnTo>
                    <a:pt x="3217478" y="3242497"/>
                  </a:lnTo>
                  <a:lnTo>
                    <a:pt x="3171606" y="3233526"/>
                  </a:lnTo>
                  <a:lnTo>
                    <a:pt x="3125922" y="3224040"/>
                  </a:lnTo>
                  <a:lnTo>
                    <a:pt x="3080428" y="3214040"/>
                  </a:lnTo>
                  <a:lnTo>
                    <a:pt x="3035127" y="3203531"/>
                  </a:lnTo>
                  <a:lnTo>
                    <a:pt x="2990022" y="3192516"/>
                  </a:lnTo>
                  <a:lnTo>
                    <a:pt x="2945117" y="3180997"/>
                  </a:lnTo>
                  <a:lnTo>
                    <a:pt x="2900415" y="3168978"/>
                  </a:lnTo>
                  <a:lnTo>
                    <a:pt x="2855918" y="3156462"/>
                  </a:lnTo>
                  <a:lnTo>
                    <a:pt x="2811631" y="3143452"/>
                  </a:lnTo>
                  <a:lnTo>
                    <a:pt x="2767555" y="3129951"/>
                  </a:lnTo>
                  <a:lnTo>
                    <a:pt x="2723695" y="3115963"/>
                  </a:lnTo>
                  <a:lnTo>
                    <a:pt x="2680054" y="3101491"/>
                  </a:lnTo>
                  <a:lnTo>
                    <a:pt x="2636634" y="3086537"/>
                  </a:lnTo>
                  <a:lnTo>
                    <a:pt x="2593439" y="3071105"/>
                  </a:lnTo>
                  <a:lnTo>
                    <a:pt x="2550472" y="3055199"/>
                  </a:lnTo>
                  <a:lnTo>
                    <a:pt x="2507737" y="3038821"/>
                  </a:lnTo>
                  <a:lnTo>
                    <a:pt x="2465235" y="3021974"/>
                  </a:lnTo>
                  <a:lnTo>
                    <a:pt x="2422972" y="3004662"/>
                  </a:lnTo>
                  <a:lnTo>
                    <a:pt x="2380948" y="2986888"/>
                  </a:lnTo>
                  <a:lnTo>
                    <a:pt x="2339169" y="2968655"/>
                  </a:lnTo>
                  <a:lnTo>
                    <a:pt x="2297637" y="2949966"/>
                  </a:lnTo>
                  <a:lnTo>
                    <a:pt x="2256355" y="2930824"/>
                  </a:lnTo>
                  <a:lnTo>
                    <a:pt x="2215326" y="2911232"/>
                  </a:lnTo>
                  <a:lnTo>
                    <a:pt x="2174554" y="2891195"/>
                  </a:lnTo>
                  <a:lnTo>
                    <a:pt x="2134041" y="2870714"/>
                  </a:lnTo>
                  <a:lnTo>
                    <a:pt x="2093791" y="2849793"/>
                  </a:lnTo>
                  <a:lnTo>
                    <a:pt x="2053808" y="2828435"/>
                  </a:lnTo>
                  <a:lnTo>
                    <a:pt x="2014093" y="2806643"/>
                  </a:lnTo>
                  <a:lnTo>
                    <a:pt x="1974651" y="2784421"/>
                  </a:lnTo>
                  <a:lnTo>
                    <a:pt x="1935484" y="2761772"/>
                  </a:lnTo>
                  <a:lnTo>
                    <a:pt x="1896596" y="2738698"/>
                  </a:lnTo>
                  <a:lnTo>
                    <a:pt x="1857989" y="2715203"/>
                  </a:lnTo>
                  <a:lnTo>
                    <a:pt x="1819668" y="2691291"/>
                  </a:lnTo>
                  <a:lnTo>
                    <a:pt x="1781635" y="2666963"/>
                  </a:lnTo>
                  <a:lnTo>
                    <a:pt x="1743893" y="2642224"/>
                  </a:lnTo>
                  <a:lnTo>
                    <a:pt x="1706445" y="2617077"/>
                  </a:lnTo>
                  <a:lnTo>
                    <a:pt x="1669295" y="2591525"/>
                  </a:lnTo>
                  <a:lnTo>
                    <a:pt x="1632446" y="2565570"/>
                  </a:lnTo>
                  <a:lnTo>
                    <a:pt x="1595901" y="2539216"/>
                  </a:lnTo>
                  <a:lnTo>
                    <a:pt x="1559664" y="2512467"/>
                  </a:lnTo>
                  <a:lnTo>
                    <a:pt x="1523736" y="2485325"/>
                  </a:lnTo>
                  <a:lnTo>
                    <a:pt x="1488122" y="2457794"/>
                  </a:lnTo>
                  <a:lnTo>
                    <a:pt x="1452824" y="2429877"/>
                  </a:lnTo>
                  <a:lnTo>
                    <a:pt x="1417847" y="2401576"/>
                  </a:lnTo>
                  <a:lnTo>
                    <a:pt x="1383192" y="2372896"/>
                  </a:lnTo>
                  <a:lnTo>
                    <a:pt x="1348863" y="2343838"/>
                  </a:lnTo>
                  <a:lnTo>
                    <a:pt x="1314864" y="2314408"/>
                  </a:lnTo>
                  <a:lnTo>
                    <a:pt x="1281197" y="2284606"/>
                  </a:lnTo>
                  <a:lnTo>
                    <a:pt x="1247866" y="2254438"/>
                  </a:lnTo>
                  <a:lnTo>
                    <a:pt x="1214873" y="2223905"/>
                  </a:lnTo>
                  <a:lnTo>
                    <a:pt x="1182222" y="2193012"/>
                  </a:lnTo>
                  <a:lnTo>
                    <a:pt x="1149917" y="2161761"/>
                  </a:lnTo>
                  <a:lnTo>
                    <a:pt x="1117960" y="2130155"/>
                  </a:lnTo>
                  <a:lnTo>
                    <a:pt x="1086354" y="2098197"/>
                  </a:lnTo>
                  <a:lnTo>
                    <a:pt x="1055103" y="2065892"/>
                  </a:lnTo>
                  <a:lnTo>
                    <a:pt x="1024209" y="2033241"/>
                  </a:lnTo>
                  <a:lnTo>
                    <a:pt x="993677" y="2000249"/>
                  </a:lnTo>
                  <a:lnTo>
                    <a:pt x="963508" y="1966917"/>
                  </a:lnTo>
                  <a:lnTo>
                    <a:pt x="933707" y="1933250"/>
                  </a:lnTo>
                  <a:lnTo>
                    <a:pt x="904277" y="1899251"/>
                  </a:lnTo>
                  <a:lnTo>
                    <a:pt x="875219" y="1864922"/>
                  </a:lnTo>
                  <a:lnTo>
                    <a:pt x="846539" y="1830267"/>
                  </a:lnTo>
                  <a:lnTo>
                    <a:pt x="818239" y="1795290"/>
                  </a:lnTo>
                  <a:lnTo>
                    <a:pt x="790321" y="1759992"/>
                  </a:lnTo>
                  <a:lnTo>
                    <a:pt x="762790" y="1724378"/>
                  </a:lnTo>
                  <a:lnTo>
                    <a:pt x="735648" y="1688450"/>
                  </a:lnTo>
                  <a:lnTo>
                    <a:pt x="708899" y="1652212"/>
                  </a:lnTo>
                  <a:lnTo>
                    <a:pt x="682546" y="1615667"/>
                  </a:lnTo>
                  <a:lnTo>
                    <a:pt x="656591" y="1578818"/>
                  </a:lnTo>
                  <a:lnTo>
                    <a:pt x="631039" y="1541668"/>
                  </a:lnTo>
                  <a:lnTo>
                    <a:pt x="605892" y="1504221"/>
                  </a:lnTo>
                  <a:lnTo>
                    <a:pt x="581153" y="1466479"/>
                  </a:lnTo>
                  <a:lnTo>
                    <a:pt x="556825" y="1428446"/>
                  </a:lnTo>
                  <a:lnTo>
                    <a:pt x="532913" y="1390124"/>
                  </a:lnTo>
                  <a:lnTo>
                    <a:pt x="509418" y="1351518"/>
                  </a:lnTo>
                  <a:lnTo>
                    <a:pt x="486345" y="1312630"/>
                  </a:lnTo>
                  <a:lnTo>
                    <a:pt x="463695" y="1273463"/>
                  </a:lnTo>
                  <a:lnTo>
                    <a:pt x="441473" y="1234021"/>
                  </a:lnTo>
                  <a:lnTo>
                    <a:pt x="419682" y="1194306"/>
                  </a:lnTo>
                  <a:lnTo>
                    <a:pt x="398324" y="1154322"/>
                  </a:lnTo>
                  <a:lnTo>
                    <a:pt x="377403" y="1114073"/>
                  </a:lnTo>
                  <a:lnTo>
                    <a:pt x="356922" y="1073560"/>
                  </a:lnTo>
                  <a:lnTo>
                    <a:pt x="336885" y="1032788"/>
                  </a:lnTo>
                  <a:lnTo>
                    <a:pt x="317293" y="991759"/>
                  </a:lnTo>
                  <a:lnTo>
                    <a:pt x="298152" y="950477"/>
                  </a:lnTo>
                  <a:lnTo>
                    <a:pt x="279463" y="908945"/>
                  </a:lnTo>
                  <a:lnTo>
                    <a:pt x="261229" y="867165"/>
                  </a:lnTo>
                  <a:lnTo>
                    <a:pt x="243455" y="825142"/>
                  </a:lnTo>
                  <a:lnTo>
                    <a:pt x="226143" y="782879"/>
                  </a:lnTo>
                  <a:lnTo>
                    <a:pt x="209297" y="740377"/>
                  </a:lnTo>
                  <a:lnTo>
                    <a:pt x="192919" y="697642"/>
                  </a:lnTo>
                  <a:lnTo>
                    <a:pt x="177012" y="654675"/>
                  </a:lnTo>
                  <a:lnTo>
                    <a:pt x="161581" y="611480"/>
                  </a:lnTo>
                  <a:lnTo>
                    <a:pt x="146627" y="568060"/>
                  </a:lnTo>
                  <a:lnTo>
                    <a:pt x="132155" y="524419"/>
                  </a:lnTo>
                  <a:lnTo>
                    <a:pt x="118167" y="480559"/>
                  </a:lnTo>
                  <a:lnTo>
                    <a:pt x="104666" y="436484"/>
                  </a:lnTo>
                  <a:lnTo>
                    <a:pt x="91657" y="392197"/>
                  </a:lnTo>
                  <a:lnTo>
                    <a:pt x="79141" y="347700"/>
                  </a:lnTo>
                  <a:lnTo>
                    <a:pt x="67122" y="302998"/>
                  </a:lnTo>
                  <a:lnTo>
                    <a:pt x="55603" y="258093"/>
                  </a:lnTo>
                  <a:lnTo>
                    <a:pt x="44587" y="212988"/>
                  </a:lnTo>
                  <a:lnTo>
                    <a:pt x="34078" y="167688"/>
                  </a:lnTo>
                  <a:lnTo>
                    <a:pt x="24079" y="122193"/>
                  </a:lnTo>
                  <a:lnTo>
                    <a:pt x="14592" y="76509"/>
                  </a:lnTo>
                  <a:lnTo>
                    <a:pt x="5622" y="30638"/>
                  </a:lnTo>
                  <a:lnTo>
                    <a:pt x="0" y="0"/>
                  </a:lnTo>
                </a:path>
                <a:path w="3728720" h="3306445">
                  <a:moveTo>
                    <a:pt x="3728554" y="2530022"/>
                  </a:moveTo>
                  <a:lnTo>
                    <a:pt x="3687534" y="2526752"/>
                  </a:lnTo>
                  <a:lnTo>
                    <a:pt x="3640392" y="2522308"/>
                  </a:lnTo>
                  <a:lnTo>
                    <a:pt x="3593447" y="2517198"/>
                  </a:lnTo>
                  <a:lnTo>
                    <a:pt x="3546704" y="2511428"/>
                  </a:lnTo>
                  <a:lnTo>
                    <a:pt x="3500167" y="2505001"/>
                  </a:lnTo>
                  <a:lnTo>
                    <a:pt x="3453841" y="2497922"/>
                  </a:lnTo>
                  <a:lnTo>
                    <a:pt x="3407731" y="2490198"/>
                  </a:lnTo>
                  <a:lnTo>
                    <a:pt x="3361842" y="2481831"/>
                  </a:lnTo>
                  <a:lnTo>
                    <a:pt x="3316178" y="2472827"/>
                  </a:lnTo>
                  <a:lnTo>
                    <a:pt x="3270745" y="2463191"/>
                  </a:lnTo>
                  <a:lnTo>
                    <a:pt x="3225546" y="2452927"/>
                  </a:lnTo>
                  <a:lnTo>
                    <a:pt x="3180588" y="2442041"/>
                  </a:lnTo>
                  <a:lnTo>
                    <a:pt x="3135874" y="2430537"/>
                  </a:lnTo>
                  <a:lnTo>
                    <a:pt x="3091410" y="2418420"/>
                  </a:lnTo>
                  <a:lnTo>
                    <a:pt x="3047200" y="2405694"/>
                  </a:lnTo>
                  <a:lnTo>
                    <a:pt x="3003249" y="2392365"/>
                  </a:lnTo>
                  <a:lnTo>
                    <a:pt x="2959562" y="2378437"/>
                  </a:lnTo>
                  <a:lnTo>
                    <a:pt x="2916143" y="2363915"/>
                  </a:lnTo>
                  <a:lnTo>
                    <a:pt x="2872998" y="2348804"/>
                  </a:lnTo>
                  <a:lnTo>
                    <a:pt x="2830131" y="2333108"/>
                  </a:lnTo>
                  <a:lnTo>
                    <a:pt x="2787547" y="2316833"/>
                  </a:lnTo>
                  <a:lnTo>
                    <a:pt x="2745251" y="2299983"/>
                  </a:lnTo>
                  <a:lnTo>
                    <a:pt x="2703247" y="2282563"/>
                  </a:lnTo>
                  <a:lnTo>
                    <a:pt x="2661540" y="2264578"/>
                  </a:lnTo>
                  <a:lnTo>
                    <a:pt x="2620136" y="2246032"/>
                  </a:lnTo>
                  <a:lnTo>
                    <a:pt x="2579038" y="2226930"/>
                  </a:lnTo>
                  <a:lnTo>
                    <a:pt x="2538252" y="2207278"/>
                  </a:lnTo>
                  <a:lnTo>
                    <a:pt x="2497783" y="2187079"/>
                  </a:lnTo>
                  <a:lnTo>
                    <a:pt x="2457634" y="2166339"/>
                  </a:lnTo>
                  <a:lnTo>
                    <a:pt x="2417812" y="2145063"/>
                  </a:lnTo>
                  <a:lnTo>
                    <a:pt x="2378321" y="2123254"/>
                  </a:lnTo>
                  <a:lnTo>
                    <a:pt x="2339165" y="2100919"/>
                  </a:lnTo>
                  <a:lnTo>
                    <a:pt x="2300350" y="2078061"/>
                  </a:lnTo>
                  <a:lnTo>
                    <a:pt x="2261879" y="2054687"/>
                  </a:lnTo>
                  <a:lnTo>
                    <a:pt x="2223759" y="2030799"/>
                  </a:lnTo>
                  <a:lnTo>
                    <a:pt x="2185993" y="2006403"/>
                  </a:lnTo>
                  <a:lnTo>
                    <a:pt x="2148587" y="1981505"/>
                  </a:lnTo>
                  <a:lnTo>
                    <a:pt x="2111545" y="1956108"/>
                  </a:lnTo>
                  <a:lnTo>
                    <a:pt x="2074872" y="1930218"/>
                  </a:lnTo>
                  <a:lnTo>
                    <a:pt x="2038574" y="1903839"/>
                  </a:lnTo>
                  <a:lnTo>
                    <a:pt x="2002653" y="1876976"/>
                  </a:lnTo>
                  <a:lnTo>
                    <a:pt x="1967117" y="1849634"/>
                  </a:lnTo>
                  <a:lnTo>
                    <a:pt x="1931968" y="1821817"/>
                  </a:lnTo>
                  <a:lnTo>
                    <a:pt x="1897212" y="1793531"/>
                  </a:lnTo>
                  <a:lnTo>
                    <a:pt x="1862855" y="1764781"/>
                  </a:lnTo>
                  <a:lnTo>
                    <a:pt x="1828899" y="1735570"/>
                  </a:lnTo>
                  <a:lnTo>
                    <a:pt x="1795352" y="1705904"/>
                  </a:lnTo>
                  <a:lnTo>
                    <a:pt x="1762216" y="1675787"/>
                  </a:lnTo>
                  <a:lnTo>
                    <a:pt x="1729497" y="1645225"/>
                  </a:lnTo>
                  <a:lnTo>
                    <a:pt x="1697200" y="1614222"/>
                  </a:lnTo>
                  <a:lnTo>
                    <a:pt x="1665330" y="1582783"/>
                  </a:lnTo>
                  <a:lnTo>
                    <a:pt x="1633890" y="1550913"/>
                  </a:lnTo>
                  <a:lnTo>
                    <a:pt x="1602887" y="1518616"/>
                  </a:lnTo>
                  <a:lnTo>
                    <a:pt x="1572325" y="1485897"/>
                  </a:lnTo>
                  <a:lnTo>
                    <a:pt x="1542208" y="1452762"/>
                  </a:lnTo>
                  <a:lnTo>
                    <a:pt x="1512542" y="1419214"/>
                  </a:lnTo>
                  <a:lnTo>
                    <a:pt x="1483331" y="1385259"/>
                  </a:lnTo>
                  <a:lnTo>
                    <a:pt x="1454580" y="1350902"/>
                  </a:lnTo>
                  <a:lnTo>
                    <a:pt x="1426294" y="1316146"/>
                  </a:lnTo>
                  <a:lnTo>
                    <a:pt x="1398478" y="1280998"/>
                  </a:lnTo>
                  <a:lnTo>
                    <a:pt x="1371135" y="1245461"/>
                  </a:lnTo>
                  <a:lnTo>
                    <a:pt x="1344272" y="1209541"/>
                  </a:lnTo>
                  <a:lnTo>
                    <a:pt x="1317893" y="1173242"/>
                  </a:lnTo>
                  <a:lnTo>
                    <a:pt x="1292003" y="1136570"/>
                  </a:lnTo>
                  <a:lnTo>
                    <a:pt x="1266606" y="1099528"/>
                  </a:lnTo>
                  <a:lnTo>
                    <a:pt x="1241707" y="1062122"/>
                  </a:lnTo>
                  <a:lnTo>
                    <a:pt x="1217311" y="1024357"/>
                  </a:lnTo>
                  <a:lnTo>
                    <a:pt x="1193424" y="986236"/>
                  </a:lnTo>
                  <a:lnTo>
                    <a:pt x="1170048" y="947766"/>
                  </a:lnTo>
                  <a:lnTo>
                    <a:pt x="1147191" y="908951"/>
                  </a:lnTo>
                  <a:lnTo>
                    <a:pt x="1124855" y="869795"/>
                  </a:lnTo>
                  <a:lnTo>
                    <a:pt x="1103047" y="830304"/>
                  </a:lnTo>
                  <a:lnTo>
                    <a:pt x="1081770" y="790482"/>
                  </a:lnTo>
                  <a:lnTo>
                    <a:pt x="1061030" y="750334"/>
                  </a:lnTo>
                  <a:lnTo>
                    <a:pt x="1040831" y="709864"/>
                  </a:lnTo>
                  <a:lnTo>
                    <a:pt x="1021179" y="669079"/>
                  </a:lnTo>
                  <a:lnTo>
                    <a:pt x="1002077" y="627981"/>
                  </a:lnTo>
                  <a:lnTo>
                    <a:pt x="983531" y="586577"/>
                  </a:lnTo>
                  <a:lnTo>
                    <a:pt x="965545" y="544871"/>
                  </a:lnTo>
                  <a:lnTo>
                    <a:pt x="948125" y="502867"/>
                  </a:lnTo>
                  <a:lnTo>
                    <a:pt x="931275" y="460571"/>
                  </a:lnTo>
                  <a:lnTo>
                    <a:pt x="915000" y="417987"/>
                  </a:lnTo>
                  <a:lnTo>
                    <a:pt x="899304" y="375120"/>
                  </a:lnTo>
                  <a:lnTo>
                    <a:pt x="884193" y="331975"/>
                  </a:lnTo>
                  <a:lnTo>
                    <a:pt x="869671" y="288556"/>
                  </a:lnTo>
                  <a:lnTo>
                    <a:pt x="855743" y="244869"/>
                  </a:lnTo>
                  <a:lnTo>
                    <a:pt x="842413" y="200918"/>
                  </a:lnTo>
                  <a:lnTo>
                    <a:pt x="829688" y="156708"/>
                  </a:lnTo>
                  <a:lnTo>
                    <a:pt x="817570" y="112244"/>
                  </a:lnTo>
                  <a:lnTo>
                    <a:pt x="806066" y="67530"/>
                  </a:lnTo>
                  <a:lnTo>
                    <a:pt x="795180" y="22572"/>
                  </a:lnTo>
                  <a:lnTo>
                    <a:pt x="790054" y="0"/>
                  </a:lnTo>
                </a:path>
                <a:path w="3728720" h="3306445">
                  <a:moveTo>
                    <a:pt x="3728554" y="1586820"/>
                  </a:moveTo>
                  <a:lnTo>
                    <a:pt x="3662482" y="1578998"/>
                  </a:lnTo>
                  <a:lnTo>
                    <a:pt x="3618210" y="1572611"/>
                  </a:lnTo>
                  <a:lnTo>
                    <a:pt x="3574043" y="1565372"/>
                  </a:lnTo>
                  <a:lnTo>
                    <a:pt x="3529995" y="1557282"/>
                  </a:lnTo>
                  <a:lnTo>
                    <a:pt x="3486079" y="1548341"/>
                  </a:lnTo>
                  <a:lnTo>
                    <a:pt x="3442309" y="1538548"/>
                  </a:lnTo>
                  <a:lnTo>
                    <a:pt x="3398698" y="1527903"/>
                  </a:lnTo>
                  <a:lnTo>
                    <a:pt x="3355258" y="1516406"/>
                  </a:lnTo>
                  <a:lnTo>
                    <a:pt x="3312004" y="1504058"/>
                  </a:lnTo>
                  <a:lnTo>
                    <a:pt x="3268948" y="1490859"/>
                  </a:lnTo>
                  <a:lnTo>
                    <a:pt x="3226104" y="1476808"/>
                  </a:lnTo>
                  <a:lnTo>
                    <a:pt x="3183485" y="1461905"/>
                  </a:lnTo>
                  <a:lnTo>
                    <a:pt x="3141103" y="1446151"/>
                  </a:lnTo>
                  <a:lnTo>
                    <a:pt x="3098974" y="1429545"/>
                  </a:lnTo>
                  <a:lnTo>
                    <a:pt x="3057108" y="1412088"/>
                  </a:lnTo>
                  <a:lnTo>
                    <a:pt x="3015521" y="1393778"/>
                  </a:lnTo>
                  <a:lnTo>
                    <a:pt x="2974224" y="1374618"/>
                  </a:lnTo>
                  <a:lnTo>
                    <a:pt x="2933232" y="1354606"/>
                  </a:lnTo>
                  <a:lnTo>
                    <a:pt x="2892557" y="1333742"/>
                  </a:lnTo>
                  <a:lnTo>
                    <a:pt x="2852213" y="1312027"/>
                  </a:lnTo>
                  <a:lnTo>
                    <a:pt x="2812212" y="1289460"/>
                  </a:lnTo>
                  <a:lnTo>
                    <a:pt x="2772569" y="1266041"/>
                  </a:lnTo>
                  <a:lnTo>
                    <a:pt x="2733297" y="1241771"/>
                  </a:lnTo>
                  <a:lnTo>
                    <a:pt x="2694407" y="1216649"/>
                  </a:lnTo>
                  <a:lnTo>
                    <a:pt x="2655915" y="1190676"/>
                  </a:lnTo>
                  <a:lnTo>
                    <a:pt x="2617833" y="1163851"/>
                  </a:lnTo>
                  <a:lnTo>
                    <a:pt x="2580174" y="1136175"/>
                  </a:lnTo>
                  <a:lnTo>
                    <a:pt x="2542951" y="1107647"/>
                  </a:lnTo>
                  <a:lnTo>
                    <a:pt x="2506179" y="1078267"/>
                  </a:lnTo>
                  <a:lnTo>
                    <a:pt x="2469869" y="1048036"/>
                  </a:lnTo>
                  <a:lnTo>
                    <a:pt x="2434035" y="1016953"/>
                  </a:lnTo>
                  <a:lnTo>
                    <a:pt x="2398691" y="985019"/>
                  </a:lnTo>
                  <a:lnTo>
                    <a:pt x="2363849" y="952233"/>
                  </a:lnTo>
                  <a:lnTo>
                    <a:pt x="2329524" y="918595"/>
                  </a:lnTo>
                  <a:lnTo>
                    <a:pt x="2295886" y="884270"/>
                  </a:lnTo>
                  <a:lnTo>
                    <a:pt x="2263100" y="849428"/>
                  </a:lnTo>
                  <a:lnTo>
                    <a:pt x="2231166" y="814084"/>
                  </a:lnTo>
                  <a:lnTo>
                    <a:pt x="2200083" y="778250"/>
                  </a:lnTo>
                  <a:lnTo>
                    <a:pt x="2169852" y="741941"/>
                  </a:lnTo>
                  <a:lnTo>
                    <a:pt x="2140472" y="705168"/>
                  </a:lnTo>
                  <a:lnTo>
                    <a:pt x="2111944" y="667945"/>
                  </a:lnTo>
                  <a:lnTo>
                    <a:pt x="2084268" y="630286"/>
                  </a:lnTo>
                  <a:lnTo>
                    <a:pt x="2057443" y="592204"/>
                  </a:lnTo>
                  <a:lnTo>
                    <a:pt x="2031470" y="553712"/>
                  </a:lnTo>
                  <a:lnTo>
                    <a:pt x="2006348" y="514823"/>
                  </a:lnTo>
                  <a:lnTo>
                    <a:pt x="1982078" y="475550"/>
                  </a:lnTo>
                  <a:lnTo>
                    <a:pt x="1958660" y="435907"/>
                  </a:lnTo>
                  <a:lnTo>
                    <a:pt x="1936093" y="395906"/>
                  </a:lnTo>
                  <a:lnTo>
                    <a:pt x="1914377" y="355562"/>
                  </a:lnTo>
                  <a:lnTo>
                    <a:pt x="1893514" y="314887"/>
                  </a:lnTo>
                  <a:lnTo>
                    <a:pt x="1873501" y="273895"/>
                  </a:lnTo>
                  <a:lnTo>
                    <a:pt x="1854341" y="232598"/>
                  </a:lnTo>
                  <a:lnTo>
                    <a:pt x="1836032" y="191011"/>
                  </a:lnTo>
                  <a:lnTo>
                    <a:pt x="1818574" y="149145"/>
                  </a:lnTo>
                  <a:lnTo>
                    <a:pt x="1801968" y="107016"/>
                  </a:lnTo>
                  <a:lnTo>
                    <a:pt x="1786214" y="64634"/>
                  </a:lnTo>
                  <a:lnTo>
                    <a:pt x="1771311" y="22015"/>
                  </a:lnTo>
                  <a:lnTo>
                    <a:pt x="1764091" y="0"/>
                  </a:lnTo>
                </a:path>
                <a:path w="3728720" h="3306445">
                  <a:moveTo>
                    <a:pt x="3728554" y="663971"/>
                  </a:moveTo>
                  <a:lnTo>
                    <a:pt x="3659633" y="650285"/>
                  </a:lnTo>
                  <a:lnTo>
                    <a:pt x="3612813" y="638785"/>
                  </a:lnTo>
                  <a:lnTo>
                    <a:pt x="3566331" y="625667"/>
                  </a:lnTo>
                  <a:lnTo>
                    <a:pt x="3520231" y="610931"/>
                  </a:lnTo>
                  <a:lnTo>
                    <a:pt x="3474559" y="594577"/>
                  </a:lnTo>
                  <a:lnTo>
                    <a:pt x="3429359" y="576604"/>
                  </a:lnTo>
                  <a:lnTo>
                    <a:pt x="3384675" y="557014"/>
                  </a:lnTo>
                  <a:lnTo>
                    <a:pt x="3340551" y="535805"/>
                  </a:lnTo>
                  <a:lnTo>
                    <a:pt x="3297033" y="512978"/>
                  </a:lnTo>
                  <a:lnTo>
                    <a:pt x="3254164" y="488533"/>
                  </a:lnTo>
                  <a:lnTo>
                    <a:pt x="3211989" y="462470"/>
                  </a:lnTo>
                  <a:lnTo>
                    <a:pt x="3170553" y="434789"/>
                  </a:lnTo>
                  <a:lnTo>
                    <a:pt x="3129899" y="405490"/>
                  </a:lnTo>
                  <a:lnTo>
                    <a:pt x="3090073" y="374573"/>
                  </a:lnTo>
                  <a:lnTo>
                    <a:pt x="3051119" y="342038"/>
                  </a:lnTo>
                  <a:lnTo>
                    <a:pt x="3013082" y="307885"/>
                  </a:lnTo>
                  <a:lnTo>
                    <a:pt x="2976005" y="272115"/>
                  </a:lnTo>
                  <a:lnTo>
                    <a:pt x="2942266" y="237217"/>
                  </a:lnTo>
                  <a:lnTo>
                    <a:pt x="2909963" y="201465"/>
                  </a:lnTo>
                  <a:lnTo>
                    <a:pt x="2879095" y="164895"/>
                  </a:lnTo>
                  <a:lnTo>
                    <a:pt x="2849663" y="127545"/>
                  </a:lnTo>
                  <a:lnTo>
                    <a:pt x="2821667" y="89451"/>
                  </a:lnTo>
                  <a:lnTo>
                    <a:pt x="2795107" y="50652"/>
                  </a:lnTo>
                  <a:lnTo>
                    <a:pt x="2769982" y="11183"/>
                  </a:lnTo>
                  <a:lnTo>
                    <a:pt x="2763376" y="0"/>
                  </a:lnTo>
                </a:path>
              </a:pathLst>
            </a:custGeom>
            <a:ln w="134645">
              <a:solidFill>
                <a:srgbClr val="FFC900"/>
              </a:solidFill>
            </a:ln>
          </p:spPr>
          <p:txBody>
            <a:bodyPr wrap="square" lIns="0" tIns="0" rIns="0" bIns="0" rtlCol="0"/>
            <a:lstStyle/>
            <a:p>
              <a:endParaRPr dirty="0"/>
            </a:p>
          </p:txBody>
        </p:sp>
        <p:sp>
          <p:nvSpPr>
            <p:cNvPr id="6" name="object 6"/>
            <p:cNvSpPr/>
            <p:nvPr/>
          </p:nvSpPr>
          <p:spPr>
            <a:xfrm>
              <a:off x="8665502" y="607213"/>
              <a:ext cx="3430904" cy="6525895"/>
            </a:xfrm>
            <a:custGeom>
              <a:avLst/>
              <a:gdLst/>
              <a:ahLst/>
              <a:cxnLst/>
              <a:rect l="l" t="t" r="r" b="b"/>
              <a:pathLst>
                <a:path w="3430904" h="6525895">
                  <a:moveTo>
                    <a:pt x="1958263" y="6041910"/>
                  </a:moveTo>
                  <a:lnTo>
                    <a:pt x="0" y="6525590"/>
                  </a:lnTo>
                  <a:lnTo>
                    <a:pt x="0" y="0"/>
                  </a:lnTo>
                  <a:lnTo>
                    <a:pt x="1969185" y="486371"/>
                  </a:lnTo>
                </a:path>
                <a:path w="3430904" h="6525895">
                  <a:moveTo>
                    <a:pt x="3430497" y="6161957"/>
                  </a:moveTo>
                  <a:lnTo>
                    <a:pt x="1958263" y="6525590"/>
                  </a:lnTo>
                  <a:lnTo>
                    <a:pt x="1958263" y="0"/>
                  </a:lnTo>
                  <a:lnTo>
                    <a:pt x="3430497" y="363633"/>
                  </a:lnTo>
                </a:path>
              </a:pathLst>
            </a:custGeom>
            <a:ln w="108762">
              <a:solidFill>
                <a:srgbClr val="94BAFF"/>
              </a:solidFill>
            </a:ln>
          </p:spPr>
          <p:txBody>
            <a:bodyPr wrap="square" lIns="0" tIns="0" rIns="0" bIns="0" rtlCol="0"/>
            <a:lstStyle/>
            <a:p>
              <a:endParaRPr dirty="0"/>
            </a:p>
          </p:txBody>
        </p:sp>
        <p:sp>
          <p:nvSpPr>
            <p:cNvPr id="7" name="object 7"/>
            <p:cNvSpPr/>
            <p:nvPr/>
          </p:nvSpPr>
          <p:spPr>
            <a:xfrm>
              <a:off x="6256478" y="4222638"/>
              <a:ext cx="5840095" cy="3337560"/>
            </a:xfrm>
            <a:custGeom>
              <a:avLst/>
              <a:gdLst/>
              <a:ahLst/>
              <a:cxnLst/>
              <a:rect l="l" t="t" r="r" b="b"/>
              <a:pathLst>
                <a:path w="5840095" h="3337559">
                  <a:moveTo>
                    <a:pt x="1921993" y="3337366"/>
                  </a:moveTo>
                  <a:lnTo>
                    <a:pt x="1959264" y="3293896"/>
                  </a:lnTo>
                  <a:lnTo>
                    <a:pt x="1989045" y="3260522"/>
                  </a:lnTo>
                  <a:lnTo>
                    <a:pt x="2019359" y="3227641"/>
                  </a:lnTo>
                  <a:lnTo>
                    <a:pt x="2050200" y="3195260"/>
                  </a:lnTo>
                  <a:lnTo>
                    <a:pt x="2081562" y="3163385"/>
                  </a:lnTo>
                  <a:lnTo>
                    <a:pt x="2113437" y="3132024"/>
                  </a:lnTo>
                  <a:lnTo>
                    <a:pt x="2145818" y="3101183"/>
                  </a:lnTo>
                  <a:lnTo>
                    <a:pt x="2178699" y="3070868"/>
                  </a:lnTo>
                  <a:lnTo>
                    <a:pt x="2212072" y="3041087"/>
                  </a:lnTo>
                  <a:lnTo>
                    <a:pt x="2245932" y="3011847"/>
                  </a:lnTo>
                  <a:lnTo>
                    <a:pt x="2280272" y="2983154"/>
                  </a:lnTo>
                  <a:lnTo>
                    <a:pt x="2315084" y="2955015"/>
                  </a:lnTo>
                  <a:lnTo>
                    <a:pt x="2350361" y="2927436"/>
                  </a:lnTo>
                  <a:lnTo>
                    <a:pt x="2386098" y="2900426"/>
                  </a:lnTo>
                  <a:lnTo>
                    <a:pt x="2422287" y="2873989"/>
                  </a:lnTo>
                  <a:lnTo>
                    <a:pt x="2458921" y="2848134"/>
                  </a:lnTo>
                  <a:lnTo>
                    <a:pt x="2495994" y="2822867"/>
                  </a:lnTo>
                  <a:lnTo>
                    <a:pt x="2533499" y="2798194"/>
                  </a:lnTo>
                  <a:lnTo>
                    <a:pt x="2571429" y="2774123"/>
                  </a:lnTo>
                  <a:lnTo>
                    <a:pt x="2609777" y="2750660"/>
                  </a:lnTo>
                  <a:lnTo>
                    <a:pt x="2648537" y="2727812"/>
                  </a:lnTo>
                  <a:lnTo>
                    <a:pt x="2687702" y="2705586"/>
                  </a:lnTo>
                  <a:lnTo>
                    <a:pt x="2727264" y="2683989"/>
                  </a:lnTo>
                  <a:lnTo>
                    <a:pt x="2767217" y="2663027"/>
                  </a:lnTo>
                  <a:lnTo>
                    <a:pt x="2807555" y="2642708"/>
                  </a:lnTo>
                  <a:lnTo>
                    <a:pt x="2848271" y="2623037"/>
                  </a:lnTo>
                  <a:lnTo>
                    <a:pt x="2889357" y="2604022"/>
                  </a:lnTo>
                  <a:lnTo>
                    <a:pt x="2930807" y="2585670"/>
                  </a:lnTo>
                  <a:lnTo>
                    <a:pt x="2972615" y="2567987"/>
                  </a:lnTo>
                  <a:lnTo>
                    <a:pt x="3014773" y="2550980"/>
                  </a:lnTo>
                  <a:lnTo>
                    <a:pt x="3057275" y="2534656"/>
                  </a:lnTo>
                  <a:lnTo>
                    <a:pt x="3100113" y="2519022"/>
                  </a:lnTo>
                  <a:lnTo>
                    <a:pt x="3143282" y="2504084"/>
                  </a:lnTo>
                  <a:lnTo>
                    <a:pt x="3186774" y="2489850"/>
                  </a:lnTo>
                  <a:lnTo>
                    <a:pt x="3230582" y="2476326"/>
                  </a:lnTo>
                  <a:lnTo>
                    <a:pt x="3274700" y="2463518"/>
                  </a:lnTo>
                  <a:lnTo>
                    <a:pt x="3319121" y="2451434"/>
                  </a:lnTo>
                  <a:lnTo>
                    <a:pt x="3363838" y="2440081"/>
                  </a:lnTo>
                  <a:lnTo>
                    <a:pt x="3408845" y="2429465"/>
                  </a:lnTo>
                  <a:lnTo>
                    <a:pt x="3454134" y="2419593"/>
                  </a:lnTo>
                  <a:lnTo>
                    <a:pt x="3499699" y="2410471"/>
                  </a:lnTo>
                  <a:lnTo>
                    <a:pt x="3545533" y="2402107"/>
                  </a:lnTo>
                  <a:lnTo>
                    <a:pt x="3591629" y="2394508"/>
                  </a:lnTo>
                  <a:lnTo>
                    <a:pt x="3637981" y="2387680"/>
                  </a:lnTo>
                  <a:lnTo>
                    <a:pt x="3684581" y="2381629"/>
                  </a:lnTo>
                  <a:lnTo>
                    <a:pt x="3731423" y="2376363"/>
                  </a:lnTo>
                  <a:lnTo>
                    <a:pt x="3778500" y="2371889"/>
                  </a:lnTo>
                  <a:lnTo>
                    <a:pt x="3825806" y="2368213"/>
                  </a:lnTo>
                  <a:lnTo>
                    <a:pt x="3873333" y="2365342"/>
                  </a:lnTo>
                  <a:lnTo>
                    <a:pt x="3921075" y="2363283"/>
                  </a:lnTo>
                  <a:lnTo>
                    <a:pt x="3969024" y="2362043"/>
                  </a:lnTo>
                  <a:lnTo>
                    <a:pt x="4017175" y="2361628"/>
                  </a:lnTo>
                  <a:lnTo>
                    <a:pt x="4065326" y="2362043"/>
                  </a:lnTo>
                  <a:lnTo>
                    <a:pt x="4113276" y="2363283"/>
                  </a:lnTo>
                  <a:lnTo>
                    <a:pt x="4161018" y="2365342"/>
                  </a:lnTo>
                  <a:lnTo>
                    <a:pt x="4208545" y="2368213"/>
                  </a:lnTo>
                  <a:lnTo>
                    <a:pt x="4255850" y="2371889"/>
                  </a:lnTo>
                  <a:lnTo>
                    <a:pt x="4302927" y="2376363"/>
                  </a:lnTo>
                  <a:lnTo>
                    <a:pt x="4349770" y="2381629"/>
                  </a:lnTo>
                  <a:lnTo>
                    <a:pt x="4396370" y="2387680"/>
                  </a:lnTo>
                  <a:lnTo>
                    <a:pt x="4442721" y="2394508"/>
                  </a:lnTo>
                  <a:lnTo>
                    <a:pt x="4488818" y="2402107"/>
                  </a:lnTo>
                  <a:lnTo>
                    <a:pt x="4534652" y="2410471"/>
                  </a:lnTo>
                  <a:lnTo>
                    <a:pt x="4580216" y="2419593"/>
                  </a:lnTo>
                  <a:lnTo>
                    <a:pt x="4625506" y="2429465"/>
                  </a:lnTo>
                  <a:lnTo>
                    <a:pt x="4670512" y="2440081"/>
                  </a:lnTo>
                  <a:lnTo>
                    <a:pt x="4715229" y="2451434"/>
                  </a:lnTo>
                  <a:lnTo>
                    <a:pt x="4759650" y="2463518"/>
                  </a:lnTo>
                  <a:lnTo>
                    <a:pt x="4803769" y="2476326"/>
                  </a:lnTo>
                  <a:lnTo>
                    <a:pt x="4847577" y="2489850"/>
                  </a:lnTo>
                  <a:lnTo>
                    <a:pt x="4891069" y="2504084"/>
                  </a:lnTo>
                  <a:lnTo>
                    <a:pt x="4934237" y="2519022"/>
                  </a:lnTo>
                  <a:lnTo>
                    <a:pt x="4977076" y="2534656"/>
                  </a:lnTo>
                  <a:lnTo>
                    <a:pt x="5019577" y="2550980"/>
                  </a:lnTo>
                  <a:lnTo>
                    <a:pt x="5061735" y="2567987"/>
                  </a:lnTo>
                  <a:lnTo>
                    <a:pt x="5103543" y="2585670"/>
                  </a:lnTo>
                  <a:lnTo>
                    <a:pt x="5144993" y="2604022"/>
                  </a:lnTo>
                  <a:lnTo>
                    <a:pt x="5186079" y="2623037"/>
                  </a:lnTo>
                  <a:lnTo>
                    <a:pt x="5226795" y="2642708"/>
                  </a:lnTo>
                  <a:lnTo>
                    <a:pt x="5267133" y="2663027"/>
                  </a:lnTo>
                  <a:lnTo>
                    <a:pt x="5307086" y="2683989"/>
                  </a:lnTo>
                  <a:lnTo>
                    <a:pt x="5346649" y="2705586"/>
                  </a:lnTo>
                  <a:lnTo>
                    <a:pt x="5385813" y="2727812"/>
                  </a:lnTo>
                  <a:lnTo>
                    <a:pt x="5424573" y="2750660"/>
                  </a:lnTo>
                  <a:lnTo>
                    <a:pt x="5462921" y="2774123"/>
                  </a:lnTo>
                  <a:lnTo>
                    <a:pt x="5500851" y="2798194"/>
                  </a:lnTo>
                  <a:lnTo>
                    <a:pt x="5538356" y="2822867"/>
                  </a:lnTo>
                  <a:lnTo>
                    <a:pt x="5575429" y="2848134"/>
                  </a:lnTo>
                  <a:lnTo>
                    <a:pt x="5612063" y="2873989"/>
                  </a:lnTo>
                  <a:lnTo>
                    <a:pt x="5648252" y="2900426"/>
                  </a:lnTo>
                  <a:lnTo>
                    <a:pt x="5683989" y="2927436"/>
                  </a:lnTo>
                  <a:lnTo>
                    <a:pt x="5719267" y="2955015"/>
                  </a:lnTo>
                  <a:lnTo>
                    <a:pt x="5754079" y="2983154"/>
                  </a:lnTo>
                  <a:lnTo>
                    <a:pt x="5788418" y="3011847"/>
                  </a:lnTo>
                  <a:lnTo>
                    <a:pt x="5822278" y="3041087"/>
                  </a:lnTo>
                  <a:lnTo>
                    <a:pt x="5839522" y="3056475"/>
                  </a:lnTo>
                </a:path>
                <a:path w="5840095" h="3337559">
                  <a:moveTo>
                    <a:pt x="1337568" y="3337366"/>
                  </a:moveTo>
                  <a:lnTo>
                    <a:pt x="1362507" y="3293921"/>
                  </a:lnTo>
                  <a:lnTo>
                    <a:pt x="1385655" y="3255065"/>
                  </a:lnTo>
                  <a:lnTo>
                    <a:pt x="1409354" y="3216581"/>
                  </a:lnTo>
                  <a:lnTo>
                    <a:pt x="1433600" y="3178473"/>
                  </a:lnTo>
                  <a:lnTo>
                    <a:pt x="1458388" y="3140749"/>
                  </a:lnTo>
                  <a:lnTo>
                    <a:pt x="1483711" y="3103413"/>
                  </a:lnTo>
                  <a:lnTo>
                    <a:pt x="1509565" y="3066470"/>
                  </a:lnTo>
                  <a:lnTo>
                    <a:pt x="1535943" y="3029927"/>
                  </a:lnTo>
                  <a:lnTo>
                    <a:pt x="1562842" y="2993788"/>
                  </a:lnTo>
                  <a:lnTo>
                    <a:pt x="1590254" y="2958059"/>
                  </a:lnTo>
                  <a:lnTo>
                    <a:pt x="1618174" y="2922746"/>
                  </a:lnTo>
                  <a:lnTo>
                    <a:pt x="1646598" y="2887854"/>
                  </a:lnTo>
                  <a:lnTo>
                    <a:pt x="1675519" y="2853388"/>
                  </a:lnTo>
                  <a:lnTo>
                    <a:pt x="1704932" y="2819355"/>
                  </a:lnTo>
                  <a:lnTo>
                    <a:pt x="1734832" y="2785759"/>
                  </a:lnTo>
                  <a:lnTo>
                    <a:pt x="1765213" y="2752605"/>
                  </a:lnTo>
                  <a:lnTo>
                    <a:pt x="1796070" y="2719900"/>
                  </a:lnTo>
                  <a:lnTo>
                    <a:pt x="1827397" y="2687649"/>
                  </a:lnTo>
                  <a:lnTo>
                    <a:pt x="1859189" y="2655857"/>
                  </a:lnTo>
                  <a:lnTo>
                    <a:pt x="1891440" y="2624530"/>
                  </a:lnTo>
                  <a:lnTo>
                    <a:pt x="1924145" y="2593673"/>
                  </a:lnTo>
                  <a:lnTo>
                    <a:pt x="1957298" y="2563292"/>
                  </a:lnTo>
                  <a:lnTo>
                    <a:pt x="1990894" y="2533392"/>
                  </a:lnTo>
                  <a:lnTo>
                    <a:pt x="2024928" y="2503979"/>
                  </a:lnTo>
                  <a:lnTo>
                    <a:pt x="2059393" y="2475057"/>
                  </a:lnTo>
                  <a:lnTo>
                    <a:pt x="2094285" y="2446634"/>
                  </a:lnTo>
                  <a:lnTo>
                    <a:pt x="2129598" y="2418713"/>
                  </a:lnTo>
                  <a:lnTo>
                    <a:pt x="2165327" y="2391301"/>
                  </a:lnTo>
                  <a:lnTo>
                    <a:pt x="2201466" y="2364403"/>
                  </a:lnTo>
                  <a:lnTo>
                    <a:pt x="2238009" y="2338024"/>
                  </a:lnTo>
                  <a:lnTo>
                    <a:pt x="2274951" y="2312170"/>
                  </a:lnTo>
                  <a:lnTo>
                    <a:pt x="2312287" y="2286847"/>
                  </a:lnTo>
                  <a:lnTo>
                    <a:pt x="2350012" y="2262059"/>
                  </a:lnTo>
                  <a:lnTo>
                    <a:pt x="2388119" y="2237813"/>
                  </a:lnTo>
                  <a:lnTo>
                    <a:pt x="2426603" y="2214114"/>
                  </a:lnTo>
                  <a:lnTo>
                    <a:pt x="2465459" y="2190966"/>
                  </a:lnTo>
                  <a:lnTo>
                    <a:pt x="2504682" y="2168377"/>
                  </a:lnTo>
                  <a:lnTo>
                    <a:pt x="2544265" y="2146351"/>
                  </a:lnTo>
                  <a:lnTo>
                    <a:pt x="2584204" y="2124893"/>
                  </a:lnTo>
                  <a:lnTo>
                    <a:pt x="2624492" y="2104009"/>
                  </a:lnTo>
                  <a:lnTo>
                    <a:pt x="2665125" y="2083705"/>
                  </a:lnTo>
                  <a:lnTo>
                    <a:pt x="2706098" y="2063986"/>
                  </a:lnTo>
                  <a:lnTo>
                    <a:pt x="2747403" y="2044858"/>
                  </a:lnTo>
                  <a:lnTo>
                    <a:pt x="2789037" y="2026326"/>
                  </a:lnTo>
                  <a:lnTo>
                    <a:pt x="2830993" y="2008395"/>
                  </a:lnTo>
                  <a:lnTo>
                    <a:pt x="2873267" y="1991071"/>
                  </a:lnTo>
                  <a:lnTo>
                    <a:pt x="2915852" y="1974359"/>
                  </a:lnTo>
                  <a:lnTo>
                    <a:pt x="2958743" y="1958266"/>
                  </a:lnTo>
                  <a:lnTo>
                    <a:pt x="3001935" y="1942795"/>
                  </a:lnTo>
                  <a:lnTo>
                    <a:pt x="3045422" y="1927954"/>
                  </a:lnTo>
                  <a:lnTo>
                    <a:pt x="3089199" y="1913746"/>
                  </a:lnTo>
                  <a:lnTo>
                    <a:pt x="3133261" y="1900179"/>
                  </a:lnTo>
                  <a:lnTo>
                    <a:pt x="3177601" y="1887256"/>
                  </a:lnTo>
                  <a:lnTo>
                    <a:pt x="3222215" y="1874985"/>
                  </a:lnTo>
                  <a:lnTo>
                    <a:pt x="3267096" y="1863369"/>
                  </a:lnTo>
                  <a:lnTo>
                    <a:pt x="3312240" y="1852415"/>
                  </a:lnTo>
                  <a:lnTo>
                    <a:pt x="3357641" y="1842128"/>
                  </a:lnTo>
                  <a:lnTo>
                    <a:pt x="3403294" y="1832514"/>
                  </a:lnTo>
                  <a:lnTo>
                    <a:pt x="3449192" y="1823578"/>
                  </a:lnTo>
                  <a:lnTo>
                    <a:pt x="3495331" y="1815325"/>
                  </a:lnTo>
                  <a:lnTo>
                    <a:pt x="3541705" y="1807761"/>
                  </a:lnTo>
                  <a:lnTo>
                    <a:pt x="3588309" y="1800892"/>
                  </a:lnTo>
                  <a:lnTo>
                    <a:pt x="3635137" y="1794722"/>
                  </a:lnTo>
                  <a:lnTo>
                    <a:pt x="3682184" y="1789258"/>
                  </a:lnTo>
                  <a:lnTo>
                    <a:pt x="3729444" y="1784505"/>
                  </a:lnTo>
                  <a:lnTo>
                    <a:pt x="3776912" y="1780467"/>
                  </a:lnTo>
                  <a:lnTo>
                    <a:pt x="3824582" y="1777152"/>
                  </a:lnTo>
                  <a:lnTo>
                    <a:pt x="3872448" y="1774564"/>
                  </a:lnTo>
                  <a:lnTo>
                    <a:pt x="3920507" y="1772709"/>
                  </a:lnTo>
                  <a:lnTo>
                    <a:pt x="3968751" y="1771591"/>
                  </a:lnTo>
                  <a:lnTo>
                    <a:pt x="4017175" y="1771218"/>
                  </a:lnTo>
                  <a:lnTo>
                    <a:pt x="4065600" y="1771591"/>
                  </a:lnTo>
                  <a:lnTo>
                    <a:pt x="4113844" y="1772709"/>
                  </a:lnTo>
                  <a:lnTo>
                    <a:pt x="4161902" y="1774564"/>
                  </a:lnTo>
                  <a:lnTo>
                    <a:pt x="4209769" y="1777152"/>
                  </a:lnTo>
                  <a:lnTo>
                    <a:pt x="4257439" y="1780467"/>
                  </a:lnTo>
                  <a:lnTo>
                    <a:pt x="4304907" y="1784505"/>
                  </a:lnTo>
                  <a:lnTo>
                    <a:pt x="4352166" y="1789258"/>
                  </a:lnTo>
                  <a:lnTo>
                    <a:pt x="4399213" y="1794722"/>
                  </a:lnTo>
                  <a:lnTo>
                    <a:pt x="4446041" y="1800892"/>
                  </a:lnTo>
                  <a:lnTo>
                    <a:pt x="4492645" y="1807761"/>
                  </a:lnTo>
                  <a:lnTo>
                    <a:pt x="4539019" y="1815325"/>
                  </a:lnTo>
                  <a:lnTo>
                    <a:pt x="4585158" y="1823578"/>
                  </a:lnTo>
                  <a:lnTo>
                    <a:pt x="4631057" y="1832514"/>
                  </a:lnTo>
                  <a:lnTo>
                    <a:pt x="4676709" y="1842128"/>
                  </a:lnTo>
                  <a:lnTo>
                    <a:pt x="4722110" y="1852415"/>
                  </a:lnTo>
                  <a:lnTo>
                    <a:pt x="4767254" y="1863369"/>
                  </a:lnTo>
                  <a:lnTo>
                    <a:pt x="4812136" y="1874985"/>
                  </a:lnTo>
                  <a:lnTo>
                    <a:pt x="4856749" y="1887256"/>
                  </a:lnTo>
                  <a:lnTo>
                    <a:pt x="4901090" y="1900179"/>
                  </a:lnTo>
                  <a:lnTo>
                    <a:pt x="4945151" y="1913746"/>
                  </a:lnTo>
                  <a:lnTo>
                    <a:pt x="4988928" y="1927954"/>
                  </a:lnTo>
                  <a:lnTo>
                    <a:pt x="5032415" y="1942795"/>
                  </a:lnTo>
                  <a:lnTo>
                    <a:pt x="5075607" y="1958266"/>
                  </a:lnTo>
                  <a:lnTo>
                    <a:pt x="5118499" y="1974359"/>
                  </a:lnTo>
                  <a:lnTo>
                    <a:pt x="5161084" y="1991071"/>
                  </a:lnTo>
                  <a:lnTo>
                    <a:pt x="5203357" y="2008395"/>
                  </a:lnTo>
                  <a:lnTo>
                    <a:pt x="5245313" y="2026326"/>
                  </a:lnTo>
                  <a:lnTo>
                    <a:pt x="5286947" y="2044858"/>
                  </a:lnTo>
                  <a:lnTo>
                    <a:pt x="5328253" y="2063986"/>
                  </a:lnTo>
                  <a:lnTo>
                    <a:pt x="5369225" y="2083705"/>
                  </a:lnTo>
                  <a:lnTo>
                    <a:pt x="5409858" y="2104009"/>
                  </a:lnTo>
                  <a:lnTo>
                    <a:pt x="5450147" y="2124893"/>
                  </a:lnTo>
                  <a:lnTo>
                    <a:pt x="5490086" y="2146351"/>
                  </a:lnTo>
                  <a:lnTo>
                    <a:pt x="5529669" y="2168377"/>
                  </a:lnTo>
                  <a:lnTo>
                    <a:pt x="5568891" y="2190966"/>
                  </a:lnTo>
                  <a:lnTo>
                    <a:pt x="5607747" y="2214114"/>
                  </a:lnTo>
                  <a:lnTo>
                    <a:pt x="5646232" y="2237813"/>
                  </a:lnTo>
                  <a:lnTo>
                    <a:pt x="5684339" y="2262059"/>
                  </a:lnTo>
                  <a:lnTo>
                    <a:pt x="5722063" y="2286847"/>
                  </a:lnTo>
                  <a:lnTo>
                    <a:pt x="5759399" y="2312170"/>
                  </a:lnTo>
                  <a:lnTo>
                    <a:pt x="5796342" y="2338024"/>
                  </a:lnTo>
                  <a:lnTo>
                    <a:pt x="5832885" y="2364403"/>
                  </a:lnTo>
                  <a:lnTo>
                    <a:pt x="5839522" y="2369343"/>
                  </a:lnTo>
                </a:path>
                <a:path w="5840095" h="3337559">
                  <a:moveTo>
                    <a:pt x="844014" y="3337366"/>
                  </a:moveTo>
                  <a:lnTo>
                    <a:pt x="869394" y="3274862"/>
                  </a:lnTo>
                  <a:lnTo>
                    <a:pt x="887235" y="3233073"/>
                  </a:lnTo>
                  <a:lnTo>
                    <a:pt x="905613" y="3191571"/>
                  </a:lnTo>
                  <a:lnTo>
                    <a:pt x="924525" y="3150362"/>
                  </a:lnTo>
                  <a:lnTo>
                    <a:pt x="943966" y="3109450"/>
                  </a:lnTo>
                  <a:lnTo>
                    <a:pt x="963932" y="3068839"/>
                  </a:lnTo>
                  <a:lnTo>
                    <a:pt x="984418" y="3028533"/>
                  </a:lnTo>
                  <a:lnTo>
                    <a:pt x="1005421" y="2988537"/>
                  </a:lnTo>
                  <a:lnTo>
                    <a:pt x="1026934" y="2948856"/>
                  </a:lnTo>
                  <a:lnTo>
                    <a:pt x="1048955" y="2909493"/>
                  </a:lnTo>
                  <a:lnTo>
                    <a:pt x="1071479" y="2870453"/>
                  </a:lnTo>
                  <a:lnTo>
                    <a:pt x="1094501" y="2831740"/>
                  </a:lnTo>
                  <a:lnTo>
                    <a:pt x="1118017" y="2793359"/>
                  </a:lnTo>
                  <a:lnTo>
                    <a:pt x="1142023" y="2755314"/>
                  </a:lnTo>
                  <a:lnTo>
                    <a:pt x="1166514" y="2717610"/>
                  </a:lnTo>
                  <a:lnTo>
                    <a:pt x="1191486" y="2680251"/>
                  </a:lnTo>
                  <a:lnTo>
                    <a:pt x="1216935" y="2643241"/>
                  </a:lnTo>
                  <a:lnTo>
                    <a:pt x="1242855" y="2606585"/>
                  </a:lnTo>
                  <a:lnTo>
                    <a:pt x="1269244" y="2570287"/>
                  </a:lnTo>
                  <a:lnTo>
                    <a:pt x="1296095" y="2534351"/>
                  </a:lnTo>
                  <a:lnTo>
                    <a:pt x="1323406" y="2498782"/>
                  </a:lnTo>
                  <a:lnTo>
                    <a:pt x="1351171" y="2463585"/>
                  </a:lnTo>
                  <a:lnTo>
                    <a:pt x="1379386" y="2428763"/>
                  </a:lnTo>
                  <a:lnTo>
                    <a:pt x="1408048" y="2394321"/>
                  </a:lnTo>
                  <a:lnTo>
                    <a:pt x="1437150" y="2360264"/>
                  </a:lnTo>
                  <a:lnTo>
                    <a:pt x="1466690" y="2326595"/>
                  </a:lnTo>
                  <a:lnTo>
                    <a:pt x="1496662" y="2293320"/>
                  </a:lnTo>
                  <a:lnTo>
                    <a:pt x="1527063" y="2260442"/>
                  </a:lnTo>
                  <a:lnTo>
                    <a:pt x="1557887" y="2227966"/>
                  </a:lnTo>
                  <a:lnTo>
                    <a:pt x="1589131" y="2195896"/>
                  </a:lnTo>
                  <a:lnTo>
                    <a:pt x="1620790" y="2164237"/>
                  </a:lnTo>
                  <a:lnTo>
                    <a:pt x="1652859" y="2132993"/>
                  </a:lnTo>
                  <a:lnTo>
                    <a:pt x="1685335" y="2102169"/>
                  </a:lnTo>
                  <a:lnTo>
                    <a:pt x="1718213" y="2071768"/>
                  </a:lnTo>
                  <a:lnTo>
                    <a:pt x="1751489" y="2041796"/>
                  </a:lnTo>
                  <a:lnTo>
                    <a:pt x="1785158" y="2012256"/>
                  </a:lnTo>
                  <a:lnTo>
                    <a:pt x="1819215" y="1983154"/>
                  </a:lnTo>
                  <a:lnTo>
                    <a:pt x="1853657" y="1954493"/>
                  </a:lnTo>
                  <a:lnTo>
                    <a:pt x="1888479" y="1926277"/>
                  </a:lnTo>
                  <a:lnTo>
                    <a:pt x="1923676" y="1898512"/>
                  </a:lnTo>
                  <a:lnTo>
                    <a:pt x="1959245" y="1871201"/>
                  </a:lnTo>
                  <a:lnTo>
                    <a:pt x="1995181" y="1844350"/>
                  </a:lnTo>
                  <a:lnTo>
                    <a:pt x="2031479" y="1817961"/>
                  </a:lnTo>
                  <a:lnTo>
                    <a:pt x="2068135" y="1792041"/>
                  </a:lnTo>
                  <a:lnTo>
                    <a:pt x="2105145" y="1766592"/>
                  </a:lnTo>
                  <a:lnTo>
                    <a:pt x="2142504" y="1741620"/>
                  </a:lnTo>
                  <a:lnTo>
                    <a:pt x="2180208" y="1717129"/>
                  </a:lnTo>
                  <a:lnTo>
                    <a:pt x="2218253" y="1693123"/>
                  </a:lnTo>
                  <a:lnTo>
                    <a:pt x="2256634" y="1669607"/>
                  </a:lnTo>
                  <a:lnTo>
                    <a:pt x="2295346" y="1646585"/>
                  </a:lnTo>
                  <a:lnTo>
                    <a:pt x="2334386" y="1624061"/>
                  </a:lnTo>
                  <a:lnTo>
                    <a:pt x="2373749" y="1602040"/>
                  </a:lnTo>
                  <a:lnTo>
                    <a:pt x="2413431" y="1580527"/>
                  </a:lnTo>
                  <a:lnTo>
                    <a:pt x="2453427" y="1559525"/>
                  </a:lnTo>
                  <a:lnTo>
                    <a:pt x="2493733" y="1539038"/>
                  </a:lnTo>
                  <a:lnTo>
                    <a:pt x="2534344" y="1519073"/>
                  </a:lnTo>
                  <a:lnTo>
                    <a:pt x="2575256" y="1499631"/>
                  </a:lnTo>
                  <a:lnTo>
                    <a:pt x="2616465" y="1480720"/>
                  </a:lnTo>
                  <a:lnTo>
                    <a:pt x="2657966" y="1462341"/>
                  </a:lnTo>
                  <a:lnTo>
                    <a:pt x="2699755" y="1444500"/>
                  </a:lnTo>
                  <a:lnTo>
                    <a:pt x="2741828" y="1427202"/>
                  </a:lnTo>
                  <a:lnTo>
                    <a:pt x="2784180" y="1410451"/>
                  </a:lnTo>
                  <a:lnTo>
                    <a:pt x="2826807" y="1394250"/>
                  </a:lnTo>
                  <a:lnTo>
                    <a:pt x="2869704" y="1378605"/>
                  </a:lnTo>
                  <a:lnTo>
                    <a:pt x="2912867" y="1363520"/>
                  </a:lnTo>
                  <a:lnTo>
                    <a:pt x="2956291" y="1348998"/>
                  </a:lnTo>
                  <a:lnTo>
                    <a:pt x="2999973" y="1335046"/>
                  </a:lnTo>
                  <a:lnTo>
                    <a:pt x="3043908" y="1321666"/>
                  </a:lnTo>
                  <a:lnTo>
                    <a:pt x="3088091" y="1308864"/>
                  </a:lnTo>
                  <a:lnTo>
                    <a:pt x="3132518" y="1296644"/>
                  </a:lnTo>
                  <a:lnTo>
                    <a:pt x="3177185" y="1285009"/>
                  </a:lnTo>
                  <a:lnTo>
                    <a:pt x="3222087" y="1273966"/>
                  </a:lnTo>
                  <a:lnTo>
                    <a:pt x="3267220" y="1263517"/>
                  </a:lnTo>
                  <a:lnTo>
                    <a:pt x="3312580" y="1253667"/>
                  </a:lnTo>
                  <a:lnTo>
                    <a:pt x="3358162" y="1244421"/>
                  </a:lnTo>
                  <a:lnTo>
                    <a:pt x="3403961" y="1235783"/>
                  </a:lnTo>
                  <a:lnTo>
                    <a:pt x="3449974" y="1227758"/>
                  </a:lnTo>
                  <a:lnTo>
                    <a:pt x="3496196" y="1220349"/>
                  </a:lnTo>
                  <a:lnTo>
                    <a:pt x="3542623" y="1213562"/>
                  </a:lnTo>
                  <a:lnTo>
                    <a:pt x="3589249" y="1207400"/>
                  </a:lnTo>
                  <a:lnTo>
                    <a:pt x="3636072" y="1201868"/>
                  </a:lnTo>
                  <a:lnTo>
                    <a:pt x="3683086" y="1196971"/>
                  </a:lnTo>
                  <a:lnTo>
                    <a:pt x="3730287" y="1192712"/>
                  </a:lnTo>
                  <a:lnTo>
                    <a:pt x="3777670" y="1189097"/>
                  </a:lnTo>
                  <a:lnTo>
                    <a:pt x="3825232" y="1186129"/>
                  </a:lnTo>
                  <a:lnTo>
                    <a:pt x="3872968" y="1183813"/>
                  </a:lnTo>
                  <a:lnTo>
                    <a:pt x="3920873" y="1182153"/>
                  </a:lnTo>
                  <a:lnTo>
                    <a:pt x="3968944" y="1181154"/>
                  </a:lnTo>
                  <a:lnTo>
                    <a:pt x="4017175" y="1180820"/>
                  </a:lnTo>
                  <a:lnTo>
                    <a:pt x="4065406" y="1181154"/>
                  </a:lnTo>
                  <a:lnTo>
                    <a:pt x="4113477" y="1182153"/>
                  </a:lnTo>
                  <a:lnTo>
                    <a:pt x="4161382" y="1183813"/>
                  </a:lnTo>
                  <a:lnTo>
                    <a:pt x="4209118" y="1186129"/>
                  </a:lnTo>
                  <a:lnTo>
                    <a:pt x="4256680" y="1189097"/>
                  </a:lnTo>
                  <a:lnTo>
                    <a:pt x="4304064" y="1192712"/>
                  </a:lnTo>
                  <a:lnTo>
                    <a:pt x="4351265" y="1196971"/>
                  </a:lnTo>
                  <a:lnTo>
                    <a:pt x="4398279" y="1201868"/>
                  </a:lnTo>
                  <a:lnTo>
                    <a:pt x="4445101" y="1207400"/>
                  </a:lnTo>
                  <a:lnTo>
                    <a:pt x="4491728" y="1213562"/>
                  </a:lnTo>
                  <a:lnTo>
                    <a:pt x="4538154" y="1220349"/>
                  </a:lnTo>
                  <a:lnTo>
                    <a:pt x="4584376" y="1227758"/>
                  </a:lnTo>
                  <a:lnTo>
                    <a:pt x="4630389" y="1235783"/>
                  </a:lnTo>
                  <a:lnTo>
                    <a:pt x="4676189" y="1244421"/>
                  </a:lnTo>
                  <a:lnTo>
                    <a:pt x="4721770" y="1253667"/>
                  </a:lnTo>
                  <a:lnTo>
                    <a:pt x="4767130" y="1263517"/>
                  </a:lnTo>
                  <a:lnTo>
                    <a:pt x="4812263" y="1273966"/>
                  </a:lnTo>
                  <a:lnTo>
                    <a:pt x="4857165" y="1285009"/>
                  </a:lnTo>
                  <a:lnTo>
                    <a:pt x="4901832" y="1296644"/>
                  </a:lnTo>
                  <a:lnTo>
                    <a:pt x="4946259" y="1308864"/>
                  </a:lnTo>
                  <a:lnTo>
                    <a:pt x="4990442" y="1321666"/>
                  </a:lnTo>
                  <a:lnTo>
                    <a:pt x="5034377" y="1335046"/>
                  </a:lnTo>
                  <a:lnTo>
                    <a:pt x="5078059" y="1348998"/>
                  </a:lnTo>
                  <a:lnTo>
                    <a:pt x="5121484" y="1363520"/>
                  </a:lnTo>
                  <a:lnTo>
                    <a:pt x="5164647" y="1378605"/>
                  </a:lnTo>
                  <a:lnTo>
                    <a:pt x="5207544" y="1394250"/>
                  </a:lnTo>
                  <a:lnTo>
                    <a:pt x="5250170" y="1410451"/>
                  </a:lnTo>
                  <a:lnTo>
                    <a:pt x="5292522" y="1427202"/>
                  </a:lnTo>
                  <a:lnTo>
                    <a:pt x="5334595" y="1444500"/>
                  </a:lnTo>
                  <a:lnTo>
                    <a:pt x="5376384" y="1462341"/>
                  </a:lnTo>
                  <a:lnTo>
                    <a:pt x="5417885" y="1480720"/>
                  </a:lnTo>
                  <a:lnTo>
                    <a:pt x="5459094" y="1499631"/>
                  </a:lnTo>
                  <a:lnTo>
                    <a:pt x="5500007" y="1519073"/>
                  </a:lnTo>
                  <a:lnTo>
                    <a:pt x="5540618" y="1539038"/>
                  </a:lnTo>
                  <a:lnTo>
                    <a:pt x="5580923" y="1559525"/>
                  </a:lnTo>
                  <a:lnTo>
                    <a:pt x="5620919" y="1580527"/>
                  </a:lnTo>
                  <a:lnTo>
                    <a:pt x="5660601" y="1602040"/>
                  </a:lnTo>
                  <a:lnTo>
                    <a:pt x="5699964" y="1624061"/>
                  </a:lnTo>
                  <a:lnTo>
                    <a:pt x="5739004" y="1646585"/>
                  </a:lnTo>
                  <a:lnTo>
                    <a:pt x="5777717" y="1669607"/>
                  </a:lnTo>
                  <a:lnTo>
                    <a:pt x="5816098" y="1693123"/>
                  </a:lnTo>
                  <a:lnTo>
                    <a:pt x="5839522" y="1707904"/>
                  </a:lnTo>
                </a:path>
                <a:path w="5840095" h="3337559">
                  <a:moveTo>
                    <a:pt x="404025" y="3337366"/>
                  </a:moveTo>
                  <a:lnTo>
                    <a:pt x="423755" y="3268365"/>
                  </a:lnTo>
                  <a:lnTo>
                    <a:pt x="437182" y="3224233"/>
                  </a:lnTo>
                  <a:lnTo>
                    <a:pt x="451135" y="3180333"/>
                  </a:lnTo>
                  <a:lnTo>
                    <a:pt x="465610" y="3136669"/>
                  </a:lnTo>
                  <a:lnTo>
                    <a:pt x="480605" y="3093244"/>
                  </a:lnTo>
                  <a:lnTo>
                    <a:pt x="496115" y="3050062"/>
                  </a:lnTo>
                  <a:lnTo>
                    <a:pt x="512136" y="3007126"/>
                  </a:lnTo>
                  <a:lnTo>
                    <a:pt x="528665" y="2964440"/>
                  </a:lnTo>
                  <a:lnTo>
                    <a:pt x="545699" y="2922009"/>
                  </a:lnTo>
                  <a:lnTo>
                    <a:pt x="563233" y="2879835"/>
                  </a:lnTo>
                  <a:lnTo>
                    <a:pt x="581264" y="2837923"/>
                  </a:lnTo>
                  <a:lnTo>
                    <a:pt x="599788" y="2796275"/>
                  </a:lnTo>
                  <a:lnTo>
                    <a:pt x="618801" y="2754896"/>
                  </a:lnTo>
                  <a:lnTo>
                    <a:pt x="638300" y="2713790"/>
                  </a:lnTo>
                  <a:lnTo>
                    <a:pt x="658282" y="2672959"/>
                  </a:lnTo>
                  <a:lnTo>
                    <a:pt x="678741" y="2632409"/>
                  </a:lnTo>
                  <a:lnTo>
                    <a:pt x="699676" y="2592141"/>
                  </a:lnTo>
                  <a:lnTo>
                    <a:pt x="721081" y="2552161"/>
                  </a:lnTo>
                  <a:lnTo>
                    <a:pt x="742954" y="2512472"/>
                  </a:lnTo>
                  <a:lnTo>
                    <a:pt x="765291" y="2473077"/>
                  </a:lnTo>
                  <a:lnTo>
                    <a:pt x="788088" y="2433980"/>
                  </a:lnTo>
                  <a:lnTo>
                    <a:pt x="811341" y="2395184"/>
                  </a:lnTo>
                  <a:lnTo>
                    <a:pt x="835047" y="2356695"/>
                  </a:lnTo>
                  <a:lnTo>
                    <a:pt x="859202" y="2318514"/>
                  </a:lnTo>
                  <a:lnTo>
                    <a:pt x="883802" y="2280646"/>
                  </a:lnTo>
                  <a:lnTo>
                    <a:pt x="908843" y="2243095"/>
                  </a:lnTo>
                  <a:lnTo>
                    <a:pt x="934323" y="2205864"/>
                  </a:lnTo>
                  <a:lnTo>
                    <a:pt x="960237" y="2168957"/>
                  </a:lnTo>
                  <a:lnTo>
                    <a:pt x="986582" y="2132378"/>
                  </a:lnTo>
                  <a:lnTo>
                    <a:pt x="1013353" y="2096129"/>
                  </a:lnTo>
                  <a:lnTo>
                    <a:pt x="1040548" y="2060216"/>
                  </a:lnTo>
                  <a:lnTo>
                    <a:pt x="1068162" y="2024641"/>
                  </a:lnTo>
                  <a:lnTo>
                    <a:pt x="1096192" y="1989408"/>
                  </a:lnTo>
                  <a:lnTo>
                    <a:pt x="1124635" y="1954522"/>
                  </a:lnTo>
                  <a:lnTo>
                    <a:pt x="1153486" y="1919985"/>
                  </a:lnTo>
                  <a:lnTo>
                    <a:pt x="1182741" y="1885801"/>
                  </a:lnTo>
                  <a:lnTo>
                    <a:pt x="1212398" y="1851974"/>
                  </a:lnTo>
                  <a:lnTo>
                    <a:pt x="1242452" y="1818508"/>
                  </a:lnTo>
                  <a:lnTo>
                    <a:pt x="1272901" y="1785407"/>
                  </a:lnTo>
                  <a:lnTo>
                    <a:pt x="1303739" y="1752673"/>
                  </a:lnTo>
                  <a:lnTo>
                    <a:pt x="1334963" y="1720311"/>
                  </a:lnTo>
                  <a:lnTo>
                    <a:pt x="1366571" y="1688325"/>
                  </a:lnTo>
                  <a:lnTo>
                    <a:pt x="1398557" y="1656717"/>
                  </a:lnTo>
                  <a:lnTo>
                    <a:pt x="1430919" y="1625493"/>
                  </a:lnTo>
                  <a:lnTo>
                    <a:pt x="1463653" y="1594654"/>
                  </a:lnTo>
                  <a:lnTo>
                    <a:pt x="1496755" y="1564206"/>
                  </a:lnTo>
                  <a:lnTo>
                    <a:pt x="1530221" y="1534152"/>
                  </a:lnTo>
                  <a:lnTo>
                    <a:pt x="1564047" y="1504495"/>
                  </a:lnTo>
                  <a:lnTo>
                    <a:pt x="1598231" y="1475239"/>
                  </a:lnTo>
                  <a:lnTo>
                    <a:pt x="1632768" y="1446389"/>
                  </a:lnTo>
                  <a:lnTo>
                    <a:pt x="1667654" y="1417946"/>
                  </a:lnTo>
                  <a:lnTo>
                    <a:pt x="1702887" y="1389916"/>
                  </a:lnTo>
                  <a:lnTo>
                    <a:pt x="1738462" y="1362302"/>
                  </a:lnTo>
                  <a:lnTo>
                    <a:pt x="1774375" y="1335107"/>
                  </a:lnTo>
                  <a:lnTo>
                    <a:pt x="1810624" y="1308336"/>
                  </a:lnTo>
                  <a:lnTo>
                    <a:pt x="1847203" y="1281991"/>
                  </a:lnTo>
                  <a:lnTo>
                    <a:pt x="1884110" y="1256077"/>
                  </a:lnTo>
                  <a:lnTo>
                    <a:pt x="1921341" y="1230597"/>
                  </a:lnTo>
                  <a:lnTo>
                    <a:pt x="1958893" y="1205556"/>
                  </a:lnTo>
                  <a:lnTo>
                    <a:pt x="1996760" y="1180956"/>
                  </a:lnTo>
                  <a:lnTo>
                    <a:pt x="2034941" y="1156801"/>
                  </a:lnTo>
                  <a:lnTo>
                    <a:pt x="2073431" y="1133095"/>
                  </a:lnTo>
                  <a:lnTo>
                    <a:pt x="2112226" y="1109842"/>
                  </a:lnTo>
                  <a:lnTo>
                    <a:pt x="2151323" y="1087045"/>
                  </a:lnTo>
                  <a:lnTo>
                    <a:pt x="2190718" y="1064708"/>
                  </a:lnTo>
                  <a:lnTo>
                    <a:pt x="2230407" y="1042835"/>
                  </a:lnTo>
                  <a:lnTo>
                    <a:pt x="2270388" y="1021430"/>
                  </a:lnTo>
                  <a:lnTo>
                    <a:pt x="2310655" y="1000495"/>
                  </a:lnTo>
                  <a:lnTo>
                    <a:pt x="2351206" y="980035"/>
                  </a:lnTo>
                  <a:lnTo>
                    <a:pt x="2392036" y="960054"/>
                  </a:lnTo>
                  <a:lnTo>
                    <a:pt x="2433143" y="940555"/>
                  </a:lnTo>
                  <a:lnTo>
                    <a:pt x="2474521" y="921541"/>
                  </a:lnTo>
                  <a:lnTo>
                    <a:pt x="2516169" y="903017"/>
                  </a:lnTo>
                  <a:lnTo>
                    <a:pt x="2558081" y="884987"/>
                  </a:lnTo>
                  <a:lnTo>
                    <a:pt x="2600255" y="867453"/>
                  </a:lnTo>
                  <a:lnTo>
                    <a:pt x="2642687" y="850419"/>
                  </a:lnTo>
                  <a:lnTo>
                    <a:pt x="2685372" y="833890"/>
                  </a:lnTo>
                  <a:lnTo>
                    <a:pt x="2728308" y="817869"/>
                  </a:lnTo>
                  <a:lnTo>
                    <a:pt x="2771490" y="802359"/>
                  </a:lnTo>
                  <a:lnTo>
                    <a:pt x="2814915" y="787364"/>
                  </a:lnTo>
                  <a:lnTo>
                    <a:pt x="2858579" y="772889"/>
                  </a:lnTo>
                  <a:lnTo>
                    <a:pt x="2902479" y="758936"/>
                  </a:lnTo>
                  <a:lnTo>
                    <a:pt x="2946611" y="745509"/>
                  </a:lnTo>
                  <a:lnTo>
                    <a:pt x="2990971" y="732612"/>
                  </a:lnTo>
                  <a:lnTo>
                    <a:pt x="3035556" y="720249"/>
                  </a:lnTo>
                  <a:lnTo>
                    <a:pt x="3080361" y="708423"/>
                  </a:lnTo>
                  <a:lnTo>
                    <a:pt x="3125384" y="697138"/>
                  </a:lnTo>
                  <a:lnTo>
                    <a:pt x="3170619" y="686398"/>
                  </a:lnTo>
                  <a:lnTo>
                    <a:pt x="3216065" y="676206"/>
                  </a:lnTo>
                  <a:lnTo>
                    <a:pt x="3261717" y="666566"/>
                  </a:lnTo>
                  <a:lnTo>
                    <a:pt x="3307571" y="657482"/>
                  </a:lnTo>
                  <a:lnTo>
                    <a:pt x="3353624" y="648958"/>
                  </a:lnTo>
                  <a:lnTo>
                    <a:pt x="3399873" y="640996"/>
                  </a:lnTo>
                  <a:lnTo>
                    <a:pt x="3446312" y="633601"/>
                  </a:lnTo>
                  <a:lnTo>
                    <a:pt x="3492939" y="626777"/>
                  </a:lnTo>
                  <a:lnTo>
                    <a:pt x="3539751" y="620526"/>
                  </a:lnTo>
                  <a:lnTo>
                    <a:pt x="3586742" y="614854"/>
                  </a:lnTo>
                  <a:lnTo>
                    <a:pt x="3633910" y="609763"/>
                  </a:lnTo>
                  <a:lnTo>
                    <a:pt x="3681252" y="605257"/>
                  </a:lnTo>
                  <a:lnTo>
                    <a:pt x="3728762" y="601340"/>
                  </a:lnTo>
                  <a:lnTo>
                    <a:pt x="3776439" y="598016"/>
                  </a:lnTo>
                  <a:lnTo>
                    <a:pt x="3824277" y="595287"/>
                  </a:lnTo>
                  <a:lnTo>
                    <a:pt x="3872273" y="593159"/>
                  </a:lnTo>
                  <a:lnTo>
                    <a:pt x="3920424" y="591634"/>
                  </a:lnTo>
                  <a:lnTo>
                    <a:pt x="3968726" y="590716"/>
                  </a:lnTo>
                  <a:lnTo>
                    <a:pt x="4017175" y="590410"/>
                  </a:lnTo>
                  <a:lnTo>
                    <a:pt x="4065624" y="590716"/>
                  </a:lnTo>
                  <a:lnTo>
                    <a:pt x="4113926" y="591634"/>
                  </a:lnTo>
                  <a:lnTo>
                    <a:pt x="4162077" y="593159"/>
                  </a:lnTo>
                  <a:lnTo>
                    <a:pt x="4210074" y="595287"/>
                  </a:lnTo>
                  <a:lnTo>
                    <a:pt x="4257912" y="598016"/>
                  </a:lnTo>
                  <a:lnTo>
                    <a:pt x="4305588" y="601340"/>
                  </a:lnTo>
                  <a:lnTo>
                    <a:pt x="4353099" y="605257"/>
                  </a:lnTo>
                  <a:lnTo>
                    <a:pt x="4400440" y="609763"/>
                  </a:lnTo>
                  <a:lnTo>
                    <a:pt x="4447608" y="614854"/>
                  </a:lnTo>
                  <a:lnTo>
                    <a:pt x="4494600" y="620526"/>
                  </a:lnTo>
                  <a:lnTo>
                    <a:pt x="4541411" y="626777"/>
                  </a:lnTo>
                  <a:lnTo>
                    <a:pt x="4588038" y="633601"/>
                  </a:lnTo>
                  <a:lnTo>
                    <a:pt x="4634478" y="640996"/>
                  </a:lnTo>
                  <a:lnTo>
                    <a:pt x="4680726" y="648958"/>
                  </a:lnTo>
                  <a:lnTo>
                    <a:pt x="4726779" y="657482"/>
                  </a:lnTo>
                  <a:lnTo>
                    <a:pt x="4772633" y="666566"/>
                  </a:lnTo>
                  <a:lnTo>
                    <a:pt x="4818285" y="676206"/>
                  </a:lnTo>
                  <a:lnTo>
                    <a:pt x="4863731" y="686398"/>
                  </a:lnTo>
                  <a:lnTo>
                    <a:pt x="4908967" y="697138"/>
                  </a:lnTo>
                  <a:lnTo>
                    <a:pt x="4953989" y="708423"/>
                  </a:lnTo>
                  <a:lnTo>
                    <a:pt x="4998795" y="720249"/>
                  </a:lnTo>
                  <a:lnTo>
                    <a:pt x="5043379" y="732612"/>
                  </a:lnTo>
                  <a:lnTo>
                    <a:pt x="5087739" y="745509"/>
                  </a:lnTo>
                  <a:lnTo>
                    <a:pt x="5131871" y="758936"/>
                  </a:lnTo>
                  <a:lnTo>
                    <a:pt x="5175771" y="772889"/>
                  </a:lnTo>
                  <a:lnTo>
                    <a:pt x="5219435" y="787364"/>
                  </a:lnTo>
                  <a:lnTo>
                    <a:pt x="5262861" y="802359"/>
                  </a:lnTo>
                  <a:lnTo>
                    <a:pt x="5306043" y="817869"/>
                  </a:lnTo>
                  <a:lnTo>
                    <a:pt x="5348978" y="833890"/>
                  </a:lnTo>
                  <a:lnTo>
                    <a:pt x="5391664" y="850419"/>
                  </a:lnTo>
                  <a:lnTo>
                    <a:pt x="5434095" y="867453"/>
                  </a:lnTo>
                  <a:lnTo>
                    <a:pt x="5476269" y="884987"/>
                  </a:lnTo>
                  <a:lnTo>
                    <a:pt x="5518182" y="903017"/>
                  </a:lnTo>
                  <a:lnTo>
                    <a:pt x="5559829" y="921541"/>
                  </a:lnTo>
                  <a:lnTo>
                    <a:pt x="5601208" y="940555"/>
                  </a:lnTo>
                  <a:lnTo>
                    <a:pt x="5642314" y="960054"/>
                  </a:lnTo>
                  <a:lnTo>
                    <a:pt x="5683145" y="980035"/>
                  </a:lnTo>
                  <a:lnTo>
                    <a:pt x="5723696" y="1000495"/>
                  </a:lnTo>
                  <a:lnTo>
                    <a:pt x="5763963" y="1021430"/>
                  </a:lnTo>
                  <a:lnTo>
                    <a:pt x="5803943" y="1042835"/>
                  </a:lnTo>
                  <a:lnTo>
                    <a:pt x="5839522" y="1062443"/>
                  </a:lnTo>
                </a:path>
                <a:path w="5840095" h="3337559">
                  <a:moveTo>
                    <a:pt x="0" y="3337366"/>
                  </a:moveTo>
                  <a:lnTo>
                    <a:pt x="10013" y="3285000"/>
                  </a:lnTo>
                  <a:lnTo>
                    <a:pt x="19343" y="3239406"/>
                  </a:lnTo>
                  <a:lnTo>
                    <a:pt x="29177" y="3193999"/>
                  </a:lnTo>
                  <a:lnTo>
                    <a:pt x="39513" y="3148781"/>
                  </a:lnTo>
                  <a:lnTo>
                    <a:pt x="50348" y="3103755"/>
                  </a:lnTo>
                  <a:lnTo>
                    <a:pt x="61678" y="3058924"/>
                  </a:lnTo>
                  <a:lnTo>
                    <a:pt x="73501" y="3014292"/>
                  </a:lnTo>
                  <a:lnTo>
                    <a:pt x="85813" y="2969860"/>
                  </a:lnTo>
                  <a:lnTo>
                    <a:pt x="98612" y="2925633"/>
                  </a:lnTo>
                  <a:lnTo>
                    <a:pt x="111894" y="2881614"/>
                  </a:lnTo>
                  <a:lnTo>
                    <a:pt x="125656" y="2837805"/>
                  </a:lnTo>
                  <a:lnTo>
                    <a:pt x="139895" y="2794209"/>
                  </a:lnTo>
                  <a:lnTo>
                    <a:pt x="154609" y="2750830"/>
                  </a:lnTo>
                  <a:lnTo>
                    <a:pt x="169793" y="2707671"/>
                  </a:lnTo>
                  <a:lnTo>
                    <a:pt x="185446" y="2664735"/>
                  </a:lnTo>
                  <a:lnTo>
                    <a:pt x="201563" y="2622024"/>
                  </a:lnTo>
                  <a:lnTo>
                    <a:pt x="218142" y="2579542"/>
                  </a:lnTo>
                  <a:lnTo>
                    <a:pt x="235181" y="2537292"/>
                  </a:lnTo>
                  <a:lnTo>
                    <a:pt x="252674" y="2495277"/>
                  </a:lnTo>
                  <a:lnTo>
                    <a:pt x="270621" y="2453501"/>
                  </a:lnTo>
                  <a:lnTo>
                    <a:pt x="289017" y="2411965"/>
                  </a:lnTo>
                  <a:lnTo>
                    <a:pt x="307859" y="2370674"/>
                  </a:lnTo>
                  <a:lnTo>
                    <a:pt x="327145" y="2329630"/>
                  </a:lnTo>
                  <a:lnTo>
                    <a:pt x="346872" y="2288836"/>
                  </a:lnTo>
                  <a:lnTo>
                    <a:pt x="367036" y="2248295"/>
                  </a:lnTo>
                  <a:lnTo>
                    <a:pt x="387634" y="2208011"/>
                  </a:lnTo>
                  <a:lnTo>
                    <a:pt x="408663" y="2167987"/>
                  </a:lnTo>
                  <a:lnTo>
                    <a:pt x="430120" y="2128225"/>
                  </a:lnTo>
                  <a:lnTo>
                    <a:pt x="452003" y="2088729"/>
                  </a:lnTo>
                  <a:lnTo>
                    <a:pt x="474307" y="2049502"/>
                  </a:lnTo>
                  <a:lnTo>
                    <a:pt x="497030" y="2010546"/>
                  </a:lnTo>
                  <a:lnTo>
                    <a:pt x="520170" y="1971865"/>
                  </a:lnTo>
                  <a:lnTo>
                    <a:pt x="543722" y="1933462"/>
                  </a:lnTo>
                  <a:lnTo>
                    <a:pt x="567684" y="1895341"/>
                  </a:lnTo>
                  <a:lnTo>
                    <a:pt x="592052" y="1857503"/>
                  </a:lnTo>
                  <a:lnTo>
                    <a:pt x="616824" y="1819952"/>
                  </a:lnTo>
                  <a:lnTo>
                    <a:pt x="641997" y="1782692"/>
                  </a:lnTo>
                  <a:lnTo>
                    <a:pt x="667567" y="1745725"/>
                  </a:lnTo>
                  <a:lnTo>
                    <a:pt x="693531" y="1709054"/>
                  </a:lnTo>
                  <a:lnTo>
                    <a:pt x="719887" y="1672682"/>
                  </a:lnTo>
                  <a:lnTo>
                    <a:pt x="746631" y="1636613"/>
                  </a:lnTo>
                  <a:lnTo>
                    <a:pt x="773761" y="1600850"/>
                  </a:lnTo>
                  <a:lnTo>
                    <a:pt x="801272" y="1565395"/>
                  </a:lnTo>
                  <a:lnTo>
                    <a:pt x="829163" y="1530251"/>
                  </a:lnTo>
                  <a:lnTo>
                    <a:pt x="857429" y="1495423"/>
                  </a:lnTo>
                  <a:lnTo>
                    <a:pt x="886069" y="1460912"/>
                  </a:lnTo>
                  <a:lnTo>
                    <a:pt x="915079" y="1426722"/>
                  </a:lnTo>
                  <a:lnTo>
                    <a:pt x="944455" y="1392856"/>
                  </a:lnTo>
                  <a:lnTo>
                    <a:pt x="974195" y="1359317"/>
                  </a:lnTo>
                  <a:lnTo>
                    <a:pt x="1004296" y="1326108"/>
                  </a:lnTo>
                  <a:lnTo>
                    <a:pt x="1034754" y="1293232"/>
                  </a:lnTo>
                  <a:lnTo>
                    <a:pt x="1065567" y="1260692"/>
                  </a:lnTo>
                  <a:lnTo>
                    <a:pt x="1096731" y="1228491"/>
                  </a:lnTo>
                  <a:lnTo>
                    <a:pt x="1128244" y="1196633"/>
                  </a:lnTo>
                  <a:lnTo>
                    <a:pt x="1160103" y="1165120"/>
                  </a:lnTo>
                  <a:lnTo>
                    <a:pt x="1192303" y="1133956"/>
                  </a:lnTo>
                  <a:lnTo>
                    <a:pt x="1224843" y="1103143"/>
                  </a:lnTo>
                  <a:lnTo>
                    <a:pt x="1257719" y="1072685"/>
                  </a:lnTo>
                  <a:lnTo>
                    <a:pt x="1290928" y="1042584"/>
                  </a:lnTo>
                  <a:lnTo>
                    <a:pt x="1324467" y="1012844"/>
                  </a:lnTo>
                  <a:lnTo>
                    <a:pt x="1358333" y="983467"/>
                  </a:lnTo>
                  <a:lnTo>
                    <a:pt x="1392523" y="954458"/>
                  </a:lnTo>
                  <a:lnTo>
                    <a:pt x="1427034" y="925818"/>
                  </a:lnTo>
                  <a:lnTo>
                    <a:pt x="1461862" y="897552"/>
                  </a:lnTo>
                  <a:lnTo>
                    <a:pt x="1497006" y="869661"/>
                  </a:lnTo>
                  <a:lnTo>
                    <a:pt x="1532461" y="842150"/>
                  </a:lnTo>
                  <a:lnTo>
                    <a:pt x="1568224" y="815020"/>
                  </a:lnTo>
                  <a:lnTo>
                    <a:pt x="1604293" y="788276"/>
                  </a:lnTo>
                  <a:lnTo>
                    <a:pt x="1640665" y="761920"/>
                  </a:lnTo>
                  <a:lnTo>
                    <a:pt x="1677336" y="735956"/>
                  </a:lnTo>
                  <a:lnTo>
                    <a:pt x="1714303" y="710386"/>
                  </a:lnTo>
                  <a:lnTo>
                    <a:pt x="1751563" y="685213"/>
                  </a:lnTo>
                  <a:lnTo>
                    <a:pt x="1789114" y="660441"/>
                  </a:lnTo>
                  <a:lnTo>
                    <a:pt x="1826952" y="636072"/>
                  </a:lnTo>
                  <a:lnTo>
                    <a:pt x="1865074" y="612111"/>
                  </a:lnTo>
                  <a:lnTo>
                    <a:pt x="1903476" y="588559"/>
                  </a:lnTo>
                  <a:lnTo>
                    <a:pt x="1942157" y="565419"/>
                  </a:lnTo>
                  <a:lnTo>
                    <a:pt x="1981113" y="542696"/>
                  </a:lnTo>
                  <a:lnTo>
                    <a:pt x="2020340" y="520392"/>
                  </a:lnTo>
                  <a:lnTo>
                    <a:pt x="2059836" y="498509"/>
                  </a:lnTo>
                  <a:lnTo>
                    <a:pt x="2099598" y="477052"/>
                  </a:lnTo>
                  <a:lnTo>
                    <a:pt x="2139622" y="456023"/>
                  </a:lnTo>
                  <a:lnTo>
                    <a:pt x="2179906" y="435425"/>
                  </a:lnTo>
                  <a:lnTo>
                    <a:pt x="2220447" y="415261"/>
                  </a:lnTo>
                  <a:lnTo>
                    <a:pt x="2261241" y="395534"/>
                  </a:lnTo>
                  <a:lnTo>
                    <a:pt x="2302285" y="376248"/>
                  </a:lnTo>
                  <a:lnTo>
                    <a:pt x="2343576" y="357406"/>
                  </a:lnTo>
                  <a:lnTo>
                    <a:pt x="2385112" y="339010"/>
                  </a:lnTo>
                  <a:lnTo>
                    <a:pt x="2426889" y="321063"/>
                  </a:lnTo>
                  <a:lnTo>
                    <a:pt x="2468903" y="303569"/>
                  </a:lnTo>
                  <a:lnTo>
                    <a:pt x="2511153" y="286531"/>
                  </a:lnTo>
                  <a:lnTo>
                    <a:pt x="2553635" y="269952"/>
                  </a:lnTo>
                  <a:lnTo>
                    <a:pt x="2596346" y="253835"/>
                  </a:lnTo>
                  <a:lnTo>
                    <a:pt x="2639282" y="238182"/>
                  </a:lnTo>
                  <a:lnTo>
                    <a:pt x="2682441" y="222998"/>
                  </a:lnTo>
                  <a:lnTo>
                    <a:pt x="2725820" y="208284"/>
                  </a:lnTo>
                  <a:lnTo>
                    <a:pt x="2769416" y="194045"/>
                  </a:lnTo>
                  <a:lnTo>
                    <a:pt x="2813225" y="180283"/>
                  </a:lnTo>
                  <a:lnTo>
                    <a:pt x="2857244" y="167001"/>
                  </a:lnTo>
                  <a:lnTo>
                    <a:pt x="2901471" y="154202"/>
                  </a:lnTo>
                  <a:lnTo>
                    <a:pt x="2945903" y="141890"/>
                  </a:lnTo>
                  <a:lnTo>
                    <a:pt x="2990535" y="130067"/>
                  </a:lnTo>
                  <a:lnTo>
                    <a:pt x="3035366" y="118737"/>
                  </a:lnTo>
                  <a:lnTo>
                    <a:pt x="3080392" y="107902"/>
                  </a:lnTo>
                  <a:lnTo>
                    <a:pt x="3125610" y="97566"/>
                  </a:lnTo>
                  <a:lnTo>
                    <a:pt x="3171018" y="87732"/>
                  </a:lnTo>
                  <a:lnTo>
                    <a:pt x="3216611" y="78402"/>
                  </a:lnTo>
                  <a:lnTo>
                    <a:pt x="3262387" y="69580"/>
                  </a:lnTo>
                  <a:lnTo>
                    <a:pt x="3308342" y="61269"/>
                  </a:lnTo>
                  <a:lnTo>
                    <a:pt x="3354475" y="53473"/>
                  </a:lnTo>
                  <a:lnTo>
                    <a:pt x="3400781" y="46193"/>
                  </a:lnTo>
                  <a:lnTo>
                    <a:pt x="3447258" y="39433"/>
                  </a:lnTo>
                  <a:lnTo>
                    <a:pt x="3493903" y="33196"/>
                  </a:lnTo>
                  <a:lnTo>
                    <a:pt x="3540712" y="27486"/>
                  </a:lnTo>
                  <a:lnTo>
                    <a:pt x="3587682" y="22305"/>
                  </a:lnTo>
                  <a:lnTo>
                    <a:pt x="3634811" y="17656"/>
                  </a:lnTo>
                  <a:lnTo>
                    <a:pt x="3682095" y="13543"/>
                  </a:lnTo>
                  <a:lnTo>
                    <a:pt x="3729532" y="9968"/>
                  </a:lnTo>
                  <a:lnTo>
                    <a:pt x="3777117" y="6935"/>
                  </a:lnTo>
                  <a:lnTo>
                    <a:pt x="3824849" y="4446"/>
                  </a:lnTo>
                  <a:lnTo>
                    <a:pt x="3872723" y="2505"/>
                  </a:lnTo>
                  <a:lnTo>
                    <a:pt x="3920738" y="1115"/>
                  </a:lnTo>
                  <a:lnTo>
                    <a:pt x="3968890" y="279"/>
                  </a:lnTo>
                  <a:lnTo>
                    <a:pt x="4017175" y="0"/>
                  </a:lnTo>
                  <a:lnTo>
                    <a:pt x="4065461" y="279"/>
                  </a:lnTo>
                  <a:lnTo>
                    <a:pt x="4113612" y="1115"/>
                  </a:lnTo>
                  <a:lnTo>
                    <a:pt x="4161627" y="2505"/>
                  </a:lnTo>
                  <a:lnTo>
                    <a:pt x="4209502" y="4446"/>
                  </a:lnTo>
                  <a:lnTo>
                    <a:pt x="4257233" y="6935"/>
                  </a:lnTo>
                  <a:lnTo>
                    <a:pt x="4304819" y="9968"/>
                  </a:lnTo>
                  <a:lnTo>
                    <a:pt x="4352255" y="13543"/>
                  </a:lnTo>
                  <a:lnTo>
                    <a:pt x="4399539" y="17656"/>
                  </a:lnTo>
                  <a:lnTo>
                    <a:pt x="4446668" y="22305"/>
                  </a:lnTo>
                  <a:lnTo>
                    <a:pt x="4493639" y="27486"/>
                  </a:lnTo>
                  <a:lnTo>
                    <a:pt x="4540448" y="33196"/>
                  </a:lnTo>
                  <a:lnTo>
                    <a:pt x="4587092" y="39433"/>
                  </a:lnTo>
                  <a:lnTo>
                    <a:pt x="4633569" y="46193"/>
                  </a:lnTo>
                  <a:lnTo>
                    <a:pt x="4679875" y="53473"/>
                  </a:lnTo>
                  <a:lnTo>
                    <a:pt x="4726008" y="61269"/>
                  </a:lnTo>
                  <a:lnTo>
                    <a:pt x="4771964" y="69580"/>
                  </a:lnTo>
                  <a:lnTo>
                    <a:pt x="4817740" y="78402"/>
                  </a:lnTo>
                  <a:lnTo>
                    <a:pt x="4863333" y="87732"/>
                  </a:lnTo>
                  <a:lnTo>
                    <a:pt x="4908740" y="97566"/>
                  </a:lnTo>
                  <a:lnTo>
                    <a:pt x="4953958" y="107902"/>
                  </a:lnTo>
                  <a:lnTo>
                    <a:pt x="4998984" y="118737"/>
                  </a:lnTo>
                  <a:lnTo>
                    <a:pt x="5043815" y="130067"/>
                  </a:lnTo>
                  <a:lnTo>
                    <a:pt x="5088448" y="141890"/>
                  </a:lnTo>
                  <a:lnTo>
                    <a:pt x="5132879" y="154202"/>
                  </a:lnTo>
                  <a:lnTo>
                    <a:pt x="5177106" y="167001"/>
                  </a:lnTo>
                  <a:lnTo>
                    <a:pt x="5221125" y="180283"/>
                  </a:lnTo>
                  <a:lnTo>
                    <a:pt x="5264935" y="194045"/>
                  </a:lnTo>
                  <a:lnTo>
                    <a:pt x="5308530" y="208284"/>
                  </a:lnTo>
                  <a:lnTo>
                    <a:pt x="5351909" y="222998"/>
                  </a:lnTo>
                  <a:lnTo>
                    <a:pt x="5395068" y="238182"/>
                  </a:lnTo>
                  <a:lnTo>
                    <a:pt x="5438005" y="253835"/>
                  </a:lnTo>
                  <a:lnTo>
                    <a:pt x="5480715" y="269952"/>
                  </a:lnTo>
                  <a:lnTo>
                    <a:pt x="5523197" y="286531"/>
                  </a:lnTo>
                  <a:lnTo>
                    <a:pt x="5565447" y="303569"/>
                  </a:lnTo>
                  <a:lnTo>
                    <a:pt x="5607462" y="321063"/>
                  </a:lnTo>
                  <a:lnTo>
                    <a:pt x="5649239" y="339010"/>
                  </a:lnTo>
                  <a:lnTo>
                    <a:pt x="5690774" y="357406"/>
                  </a:lnTo>
                  <a:lnTo>
                    <a:pt x="5732066" y="376248"/>
                  </a:lnTo>
                  <a:lnTo>
                    <a:pt x="5773110" y="395534"/>
                  </a:lnTo>
                  <a:lnTo>
                    <a:pt x="5813904" y="415261"/>
                  </a:lnTo>
                  <a:lnTo>
                    <a:pt x="5839522" y="428003"/>
                  </a:lnTo>
                </a:path>
              </a:pathLst>
            </a:custGeom>
            <a:ln w="136182">
              <a:solidFill>
                <a:srgbClr val="D9EBFA"/>
              </a:solidFill>
            </a:ln>
          </p:spPr>
          <p:txBody>
            <a:bodyPr wrap="square" lIns="0" tIns="0" rIns="0" bIns="0" rtlCol="0"/>
            <a:lstStyle/>
            <a:p>
              <a:endParaRPr dirty="0"/>
            </a:p>
          </p:txBody>
        </p:sp>
      </p:grpSp>
      <p:sp>
        <p:nvSpPr>
          <p:cNvPr id="8" name="object 8"/>
          <p:cNvSpPr txBox="1">
            <a:spLocks noGrp="1"/>
          </p:cNvSpPr>
          <p:nvPr>
            <p:ph type="title"/>
          </p:nvPr>
        </p:nvSpPr>
        <p:spPr>
          <a:xfrm>
            <a:off x="712250" y="598538"/>
            <a:ext cx="3132455" cy="619760"/>
          </a:xfrm>
          <a:prstGeom prst="rect">
            <a:avLst/>
          </a:prstGeom>
        </p:spPr>
        <p:txBody>
          <a:bodyPr vert="horz" wrap="square" lIns="0" tIns="12700" rIns="0" bIns="0" rtlCol="0">
            <a:spAutoFit/>
          </a:bodyPr>
          <a:lstStyle/>
          <a:p>
            <a:pPr marL="12700">
              <a:lnSpc>
                <a:spcPct val="100000"/>
              </a:lnSpc>
              <a:spcBef>
                <a:spcPts val="100"/>
              </a:spcBef>
            </a:pPr>
            <a:r>
              <a:rPr lang="el-GR" sz="3900" spc="-175" dirty="0">
                <a:solidFill>
                  <a:srgbClr val="1C2E42"/>
                </a:solidFill>
                <a:latin typeface="+mj-lt"/>
              </a:rPr>
              <a:t>ΕΙΣΑΓΩΓΗ</a:t>
            </a:r>
            <a:endParaRPr sz="3900" dirty="0">
              <a:latin typeface="+mj-lt"/>
            </a:endParaRPr>
          </a:p>
        </p:txBody>
      </p:sp>
      <p:sp>
        <p:nvSpPr>
          <p:cNvPr id="9" name="object 9"/>
          <p:cNvSpPr txBox="1"/>
          <p:nvPr/>
        </p:nvSpPr>
        <p:spPr>
          <a:xfrm>
            <a:off x="712251" y="1681809"/>
            <a:ext cx="6552150" cy="4075475"/>
          </a:xfrm>
          <a:prstGeom prst="rect">
            <a:avLst/>
          </a:prstGeom>
        </p:spPr>
        <p:txBody>
          <a:bodyPr vert="horz" wrap="square" lIns="0" tIns="12700" rIns="0" bIns="0" rtlCol="0">
            <a:spAutoFit/>
          </a:bodyPr>
          <a:lstStyle/>
          <a:p>
            <a:r>
              <a:rPr lang="el-GR" sz="1200" dirty="0"/>
              <a:t>Από το Μάιο του 2019 που εκδόθηκε </a:t>
            </a:r>
            <a:r>
              <a:rPr lang="el-GR" sz="1200" u="sng" dirty="0">
                <a:hlinkClick r:id="rId2"/>
              </a:rPr>
              <a:t>η Διακήρυξη για την Καινοτομία στον Δημόσιο Τομέα</a:t>
            </a:r>
            <a:r>
              <a:rPr lang="el-GR" sz="1200" dirty="0"/>
              <a:t>, ένα νομικό εργαλείο που περιλαμβάνει πέντε αρχές για την πληροφόρηση και την ενίσχυση της συστημικής χρήσης της καινοτομίας στον δημόσιο τομέα για την επίτευξη των στόχων πολιτικής, την έχουν ακολουθήσει έως τώρα 43 διαφορετικές χώρες. Το Παρατηρητήριο Καινοτομίας του Δημόσιου Τομέα του ΟΟΣΑ  συνεργάζεται με χώρες-μέλη προκειμένου να κατανοήσει πώς αυτές οι υψηλού επιπέδου αρχές δύνανται να εμπνεύσουν τη δράση και πώς οι δημόσιοι λειτουργοί, σε διάφορα επίπεδα, μπορούν να έχουν μεγαλύτερη πρόσβαση στη Διακήρυξη, να συμμετέχουν και να αντλήσουν αξία από αυτήν. </a:t>
            </a:r>
          </a:p>
          <a:p>
            <a:r>
              <a:rPr lang="el-GR" sz="1200" dirty="0"/>
              <a:t> </a:t>
            </a:r>
          </a:p>
          <a:p>
            <a:r>
              <a:rPr lang="el-GR" sz="1200" dirty="0"/>
              <a:t>Το παρόν </a:t>
            </a:r>
            <a:r>
              <a:rPr lang="en-US" sz="1200" b="1" dirty="0">
                <a:solidFill>
                  <a:srgbClr val="FF0000"/>
                </a:solidFill>
              </a:rPr>
              <a:t>Innovation Playbook </a:t>
            </a:r>
            <a:r>
              <a:rPr lang="el-GR" sz="1200" dirty="0"/>
              <a:t>προσφέρει ένα προσβάσιμο και εφαρμόσιμο εργαλείο για τη μετατροπή της Διακήρυξης σε πρακτική οδηγία σχετικά με τους τρόπους με τους οποίους οι αρχές του μπορούν να εφαρμοστούν ώστε να αντιμετωπιστούν οι προκλήσεις του δημόσιου τομέα. Προοριζόμενο ειδικά για ανώτατα και μεσαίου επιπέδου στελέχη, βοηθάει τους χρήστες να αξιολογήσουν και να διευρύνουν τις γνώσεις τους αναφορικά με τις προκλήσεις της καινοτομίας, να εντοπίσουν τις ευκαιρίες βελτίωσης των συστημάτων του δημοσίου τομέα και να μετατρέψουν τις αρχές και τις δεσμεύσεις της καινοτομίας σε συγκεκριμένες πράξεις. Το </a:t>
            </a:r>
            <a:r>
              <a:rPr lang="en-US" sz="1200" b="1" dirty="0">
                <a:solidFill>
                  <a:srgbClr val="FF0000"/>
                </a:solidFill>
              </a:rPr>
              <a:t>Innovation Playbook </a:t>
            </a:r>
            <a:r>
              <a:rPr lang="el-GR" sz="1200" dirty="0"/>
              <a:t>επιτρέπει οριζόντιες αξιολογήσεις και παρεμβάσεις σε ολόκληρη τη δημόσια διοίκηση και δύναται να χρησιμοποιηθεί ως μία περιεκτική προσέγγιση των οργανωσιακών στρατηγικών για την καινοτομία. </a:t>
            </a:r>
          </a:p>
          <a:p>
            <a:r>
              <a:rPr lang="el-GR" sz="1200" dirty="0"/>
              <a:t> </a:t>
            </a:r>
          </a:p>
          <a:p>
            <a:r>
              <a:rPr lang="el-GR" sz="1200" dirty="0"/>
              <a:t>Με την απεικόνιση επιλογών δράσης (</a:t>
            </a:r>
            <a:r>
              <a:rPr lang="en-US" sz="1200" dirty="0"/>
              <a:t>“</a:t>
            </a:r>
            <a:r>
              <a:rPr lang="en-GB" sz="1200" dirty="0"/>
              <a:t>plays”</a:t>
            </a:r>
            <a:r>
              <a:rPr lang="el-GR" sz="1200" dirty="0"/>
              <a:t>), εργαλείων και παραδειγμάτων από όλο τον κόσμο</a:t>
            </a:r>
            <a:r>
              <a:rPr lang="en-US" sz="1200" dirty="0"/>
              <a:t> </a:t>
            </a:r>
            <a:r>
              <a:rPr lang="el-GR" sz="1200" dirty="0"/>
              <a:t>το</a:t>
            </a:r>
            <a:r>
              <a:rPr lang="en-US" sz="1200" b="1" dirty="0">
                <a:solidFill>
                  <a:srgbClr val="FF0000"/>
                </a:solidFill>
              </a:rPr>
              <a:t> Innovation Playbook</a:t>
            </a:r>
            <a:r>
              <a:rPr lang="el-GR" sz="1200" dirty="0"/>
              <a:t> καλλιεργεί και υποστηρίζει την καινοτομία του δημόσιου τομέα. Καθ’ όλη τη διαδρομή του</a:t>
            </a:r>
            <a:r>
              <a:rPr lang="en-US" sz="1200" b="1" dirty="0">
                <a:solidFill>
                  <a:srgbClr val="FF0000"/>
                </a:solidFill>
              </a:rPr>
              <a:t> Innovation Playbook</a:t>
            </a:r>
            <a:r>
              <a:rPr lang="el-GR" sz="1200" dirty="0"/>
              <a:t>, οι χρήστες συνδέονται με τους υφιστάμενους πόρους, συμπεριλαμβανομένων των </a:t>
            </a:r>
            <a:r>
              <a:rPr lang="en-GB" sz="1200" dirty="0">
                <a:hlinkClick r:id="rId3"/>
              </a:rPr>
              <a:t>OPSI Toolkit Navigator</a:t>
            </a:r>
            <a:r>
              <a:rPr lang="el-GR" sz="1200" dirty="0">
                <a:hlinkClick r:id="rId3"/>
              </a:rPr>
              <a:t> </a:t>
            </a:r>
            <a:r>
              <a:rPr lang="el-GR" sz="1200" dirty="0"/>
              <a:t>και </a:t>
            </a:r>
            <a:r>
              <a:rPr lang="en-GB" sz="1200" dirty="0">
                <a:hlinkClick r:id="rId4"/>
              </a:rPr>
              <a:t>OPSI Case Studies Database</a:t>
            </a:r>
            <a:r>
              <a:rPr lang="el-GR" sz="1200" dirty="0"/>
              <a:t>.</a:t>
            </a:r>
            <a:endParaRPr sz="1200" dirty="0">
              <a:latin typeface="Trebuchet MS"/>
              <a:cs typeface="Trebuchet MS"/>
            </a:endParaRPr>
          </a:p>
        </p:txBody>
      </p:sp>
      <p:sp>
        <p:nvSpPr>
          <p:cNvPr id="10" name="object 10"/>
          <p:cNvSpPr txBox="1"/>
          <p:nvPr/>
        </p:nvSpPr>
        <p:spPr>
          <a:xfrm>
            <a:off x="311298" y="7094555"/>
            <a:ext cx="4743302" cy="166712"/>
          </a:xfrm>
          <a:prstGeom prst="rect">
            <a:avLst/>
          </a:prstGeom>
        </p:spPr>
        <p:txBody>
          <a:bodyPr vert="horz" wrap="square" lIns="0" tIns="12700" rIns="0" bIns="0" rtlCol="0">
            <a:spAutoFit/>
          </a:bodyPr>
          <a:lstStyle/>
          <a:p>
            <a:pPr marL="12700">
              <a:lnSpc>
                <a:spcPct val="100000"/>
              </a:lnSpc>
              <a:spcBef>
                <a:spcPts val="100"/>
              </a:spcBef>
              <a:tabLst>
                <a:tab pos="321310" algn="l"/>
              </a:tabLst>
            </a:pPr>
            <a:r>
              <a:rPr lang="el-GR" sz="1000" spc="-15" dirty="0">
                <a:solidFill>
                  <a:schemeClr val="bg1">
                    <a:lumMod val="50000"/>
                  </a:schemeClr>
                </a:solidFill>
                <a:latin typeface="Trebuchet MS"/>
                <a:cs typeface="Trebuchet MS"/>
              </a:rPr>
              <a:t>2	</a:t>
            </a:r>
            <a:r>
              <a:rPr lang="en-US" sz="1000" spc="-15" dirty="0">
                <a:solidFill>
                  <a:schemeClr val="bg1">
                    <a:lumMod val="50000"/>
                  </a:schemeClr>
                </a:solidFill>
                <a:latin typeface="+mj-lt"/>
                <a:cs typeface="Trebuchet MS"/>
              </a:rPr>
              <a:t> INNOVATION PLAYBOOK</a:t>
            </a:r>
            <a:r>
              <a:rPr lang="el-GR" sz="1000" spc="-15" dirty="0">
                <a:solidFill>
                  <a:schemeClr val="bg1">
                    <a:lumMod val="50000"/>
                  </a:schemeClr>
                </a:solidFill>
                <a:latin typeface="+mj-lt"/>
                <a:cs typeface="Trebuchet MS"/>
              </a:rPr>
              <a:t> | ΕΙΣΑΓΩΓΗ</a:t>
            </a:r>
            <a:endParaRPr sz="1000" dirty="0">
              <a:solidFill>
                <a:schemeClr val="bg1">
                  <a:lumMod val="50000"/>
                </a:schemeClr>
              </a:solidFill>
              <a:latin typeface="+mj-lt"/>
              <a:cs typeface="Trebuchet MS"/>
            </a:endParaRPr>
          </a:p>
        </p:txBody>
      </p:sp>
    </p:spTree>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5367189" y="6507560"/>
            <a:ext cx="4210050" cy="1003300"/>
          </a:xfrm>
          <a:custGeom>
            <a:avLst/>
            <a:gdLst/>
            <a:ahLst/>
            <a:cxnLst/>
            <a:rect l="l" t="t" r="r" b="b"/>
            <a:pathLst>
              <a:path w="4210050" h="1003300">
                <a:moveTo>
                  <a:pt x="2109212" y="0"/>
                </a:moveTo>
                <a:lnTo>
                  <a:pt x="4209467" y="1003189"/>
                </a:lnTo>
              </a:path>
              <a:path w="4210050" h="1003300">
                <a:moveTo>
                  <a:pt x="0" y="1003189"/>
                </a:moveTo>
                <a:lnTo>
                  <a:pt x="2109212" y="0"/>
                </a:lnTo>
              </a:path>
            </a:pathLst>
          </a:custGeom>
          <a:ln w="106172">
            <a:solidFill>
              <a:srgbClr val="FF3366"/>
            </a:solidFill>
          </a:ln>
        </p:spPr>
        <p:txBody>
          <a:bodyPr wrap="square" lIns="0" tIns="0" rIns="0" bIns="0" rtlCol="0"/>
          <a:lstStyle/>
          <a:p>
            <a:endParaRPr dirty="0"/>
          </a:p>
        </p:txBody>
      </p:sp>
      <p:grpSp>
        <p:nvGrpSpPr>
          <p:cNvPr id="3" name="object 3"/>
          <p:cNvGrpSpPr/>
          <p:nvPr/>
        </p:nvGrpSpPr>
        <p:grpSpPr>
          <a:xfrm>
            <a:off x="-14770" y="5356860"/>
            <a:ext cx="7549515" cy="2225040"/>
            <a:chOff x="-63042" y="5402501"/>
            <a:chExt cx="7549515" cy="2225040"/>
          </a:xfrm>
        </p:grpSpPr>
        <p:sp>
          <p:nvSpPr>
            <p:cNvPr id="4" name="object 4"/>
            <p:cNvSpPr/>
            <p:nvPr/>
          </p:nvSpPr>
          <p:spPr>
            <a:xfrm>
              <a:off x="4279" y="5469824"/>
              <a:ext cx="3000375" cy="2090420"/>
            </a:xfrm>
            <a:custGeom>
              <a:avLst/>
              <a:gdLst/>
              <a:ahLst/>
              <a:cxnLst/>
              <a:rect l="l" t="t" r="r" b="b"/>
              <a:pathLst>
                <a:path w="3000375" h="2090420">
                  <a:moveTo>
                    <a:pt x="0" y="0"/>
                  </a:moveTo>
                  <a:lnTo>
                    <a:pt x="58514" y="8493"/>
                  </a:lnTo>
                  <a:lnTo>
                    <a:pt x="104927" y="15896"/>
                  </a:lnTo>
                  <a:lnTo>
                    <a:pt x="151162" y="23825"/>
                  </a:lnTo>
                  <a:lnTo>
                    <a:pt x="197217" y="32277"/>
                  </a:lnTo>
                  <a:lnTo>
                    <a:pt x="243088" y="41247"/>
                  </a:lnTo>
                  <a:lnTo>
                    <a:pt x="288772" y="50734"/>
                  </a:lnTo>
                  <a:lnTo>
                    <a:pt x="334266" y="60733"/>
                  </a:lnTo>
                  <a:lnTo>
                    <a:pt x="379567" y="71242"/>
                  </a:lnTo>
                  <a:lnTo>
                    <a:pt x="424671" y="82258"/>
                  </a:lnTo>
                  <a:lnTo>
                    <a:pt x="469576" y="93777"/>
                  </a:lnTo>
                  <a:lnTo>
                    <a:pt x="514279" y="105796"/>
                  </a:lnTo>
                  <a:lnTo>
                    <a:pt x="558775" y="118312"/>
                  </a:lnTo>
                  <a:lnTo>
                    <a:pt x="603062" y="131322"/>
                  </a:lnTo>
                  <a:lnTo>
                    <a:pt x="647138" y="144822"/>
                  </a:lnTo>
                  <a:lnTo>
                    <a:pt x="690998" y="158810"/>
                  </a:lnTo>
                  <a:lnTo>
                    <a:pt x="734639" y="173283"/>
                  </a:lnTo>
                  <a:lnTo>
                    <a:pt x="778059" y="188237"/>
                  </a:lnTo>
                  <a:lnTo>
                    <a:pt x="821253" y="203668"/>
                  </a:lnTo>
                  <a:lnTo>
                    <a:pt x="864220" y="219575"/>
                  </a:lnTo>
                  <a:lnTo>
                    <a:pt x="906956" y="235953"/>
                  </a:lnTo>
                  <a:lnTo>
                    <a:pt x="949457" y="252799"/>
                  </a:lnTo>
                  <a:lnTo>
                    <a:pt x="991721" y="270111"/>
                  </a:lnTo>
                  <a:lnTo>
                    <a:pt x="1033744" y="287886"/>
                  </a:lnTo>
                  <a:lnTo>
                    <a:pt x="1075523" y="306119"/>
                  </a:lnTo>
                  <a:lnTo>
                    <a:pt x="1117055" y="324808"/>
                  </a:lnTo>
                  <a:lnTo>
                    <a:pt x="1158337" y="343950"/>
                  </a:lnTo>
                  <a:lnTo>
                    <a:pt x="1199366" y="363541"/>
                  </a:lnTo>
                  <a:lnTo>
                    <a:pt x="1240138" y="383579"/>
                  </a:lnTo>
                  <a:lnTo>
                    <a:pt x="1280651" y="404060"/>
                  </a:lnTo>
                  <a:lnTo>
                    <a:pt x="1320901" y="424981"/>
                  </a:lnTo>
                  <a:lnTo>
                    <a:pt x="1360884" y="446339"/>
                  </a:lnTo>
                  <a:lnTo>
                    <a:pt x="1400599" y="468130"/>
                  </a:lnTo>
                  <a:lnTo>
                    <a:pt x="1440041" y="490352"/>
                  </a:lnTo>
                  <a:lnTo>
                    <a:pt x="1479208" y="513002"/>
                  </a:lnTo>
                  <a:lnTo>
                    <a:pt x="1518096" y="536075"/>
                  </a:lnTo>
                  <a:lnTo>
                    <a:pt x="1556703" y="559570"/>
                  </a:lnTo>
                  <a:lnTo>
                    <a:pt x="1595024" y="583483"/>
                  </a:lnTo>
                  <a:lnTo>
                    <a:pt x="1633057" y="607810"/>
                  </a:lnTo>
                  <a:lnTo>
                    <a:pt x="1670799" y="632549"/>
                  </a:lnTo>
                  <a:lnTo>
                    <a:pt x="1708247" y="657696"/>
                  </a:lnTo>
                  <a:lnTo>
                    <a:pt x="1745397" y="683249"/>
                  </a:lnTo>
                  <a:lnTo>
                    <a:pt x="1782246" y="709204"/>
                  </a:lnTo>
                  <a:lnTo>
                    <a:pt x="1818791" y="735557"/>
                  </a:lnTo>
                  <a:lnTo>
                    <a:pt x="1855029" y="762306"/>
                  </a:lnTo>
                  <a:lnTo>
                    <a:pt x="1890956" y="789448"/>
                  </a:lnTo>
                  <a:lnTo>
                    <a:pt x="1926570" y="816979"/>
                  </a:lnTo>
                  <a:lnTo>
                    <a:pt x="1961868" y="844897"/>
                  </a:lnTo>
                  <a:lnTo>
                    <a:pt x="1996846" y="873197"/>
                  </a:lnTo>
                  <a:lnTo>
                    <a:pt x="2031501" y="901878"/>
                  </a:lnTo>
                  <a:lnTo>
                    <a:pt x="2065829" y="930935"/>
                  </a:lnTo>
                  <a:lnTo>
                    <a:pt x="2099829" y="960366"/>
                  </a:lnTo>
                  <a:lnTo>
                    <a:pt x="2133496" y="990167"/>
                  </a:lnTo>
                  <a:lnTo>
                    <a:pt x="2166827" y="1020336"/>
                  </a:lnTo>
                  <a:lnTo>
                    <a:pt x="2199820" y="1050868"/>
                  </a:lnTo>
                  <a:lnTo>
                    <a:pt x="2232470" y="1081762"/>
                  </a:lnTo>
                  <a:lnTo>
                    <a:pt x="2264776" y="1113013"/>
                  </a:lnTo>
                  <a:lnTo>
                    <a:pt x="2296733" y="1144619"/>
                  </a:lnTo>
                  <a:lnTo>
                    <a:pt x="2328339" y="1176576"/>
                  </a:lnTo>
                  <a:lnTo>
                    <a:pt x="2359590" y="1208882"/>
                  </a:lnTo>
                  <a:lnTo>
                    <a:pt x="2390484" y="1241532"/>
                  </a:lnTo>
                  <a:lnTo>
                    <a:pt x="2421016" y="1274525"/>
                  </a:lnTo>
                  <a:lnTo>
                    <a:pt x="2451185" y="1307856"/>
                  </a:lnTo>
                  <a:lnTo>
                    <a:pt x="2480986" y="1341523"/>
                  </a:lnTo>
                  <a:lnTo>
                    <a:pt x="2510417" y="1375523"/>
                  </a:lnTo>
                  <a:lnTo>
                    <a:pt x="2539474" y="1409851"/>
                  </a:lnTo>
                  <a:lnTo>
                    <a:pt x="2568154" y="1444506"/>
                  </a:lnTo>
                  <a:lnTo>
                    <a:pt x="2596455" y="1479484"/>
                  </a:lnTo>
                  <a:lnTo>
                    <a:pt x="2624373" y="1514782"/>
                  </a:lnTo>
                  <a:lnTo>
                    <a:pt x="2651904" y="1550396"/>
                  </a:lnTo>
                  <a:lnTo>
                    <a:pt x="2679046" y="1586323"/>
                  </a:lnTo>
                  <a:lnTo>
                    <a:pt x="2705795" y="1622561"/>
                  </a:lnTo>
                  <a:lnTo>
                    <a:pt x="2732148" y="1659106"/>
                  </a:lnTo>
                  <a:lnTo>
                    <a:pt x="2758103" y="1695955"/>
                  </a:lnTo>
                  <a:lnTo>
                    <a:pt x="2783656" y="1733105"/>
                  </a:lnTo>
                  <a:lnTo>
                    <a:pt x="2808803" y="1770553"/>
                  </a:lnTo>
                  <a:lnTo>
                    <a:pt x="2833542" y="1808295"/>
                  </a:lnTo>
                  <a:lnTo>
                    <a:pt x="2857869" y="1846328"/>
                  </a:lnTo>
                  <a:lnTo>
                    <a:pt x="2881782" y="1884649"/>
                  </a:lnTo>
                  <a:lnTo>
                    <a:pt x="2905276" y="1923256"/>
                  </a:lnTo>
                  <a:lnTo>
                    <a:pt x="2928350" y="1962144"/>
                  </a:lnTo>
                  <a:lnTo>
                    <a:pt x="2951000" y="2001311"/>
                  </a:lnTo>
                  <a:lnTo>
                    <a:pt x="2973222" y="2040753"/>
                  </a:lnTo>
                  <a:lnTo>
                    <a:pt x="2995013" y="2080467"/>
                  </a:lnTo>
                  <a:lnTo>
                    <a:pt x="3000202" y="2090181"/>
                  </a:lnTo>
                </a:path>
                <a:path w="3000375" h="2090420">
                  <a:moveTo>
                    <a:pt x="0" y="783409"/>
                  </a:moveTo>
                  <a:lnTo>
                    <a:pt x="52856" y="792943"/>
                  </a:lnTo>
                  <a:lnTo>
                    <a:pt x="98519" y="801947"/>
                  </a:lnTo>
                  <a:lnTo>
                    <a:pt x="143952" y="811583"/>
                  </a:lnTo>
                  <a:lnTo>
                    <a:pt x="189151" y="821846"/>
                  </a:lnTo>
                  <a:lnTo>
                    <a:pt x="234109" y="832732"/>
                  </a:lnTo>
                  <a:lnTo>
                    <a:pt x="278822" y="844237"/>
                  </a:lnTo>
                  <a:lnTo>
                    <a:pt x="323287" y="856354"/>
                  </a:lnTo>
                  <a:lnTo>
                    <a:pt x="367496" y="869079"/>
                  </a:lnTo>
                  <a:lnTo>
                    <a:pt x="411447" y="882409"/>
                  </a:lnTo>
                  <a:lnTo>
                    <a:pt x="455134" y="896337"/>
                  </a:lnTo>
                  <a:lnTo>
                    <a:pt x="498553" y="910858"/>
                  </a:lnTo>
                  <a:lnTo>
                    <a:pt x="541698" y="925970"/>
                  </a:lnTo>
                  <a:lnTo>
                    <a:pt x="584565" y="941665"/>
                  </a:lnTo>
                  <a:lnTo>
                    <a:pt x="627149" y="957940"/>
                  </a:lnTo>
                  <a:lnTo>
                    <a:pt x="669445" y="974790"/>
                  </a:lnTo>
                  <a:lnTo>
                    <a:pt x="711449" y="992210"/>
                  </a:lnTo>
                  <a:lnTo>
                    <a:pt x="753155" y="1010196"/>
                  </a:lnTo>
                  <a:lnTo>
                    <a:pt x="794560" y="1028742"/>
                  </a:lnTo>
                  <a:lnTo>
                    <a:pt x="835657" y="1047843"/>
                  </a:lnTo>
                  <a:lnTo>
                    <a:pt x="876443" y="1067496"/>
                  </a:lnTo>
                  <a:lnTo>
                    <a:pt x="916912" y="1087694"/>
                  </a:lnTo>
                  <a:lnTo>
                    <a:pt x="957060" y="1108434"/>
                  </a:lnTo>
                  <a:lnTo>
                    <a:pt x="996882" y="1129711"/>
                  </a:lnTo>
                  <a:lnTo>
                    <a:pt x="1036374" y="1151519"/>
                  </a:lnTo>
                  <a:lnTo>
                    <a:pt x="1075529" y="1173855"/>
                  </a:lnTo>
                  <a:lnTo>
                    <a:pt x="1114345" y="1196712"/>
                  </a:lnTo>
                  <a:lnTo>
                    <a:pt x="1152815" y="1220087"/>
                  </a:lnTo>
                  <a:lnTo>
                    <a:pt x="1190935" y="1243975"/>
                  </a:lnTo>
                  <a:lnTo>
                    <a:pt x="1228701" y="1268370"/>
                  </a:lnTo>
                  <a:lnTo>
                    <a:pt x="1266107" y="1293269"/>
                  </a:lnTo>
                  <a:lnTo>
                    <a:pt x="1303148" y="1318665"/>
                  </a:lnTo>
                  <a:lnTo>
                    <a:pt x="1339821" y="1344556"/>
                  </a:lnTo>
                  <a:lnTo>
                    <a:pt x="1376120" y="1370935"/>
                  </a:lnTo>
                  <a:lnTo>
                    <a:pt x="1412040" y="1397798"/>
                  </a:lnTo>
                  <a:lnTo>
                    <a:pt x="1447576" y="1425140"/>
                  </a:lnTo>
                  <a:lnTo>
                    <a:pt x="1482725" y="1452956"/>
                  </a:lnTo>
                  <a:lnTo>
                    <a:pt x="1517480" y="1481242"/>
                  </a:lnTo>
                  <a:lnTo>
                    <a:pt x="1551838" y="1509993"/>
                  </a:lnTo>
                  <a:lnTo>
                    <a:pt x="1585793" y="1539204"/>
                  </a:lnTo>
                  <a:lnTo>
                    <a:pt x="1619340" y="1568870"/>
                  </a:lnTo>
                  <a:lnTo>
                    <a:pt x="1652476" y="1598986"/>
                  </a:lnTo>
                  <a:lnTo>
                    <a:pt x="1685194" y="1629548"/>
                  </a:lnTo>
                  <a:lnTo>
                    <a:pt x="1717491" y="1660551"/>
                  </a:lnTo>
                  <a:lnTo>
                    <a:pt x="1749362" y="1691990"/>
                  </a:lnTo>
                  <a:lnTo>
                    <a:pt x="1780801" y="1723861"/>
                  </a:lnTo>
                  <a:lnTo>
                    <a:pt x="1811804" y="1756158"/>
                  </a:lnTo>
                  <a:lnTo>
                    <a:pt x="1842366" y="1788876"/>
                  </a:lnTo>
                  <a:lnTo>
                    <a:pt x="1872482" y="1822012"/>
                  </a:lnTo>
                  <a:lnTo>
                    <a:pt x="1902148" y="1855559"/>
                  </a:lnTo>
                  <a:lnTo>
                    <a:pt x="1931359" y="1889514"/>
                  </a:lnTo>
                  <a:lnTo>
                    <a:pt x="1960110" y="1923872"/>
                  </a:lnTo>
                  <a:lnTo>
                    <a:pt x="1988396" y="1958627"/>
                  </a:lnTo>
                  <a:lnTo>
                    <a:pt x="2016212" y="1993776"/>
                  </a:lnTo>
                  <a:lnTo>
                    <a:pt x="2043554" y="2029312"/>
                  </a:lnTo>
                  <a:lnTo>
                    <a:pt x="2070417" y="2065232"/>
                  </a:lnTo>
                  <a:lnTo>
                    <a:pt x="2088548" y="2090181"/>
                  </a:lnTo>
                </a:path>
                <a:path w="3000375" h="2090420">
                  <a:moveTo>
                    <a:pt x="0" y="1743005"/>
                  </a:moveTo>
                  <a:lnTo>
                    <a:pt x="70829" y="1761546"/>
                  </a:lnTo>
                  <a:lnTo>
                    <a:pt x="117151" y="1775061"/>
                  </a:lnTo>
                  <a:lnTo>
                    <a:pt x="163240" y="1789555"/>
                  </a:lnTo>
                  <a:lnTo>
                    <a:pt x="209079" y="1805028"/>
                  </a:lnTo>
                  <a:lnTo>
                    <a:pt x="254652" y="1821481"/>
                  </a:lnTo>
                  <a:lnTo>
                    <a:pt x="299943" y="1838913"/>
                  </a:lnTo>
                  <a:lnTo>
                    <a:pt x="344936" y="1857324"/>
                  </a:lnTo>
                  <a:lnTo>
                    <a:pt x="389614" y="1876714"/>
                  </a:lnTo>
                  <a:lnTo>
                    <a:pt x="433960" y="1897084"/>
                  </a:lnTo>
                  <a:lnTo>
                    <a:pt x="477959" y="1918433"/>
                  </a:lnTo>
                  <a:lnTo>
                    <a:pt x="521595" y="1940761"/>
                  </a:lnTo>
                  <a:lnTo>
                    <a:pt x="564850" y="1964068"/>
                  </a:lnTo>
                  <a:lnTo>
                    <a:pt x="607709" y="1988355"/>
                  </a:lnTo>
                  <a:lnTo>
                    <a:pt x="650155" y="2013621"/>
                  </a:lnTo>
                  <a:lnTo>
                    <a:pt x="692172" y="2039866"/>
                  </a:lnTo>
                  <a:lnTo>
                    <a:pt x="733744" y="2067091"/>
                  </a:lnTo>
                  <a:lnTo>
                    <a:pt x="767400" y="2090181"/>
                  </a:lnTo>
                </a:path>
              </a:pathLst>
            </a:custGeom>
            <a:ln w="134645">
              <a:solidFill>
                <a:srgbClr val="FFC900"/>
              </a:solidFill>
            </a:ln>
          </p:spPr>
          <p:txBody>
            <a:bodyPr wrap="square" lIns="0" tIns="0" rIns="0" bIns="0" rtlCol="0"/>
            <a:lstStyle/>
            <a:p>
              <a:endParaRPr dirty="0"/>
            </a:p>
          </p:txBody>
        </p:sp>
        <p:sp>
          <p:nvSpPr>
            <p:cNvPr id="5" name="object 5"/>
            <p:cNvSpPr/>
            <p:nvPr/>
          </p:nvSpPr>
          <p:spPr>
            <a:xfrm>
              <a:off x="1064165" y="5572970"/>
              <a:ext cx="6367780" cy="1987550"/>
            </a:xfrm>
            <a:custGeom>
              <a:avLst/>
              <a:gdLst/>
              <a:ahLst/>
              <a:cxnLst/>
              <a:rect l="l" t="t" r="r" b="b"/>
              <a:pathLst>
                <a:path w="6367780" h="1987550">
                  <a:moveTo>
                    <a:pt x="0" y="1987034"/>
                  </a:moveTo>
                  <a:lnTo>
                    <a:pt x="0" y="0"/>
                  </a:lnTo>
                  <a:lnTo>
                    <a:pt x="1969185" y="486371"/>
                  </a:lnTo>
                </a:path>
                <a:path w="6367780" h="1987550">
                  <a:moveTo>
                    <a:pt x="1958263" y="1987034"/>
                  </a:moveTo>
                  <a:lnTo>
                    <a:pt x="1958263" y="0"/>
                  </a:lnTo>
                  <a:lnTo>
                    <a:pt x="3916527" y="483679"/>
                  </a:lnTo>
                </a:path>
                <a:path w="6367780" h="1987550">
                  <a:moveTo>
                    <a:pt x="3916527" y="1987034"/>
                  </a:moveTo>
                  <a:lnTo>
                    <a:pt x="3916527" y="0"/>
                  </a:lnTo>
                  <a:lnTo>
                    <a:pt x="6367665" y="605408"/>
                  </a:lnTo>
                  <a:lnTo>
                    <a:pt x="6367665" y="1987034"/>
                  </a:lnTo>
                </a:path>
              </a:pathLst>
            </a:custGeom>
            <a:ln w="108762">
              <a:solidFill>
                <a:srgbClr val="94BAFF"/>
              </a:solidFill>
            </a:ln>
          </p:spPr>
          <p:txBody>
            <a:bodyPr wrap="square" lIns="0" tIns="0" rIns="0" bIns="0" rtlCol="0"/>
            <a:lstStyle/>
            <a:p>
              <a:endParaRPr dirty="0"/>
            </a:p>
          </p:txBody>
        </p:sp>
      </p:grpSp>
      <p:sp>
        <p:nvSpPr>
          <p:cNvPr id="6" name="object 6"/>
          <p:cNvSpPr txBox="1">
            <a:spLocks noGrp="1"/>
          </p:cNvSpPr>
          <p:nvPr>
            <p:ph type="title"/>
          </p:nvPr>
        </p:nvSpPr>
        <p:spPr>
          <a:xfrm>
            <a:off x="712250" y="598538"/>
            <a:ext cx="7314150" cy="1213153"/>
          </a:xfrm>
          <a:prstGeom prst="rect">
            <a:avLst/>
          </a:prstGeom>
        </p:spPr>
        <p:txBody>
          <a:bodyPr vert="horz" wrap="square" lIns="0" tIns="12700" rIns="0" bIns="0" rtlCol="0">
            <a:spAutoFit/>
          </a:bodyPr>
          <a:lstStyle/>
          <a:p>
            <a:pPr marL="12700" marR="6985">
              <a:lnSpc>
                <a:spcPct val="100000"/>
              </a:lnSpc>
              <a:spcBef>
                <a:spcPts val="100"/>
              </a:spcBef>
            </a:pPr>
            <a:r>
              <a:rPr lang="el-GR" sz="3900" spc="-240" dirty="0">
                <a:solidFill>
                  <a:srgbClr val="1C2E42"/>
                </a:solidFill>
                <a:latin typeface="+mj-lt"/>
              </a:rPr>
              <a:t>ΣΥΝΔΗΜΙΟΥΡΓΙΑ ΚΑΙ ΠΕΙΡΑΜΑΤΙΣΜΟΣ ΓΙΑ ΤΟ </a:t>
            </a:r>
            <a:r>
              <a:rPr lang="en-US" sz="3900" spc="-240" dirty="0">
                <a:solidFill>
                  <a:srgbClr val="FF0000"/>
                </a:solidFill>
                <a:latin typeface="+mj-lt"/>
              </a:rPr>
              <a:t>INNOVATION PLAYBOOK</a:t>
            </a:r>
            <a:endParaRPr sz="3900" b="1" dirty="0">
              <a:solidFill>
                <a:srgbClr val="FF0000"/>
              </a:solidFill>
              <a:latin typeface="+mj-lt"/>
            </a:endParaRPr>
          </a:p>
        </p:txBody>
      </p:sp>
      <p:sp>
        <p:nvSpPr>
          <p:cNvPr id="7" name="object 7"/>
          <p:cNvSpPr txBox="1"/>
          <p:nvPr/>
        </p:nvSpPr>
        <p:spPr>
          <a:xfrm>
            <a:off x="712250" y="2136267"/>
            <a:ext cx="6475950" cy="2859757"/>
          </a:xfrm>
          <a:prstGeom prst="rect">
            <a:avLst/>
          </a:prstGeom>
        </p:spPr>
        <p:txBody>
          <a:bodyPr vert="horz" wrap="square" lIns="0" tIns="12700" rIns="0" bIns="0" rtlCol="0">
            <a:spAutoFit/>
          </a:bodyPr>
          <a:lstStyle/>
          <a:p>
            <a:pPr marL="12700">
              <a:lnSpc>
                <a:spcPct val="100000"/>
              </a:lnSpc>
              <a:spcBef>
                <a:spcPts val="100"/>
              </a:spcBef>
            </a:pPr>
            <a:r>
              <a:rPr lang="el-GR" sz="1200" spc="-55" dirty="0">
                <a:solidFill>
                  <a:srgbClr val="1C2E42"/>
                </a:solidFill>
                <a:latin typeface="+mj-lt"/>
                <a:cs typeface="Trebuchet MS"/>
              </a:rPr>
              <a:t>Ο σχεδιασμός του</a:t>
            </a:r>
            <a:r>
              <a:rPr lang="en-US" sz="1200" b="1" dirty="0">
                <a:solidFill>
                  <a:srgbClr val="FF0000"/>
                </a:solidFill>
              </a:rPr>
              <a:t> Innovation Playbook</a:t>
            </a:r>
            <a:r>
              <a:rPr lang="el-GR" sz="1200" spc="-55" dirty="0">
                <a:solidFill>
                  <a:srgbClr val="1C2E42"/>
                </a:solidFill>
                <a:latin typeface="+mj-lt"/>
                <a:cs typeface="Trebuchet MS"/>
              </a:rPr>
              <a:t> ενσωματώνει ένα σύνολο κατευθυντήριων γραμμών: είναι προσβάσιμο, υλοποιήσιμο και χρήστο-κεντρικό. </a:t>
            </a:r>
          </a:p>
          <a:p>
            <a:pPr marL="12700">
              <a:lnSpc>
                <a:spcPct val="100000"/>
              </a:lnSpc>
              <a:spcBef>
                <a:spcPts val="100"/>
              </a:spcBef>
            </a:pPr>
            <a:endParaRPr lang="el-GR" sz="1200" spc="-55" dirty="0">
              <a:solidFill>
                <a:srgbClr val="1C2E42"/>
              </a:solidFill>
              <a:latin typeface="+mj-lt"/>
              <a:cs typeface="Trebuchet MS"/>
            </a:endParaRPr>
          </a:p>
          <a:p>
            <a:pPr marL="12700">
              <a:lnSpc>
                <a:spcPct val="100000"/>
              </a:lnSpc>
              <a:spcBef>
                <a:spcPts val="100"/>
              </a:spcBef>
            </a:pPr>
            <a:r>
              <a:rPr lang="el-GR" sz="1200" spc="-55" dirty="0">
                <a:solidFill>
                  <a:srgbClr val="1C2E42"/>
                </a:solidFill>
                <a:latin typeface="+mj-lt"/>
                <a:cs typeface="Trebuchet MS"/>
              </a:rPr>
              <a:t>Το </a:t>
            </a:r>
            <a:r>
              <a:rPr lang="en-US" sz="1200" b="1" dirty="0">
                <a:solidFill>
                  <a:srgbClr val="FF0000"/>
                </a:solidFill>
              </a:rPr>
              <a:t>Innovation Playbook </a:t>
            </a:r>
            <a:r>
              <a:rPr lang="el-GR" sz="1200" spc="-55" dirty="0">
                <a:solidFill>
                  <a:srgbClr val="1C2E42"/>
                </a:solidFill>
                <a:latin typeface="+mj-lt"/>
                <a:cs typeface="Trebuchet MS"/>
              </a:rPr>
              <a:t>αναπτύχθηκε μέσω μίας διαδικασίας συνδημιουργίας από μία ομάδα</a:t>
            </a:r>
            <a:r>
              <a:rPr lang="en-US" sz="1200" spc="-55" dirty="0">
                <a:solidFill>
                  <a:srgbClr val="1C2E42"/>
                </a:solidFill>
                <a:latin typeface="+mj-lt"/>
                <a:cs typeface="Trebuchet MS"/>
              </a:rPr>
              <a:t> </a:t>
            </a:r>
            <a:r>
              <a:rPr lang="en-GB" sz="1200" spc="-55" dirty="0">
                <a:solidFill>
                  <a:srgbClr val="1C2E42"/>
                </a:solidFill>
                <a:latin typeface="+mj-lt"/>
                <a:cs typeface="Trebuchet MS"/>
              </a:rPr>
              <a:t> </a:t>
            </a:r>
            <a:r>
              <a:rPr lang="el-GR" sz="1200" spc="-55" dirty="0">
                <a:solidFill>
                  <a:srgbClr val="1C2E42"/>
                </a:solidFill>
                <a:latin typeface="+mj-lt"/>
                <a:cs typeface="Trebuchet MS"/>
              </a:rPr>
              <a:t>καθοδήγησης αποτελούμενη από 10 χώρες (Αυστραλία, Βέλγιο, Γερμανία, Ισπανία, Λουξεμβούργο, Ολλανδία, Πορτογαλία, Ρουμανία, Σουηδία και Τσέχικη Δημοκρατία), καθώς και με την υποστήριξη της Δανίας και της Φιλανδίας ως χώρες-σύμβουλοι. </a:t>
            </a:r>
          </a:p>
          <a:p>
            <a:pPr marL="12700">
              <a:lnSpc>
                <a:spcPct val="100000"/>
              </a:lnSpc>
              <a:spcBef>
                <a:spcPts val="100"/>
              </a:spcBef>
            </a:pPr>
            <a:endParaRPr lang="el-GR" sz="1200" spc="-55" dirty="0">
              <a:solidFill>
                <a:srgbClr val="1C2E42"/>
              </a:solidFill>
              <a:latin typeface="+mj-lt"/>
              <a:cs typeface="Trebuchet MS"/>
            </a:endParaRPr>
          </a:p>
          <a:p>
            <a:pPr marL="12700">
              <a:lnSpc>
                <a:spcPct val="100000"/>
              </a:lnSpc>
              <a:spcBef>
                <a:spcPts val="100"/>
              </a:spcBef>
            </a:pPr>
            <a:r>
              <a:rPr lang="el-GR" sz="1200" spc="-55" dirty="0">
                <a:solidFill>
                  <a:srgbClr val="1C2E42"/>
                </a:solidFill>
                <a:latin typeface="+mj-lt"/>
                <a:cs typeface="Trebuchet MS"/>
              </a:rPr>
              <a:t>Για να διασφαλιστεί ότι το </a:t>
            </a:r>
            <a:r>
              <a:rPr lang="en-US" sz="1200" b="1" dirty="0">
                <a:solidFill>
                  <a:srgbClr val="FF0000"/>
                </a:solidFill>
              </a:rPr>
              <a:t>Innovation Playbook </a:t>
            </a:r>
            <a:r>
              <a:rPr lang="el-GR" sz="1200" spc="-55" dirty="0">
                <a:solidFill>
                  <a:srgbClr val="1C2E42"/>
                </a:solidFill>
                <a:latin typeface="+mj-lt"/>
                <a:cs typeface="Trebuchet MS"/>
              </a:rPr>
              <a:t>απαντά σε συναφείς προκλήσεις, τα μέλη της ομάδας καθοδήγησης οργάνωσαν δοκιμαστικές συνεδρίες με δημόσιους λειτουργούς προερχόμενους από τις χώρες τους. </a:t>
            </a:r>
          </a:p>
          <a:p>
            <a:pPr marL="12700">
              <a:lnSpc>
                <a:spcPct val="100000"/>
              </a:lnSpc>
              <a:spcBef>
                <a:spcPts val="100"/>
              </a:spcBef>
            </a:pPr>
            <a:endParaRPr lang="el-GR" sz="1200" spc="-55" dirty="0">
              <a:solidFill>
                <a:srgbClr val="1C2E42"/>
              </a:solidFill>
              <a:latin typeface="+mj-lt"/>
              <a:cs typeface="Trebuchet MS"/>
            </a:endParaRPr>
          </a:p>
          <a:p>
            <a:pPr marL="12700">
              <a:lnSpc>
                <a:spcPct val="100000"/>
              </a:lnSpc>
              <a:spcBef>
                <a:spcPts val="100"/>
              </a:spcBef>
            </a:pPr>
            <a:r>
              <a:rPr lang="el-GR" sz="1200" spc="-55" dirty="0">
                <a:solidFill>
                  <a:srgbClr val="1C2E42"/>
                </a:solidFill>
                <a:latin typeface="+mj-lt"/>
                <a:cs typeface="Trebuchet MS"/>
              </a:rPr>
              <a:t>Στην καινοτομία δεν υπάρχει μαγική λύση. Το </a:t>
            </a:r>
            <a:r>
              <a:rPr lang="en-US" sz="1200" b="1" dirty="0">
                <a:solidFill>
                  <a:srgbClr val="FF0000"/>
                </a:solidFill>
              </a:rPr>
              <a:t>Innovation Playbook </a:t>
            </a:r>
            <a:r>
              <a:rPr lang="el-GR" sz="1200" spc="-55" dirty="0">
                <a:solidFill>
                  <a:srgbClr val="1C2E42"/>
                </a:solidFill>
                <a:latin typeface="+mj-lt"/>
                <a:cs typeface="Trebuchet MS"/>
              </a:rPr>
              <a:t>δεν προσφέρει έτοιμες απαντήσεις στις προκλήσεις, αλλά περισσότερο εναρκτήρια σημεία και επιλογές για τη βελτίωση της δικής σας ικανότητας για καινοτομία. Για να επιτευχθεί το ανωτέρω, οι δημόσιοι λειτουργοί πρέπει να ασχοληθούν σοβαρά με τις ιδέες που διατυπώνονται στο</a:t>
            </a:r>
            <a:r>
              <a:rPr lang="en-US" sz="1200" b="1" dirty="0">
                <a:solidFill>
                  <a:srgbClr val="FF0000"/>
                </a:solidFill>
              </a:rPr>
              <a:t> Innovation Playbook</a:t>
            </a:r>
            <a:r>
              <a:rPr lang="el-GR" sz="1200" spc="-55" dirty="0">
                <a:solidFill>
                  <a:srgbClr val="1C2E42"/>
                </a:solidFill>
                <a:latin typeface="+mj-lt"/>
                <a:cs typeface="Trebuchet MS"/>
              </a:rPr>
              <a:t> και να τις προσαρμόσουν στο δικό τους καθημερινό περιβάλλον.</a:t>
            </a:r>
          </a:p>
        </p:txBody>
      </p:sp>
      <p:sp>
        <p:nvSpPr>
          <p:cNvPr id="10" name="object 10"/>
          <p:cNvSpPr txBox="1"/>
          <p:nvPr/>
        </p:nvSpPr>
        <p:spPr>
          <a:xfrm>
            <a:off x="311298" y="7094555"/>
            <a:ext cx="6367780" cy="166712"/>
          </a:xfrm>
          <a:prstGeom prst="rect">
            <a:avLst/>
          </a:prstGeom>
        </p:spPr>
        <p:txBody>
          <a:bodyPr vert="horz" wrap="square" lIns="0" tIns="12700" rIns="0" bIns="0" rtlCol="0">
            <a:spAutoFit/>
          </a:bodyPr>
          <a:lstStyle/>
          <a:p>
            <a:pPr marL="12700">
              <a:lnSpc>
                <a:spcPct val="100000"/>
              </a:lnSpc>
              <a:spcBef>
                <a:spcPts val="100"/>
              </a:spcBef>
              <a:tabLst>
                <a:tab pos="321310" algn="l"/>
              </a:tabLst>
            </a:pPr>
            <a:r>
              <a:rPr lang="el-GR" sz="1000" spc="-15" dirty="0">
                <a:solidFill>
                  <a:schemeClr val="bg1">
                    <a:lumMod val="50000"/>
                  </a:schemeClr>
                </a:solidFill>
                <a:latin typeface="Trebuchet MS"/>
                <a:cs typeface="Trebuchet MS"/>
              </a:rPr>
              <a:t>3	</a:t>
            </a:r>
            <a:r>
              <a:rPr lang="en-US" sz="1000" spc="-15" dirty="0">
                <a:solidFill>
                  <a:schemeClr val="bg1">
                    <a:lumMod val="50000"/>
                  </a:schemeClr>
                </a:solidFill>
                <a:latin typeface="Trebuchet MS"/>
                <a:cs typeface="Trebuchet MS"/>
              </a:rPr>
              <a:t> </a:t>
            </a:r>
            <a:r>
              <a:rPr lang="en-US" sz="1000" spc="-15" dirty="0">
                <a:solidFill>
                  <a:schemeClr val="bg1">
                    <a:lumMod val="50000"/>
                  </a:schemeClr>
                </a:solidFill>
                <a:latin typeface="+mj-lt"/>
                <a:cs typeface="Trebuchet MS"/>
              </a:rPr>
              <a:t>INNOVATION PLAYBOOK</a:t>
            </a:r>
            <a:r>
              <a:rPr lang="el-GR" sz="1000" spc="-15" dirty="0">
                <a:solidFill>
                  <a:schemeClr val="bg1">
                    <a:lumMod val="50000"/>
                  </a:schemeClr>
                </a:solidFill>
                <a:latin typeface="+mj-lt"/>
                <a:cs typeface="Trebuchet MS"/>
              </a:rPr>
              <a:t> | ΣΥΝΔΗΜΙΟΥΡΓΙΑ </a:t>
            </a:r>
            <a:r>
              <a:rPr lang="en-US" sz="1000" spc="-15" dirty="0">
                <a:solidFill>
                  <a:schemeClr val="bg1">
                    <a:lumMod val="50000"/>
                  </a:schemeClr>
                </a:solidFill>
                <a:latin typeface="+mj-lt"/>
                <a:cs typeface="Trebuchet MS"/>
              </a:rPr>
              <a:t>INNOVATION PLAYBOOK</a:t>
            </a:r>
            <a:endParaRPr sz="1000" dirty="0">
              <a:solidFill>
                <a:schemeClr val="bg1">
                  <a:lumMod val="50000"/>
                </a:schemeClr>
              </a:solidFill>
              <a:latin typeface="+mj-lt"/>
              <a:cs typeface="Trebuchet MS"/>
            </a:endParaRPr>
          </a:p>
        </p:txBody>
      </p:sp>
      <p:sp>
        <p:nvSpPr>
          <p:cNvPr id="11" name="object 11"/>
          <p:cNvSpPr txBox="1"/>
          <p:nvPr/>
        </p:nvSpPr>
        <p:spPr>
          <a:xfrm>
            <a:off x="8463475" y="1615752"/>
            <a:ext cx="2290445" cy="1305550"/>
          </a:xfrm>
          <a:prstGeom prst="rect">
            <a:avLst/>
          </a:prstGeom>
        </p:spPr>
        <p:txBody>
          <a:bodyPr vert="horz" wrap="square" lIns="0" tIns="38735" rIns="0" bIns="0" rtlCol="0">
            <a:spAutoFit/>
          </a:bodyPr>
          <a:lstStyle/>
          <a:p>
            <a:pPr marL="12700">
              <a:lnSpc>
                <a:spcPct val="100000"/>
              </a:lnSpc>
              <a:spcBef>
                <a:spcPts val="305"/>
              </a:spcBef>
            </a:pPr>
            <a:r>
              <a:rPr lang="el-GR" sz="3000" spc="-215" dirty="0">
                <a:solidFill>
                  <a:srgbClr val="FF3366"/>
                </a:solidFill>
                <a:latin typeface="+mj-lt"/>
                <a:cs typeface="Trebuchet MS"/>
              </a:rPr>
              <a:t>ΠΡΟΣΒΑΣΙΜΟ</a:t>
            </a:r>
            <a:endParaRPr sz="3000" dirty="0">
              <a:latin typeface="+mj-lt"/>
              <a:cs typeface="Trebuchet MS"/>
            </a:endParaRPr>
          </a:p>
          <a:p>
            <a:pPr marL="12700" marR="5080">
              <a:lnSpc>
                <a:spcPts val="1600"/>
              </a:lnSpc>
              <a:spcBef>
                <a:spcPts val="5"/>
              </a:spcBef>
            </a:pPr>
            <a:r>
              <a:rPr lang="el-GR" sz="1200" spc="-15" dirty="0">
                <a:solidFill>
                  <a:srgbClr val="FF3366"/>
                </a:solidFill>
                <a:latin typeface="+mj-lt"/>
                <a:cs typeface="Trebuchet MS"/>
              </a:rPr>
              <a:t>Χρησιμοποιεί απλή γλώσσα, βασίζεται σε οπτικά στοιχεία και επικεντρώνεται στις προκλήσεις των χρηστών</a:t>
            </a:r>
            <a:endParaRPr sz="1200" dirty="0">
              <a:latin typeface="+mj-lt"/>
              <a:cs typeface="Trebuchet MS"/>
            </a:endParaRPr>
          </a:p>
        </p:txBody>
      </p:sp>
      <p:sp>
        <p:nvSpPr>
          <p:cNvPr id="12" name="object 12"/>
          <p:cNvSpPr txBox="1"/>
          <p:nvPr/>
        </p:nvSpPr>
        <p:spPr>
          <a:xfrm>
            <a:off x="8463474" y="3991751"/>
            <a:ext cx="3220525" cy="911147"/>
          </a:xfrm>
          <a:prstGeom prst="rect">
            <a:avLst/>
          </a:prstGeom>
        </p:spPr>
        <p:txBody>
          <a:bodyPr vert="horz" wrap="square" lIns="0" tIns="38735" rIns="0" bIns="0" rtlCol="0">
            <a:spAutoFit/>
          </a:bodyPr>
          <a:lstStyle/>
          <a:p>
            <a:pPr marL="12700">
              <a:lnSpc>
                <a:spcPct val="100000"/>
              </a:lnSpc>
              <a:spcBef>
                <a:spcPts val="305"/>
              </a:spcBef>
            </a:pPr>
            <a:r>
              <a:rPr lang="el-GR" sz="3000" spc="-200" dirty="0">
                <a:solidFill>
                  <a:srgbClr val="FFC900"/>
                </a:solidFill>
                <a:latin typeface="+mj-lt"/>
                <a:cs typeface="Trebuchet MS"/>
              </a:rPr>
              <a:t>ΠΡΑΓΜΑΤΟΠΟΙΗΣΙΜΟ</a:t>
            </a:r>
            <a:endParaRPr sz="3000" dirty="0">
              <a:latin typeface="+mj-lt"/>
              <a:cs typeface="Trebuchet MS"/>
            </a:endParaRPr>
          </a:p>
          <a:p>
            <a:pPr marL="12700" marR="5080">
              <a:lnSpc>
                <a:spcPts val="1600"/>
              </a:lnSpc>
              <a:spcBef>
                <a:spcPts val="5"/>
              </a:spcBef>
            </a:pPr>
            <a:r>
              <a:rPr lang="el-GR" sz="1200" spc="30" dirty="0">
                <a:solidFill>
                  <a:srgbClr val="FFC900"/>
                </a:solidFill>
                <a:latin typeface="+mj-lt"/>
                <a:cs typeface="Trebuchet MS"/>
              </a:rPr>
              <a:t>Προσφέρει συγκεκριμένες συμβουλές και </a:t>
            </a:r>
            <a:r>
              <a:rPr lang="el-GR" sz="1200" spc="30" dirty="0">
                <a:solidFill>
                  <a:srgbClr val="FFC900"/>
                </a:solidFill>
                <a:latin typeface="+mj-lt"/>
              </a:rPr>
              <a:t>σημεία μόχλευσης </a:t>
            </a:r>
            <a:r>
              <a:rPr lang="el-GR" sz="1200" spc="30" dirty="0">
                <a:solidFill>
                  <a:srgbClr val="FFC900"/>
                </a:solidFill>
                <a:latin typeface="+mj-lt"/>
                <a:cs typeface="Trebuchet MS"/>
              </a:rPr>
              <a:t>για ανάληψη δράσης</a:t>
            </a:r>
            <a:endParaRPr sz="1200" dirty="0">
              <a:latin typeface="+mj-lt"/>
              <a:cs typeface="Trebuchet MS"/>
            </a:endParaRPr>
          </a:p>
        </p:txBody>
      </p:sp>
      <p:sp>
        <p:nvSpPr>
          <p:cNvPr id="13" name="object 13"/>
          <p:cNvSpPr txBox="1"/>
          <p:nvPr/>
        </p:nvSpPr>
        <p:spPr>
          <a:xfrm>
            <a:off x="8463474" y="5953751"/>
            <a:ext cx="2839525" cy="900503"/>
          </a:xfrm>
          <a:prstGeom prst="rect">
            <a:avLst/>
          </a:prstGeom>
        </p:spPr>
        <p:txBody>
          <a:bodyPr vert="horz" wrap="square" lIns="0" tIns="38735" rIns="0" bIns="0" rtlCol="0">
            <a:spAutoFit/>
          </a:bodyPr>
          <a:lstStyle/>
          <a:p>
            <a:pPr marL="12700">
              <a:lnSpc>
                <a:spcPct val="100000"/>
              </a:lnSpc>
              <a:spcBef>
                <a:spcPts val="305"/>
              </a:spcBef>
            </a:pPr>
            <a:r>
              <a:rPr lang="el-GR" sz="3000" spc="-225" dirty="0">
                <a:solidFill>
                  <a:srgbClr val="1C2E42"/>
                </a:solidFill>
                <a:latin typeface="+mj-lt"/>
                <a:cs typeface="Trebuchet MS"/>
              </a:rPr>
              <a:t>ΧΡΗΣΤΟ ΚΕΝΤΡΙΚΟ</a:t>
            </a:r>
            <a:endParaRPr sz="3000" dirty="0">
              <a:latin typeface="+mj-lt"/>
              <a:cs typeface="Trebuchet MS"/>
            </a:endParaRPr>
          </a:p>
          <a:p>
            <a:pPr marL="12700" marR="5080">
              <a:lnSpc>
                <a:spcPts val="1600"/>
              </a:lnSpc>
              <a:spcBef>
                <a:spcPts val="5"/>
              </a:spcBef>
            </a:pPr>
            <a:r>
              <a:rPr lang="el-GR" sz="1200" spc="-50" dirty="0">
                <a:solidFill>
                  <a:srgbClr val="1C2E42"/>
                </a:solidFill>
                <a:latin typeface="+mj-lt"/>
                <a:cs typeface="Trebuchet MS"/>
              </a:rPr>
              <a:t>Σχεδιασμένο για να ανταποκρίνεται στις ανάγκες και στις προκλήσεις των χρηστών (ενσυναίσθηση)</a:t>
            </a:r>
            <a:endParaRPr sz="1200" dirty="0">
              <a:latin typeface="+mj-lt"/>
              <a:cs typeface="Trebuchet MS"/>
            </a:endParaRPr>
          </a:p>
        </p:txBody>
      </p:sp>
      <p:grpSp>
        <p:nvGrpSpPr>
          <p:cNvPr id="14" name="object 14"/>
          <p:cNvGrpSpPr/>
          <p:nvPr/>
        </p:nvGrpSpPr>
        <p:grpSpPr>
          <a:xfrm>
            <a:off x="8431172" y="5260483"/>
            <a:ext cx="999490" cy="697865"/>
            <a:chOff x="8431172" y="5260483"/>
            <a:chExt cx="999490" cy="697865"/>
          </a:xfrm>
        </p:grpSpPr>
        <p:sp>
          <p:nvSpPr>
            <p:cNvPr id="15" name="object 15"/>
            <p:cNvSpPr/>
            <p:nvPr/>
          </p:nvSpPr>
          <p:spPr>
            <a:xfrm>
              <a:off x="8431162" y="5260492"/>
              <a:ext cx="999490" cy="697865"/>
            </a:xfrm>
            <a:custGeom>
              <a:avLst/>
              <a:gdLst/>
              <a:ahLst/>
              <a:cxnLst/>
              <a:rect l="l" t="t" r="r" b="b"/>
              <a:pathLst>
                <a:path w="999490" h="697864">
                  <a:moveTo>
                    <a:pt x="499503" y="26784"/>
                  </a:moveTo>
                  <a:lnTo>
                    <a:pt x="466699" y="15316"/>
                  </a:lnTo>
                  <a:lnTo>
                    <a:pt x="432511" y="6921"/>
                  </a:lnTo>
                  <a:lnTo>
                    <a:pt x="397103" y="1752"/>
                  </a:lnTo>
                  <a:lnTo>
                    <a:pt x="360654" y="0"/>
                  </a:lnTo>
                  <a:lnTo>
                    <a:pt x="311721" y="3175"/>
                  </a:lnTo>
                  <a:lnTo>
                    <a:pt x="264782" y="12458"/>
                  </a:lnTo>
                  <a:lnTo>
                    <a:pt x="220268" y="27406"/>
                  </a:lnTo>
                  <a:lnTo>
                    <a:pt x="178625" y="47612"/>
                  </a:lnTo>
                  <a:lnTo>
                    <a:pt x="140271" y="72669"/>
                  </a:lnTo>
                  <a:lnTo>
                    <a:pt x="105638" y="102146"/>
                  </a:lnTo>
                  <a:lnTo>
                    <a:pt x="75145" y="135636"/>
                  </a:lnTo>
                  <a:lnTo>
                    <a:pt x="49237" y="172732"/>
                  </a:lnTo>
                  <a:lnTo>
                    <a:pt x="28346" y="213004"/>
                  </a:lnTo>
                  <a:lnTo>
                    <a:pt x="12890" y="256044"/>
                  </a:lnTo>
                  <a:lnTo>
                    <a:pt x="3302" y="301434"/>
                  </a:lnTo>
                  <a:lnTo>
                    <a:pt x="0" y="348754"/>
                  </a:lnTo>
                  <a:lnTo>
                    <a:pt x="3302" y="396074"/>
                  </a:lnTo>
                  <a:lnTo>
                    <a:pt x="12890" y="441464"/>
                  </a:lnTo>
                  <a:lnTo>
                    <a:pt x="28346" y="484505"/>
                  </a:lnTo>
                  <a:lnTo>
                    <a:pt x="49237" y="524776"/>
                  </a:lnTo>
                  <a:lnTo>
                    <a:pt x="75145" y="561873"/>
                  </a:lnTo>
                  <a:lnTo>
                    <a:pt x="105638" y="595363"/>
                  </a:lnTo>
                  <a:lnTo>
                    <a:pt x="140271" y="624852"/>
                  </a:lnTo>
                  <a:lnTo>
                    <a:pt x="178625" y="649897"/>
                  </a:lnTo>
                  <a:lnTo>
                    <a:pt x="220268" y="670115"/>
                  </a:lnTo>
                  <a:lnTo>
                    <a:pt x="264782" y="685063"/>
                  </a:lnTo>
                  <a:lnTo>
                    <a:pt x="311721" y="694334"/>
                  </a:lnTo>
                  <a:lnTo>
                    <a:pt x="360654" y="697522"/>
                  </a:lnTo>
                  <a:lnTo>
                    <a:pt x="397103" y="695756"/>
                  </a:lnTo>
                  <a:lnTo>
                    <a:pt x="432511" y="690600"/>
                  </a:lnTo>
                  <a:lnTo>
                    <a:pt x="466699" y="682205"/>
                  </a:lnTo>
                  <a:lnTo>
                    <a:pt x="499503" y="670737"/>
                  </a:lnTo>
                  <a:lnTo>
                    <a:pt x="457593" y="650608"/>
                  </a:lnTo>
                  <a:lnTo>
                    <a:pt x="418985" y="625602"/>
                  </a:lnTo>
                  <a:lnTo>
                    <a:pt x="384111" y="596112"/>
                  </a:lnTo>
                  <a:lnTo>
                    <a:pt x="353415" y="562559"/>
                  </a:lnTo>
                  <a:lnTo>
                    <a:pt x="327317" y="525386"/>
                  </a:lnTo>
                  <a:lnTo>
                    <a:pt x="306273" y="485000"/>
                  </a:lnTo>
                  <a:lnTo>
                    <a:pt x="290703" y="441820"/>
                  </a:lnTo>
                  <a:lnTo>
                    <a:pt x="281038" y="396265"/>
                  </a:lnTo>
                  <a:lnTo>
                    <a:pt x="277710" y="348754"/>
                  </a:lnTo>
                  <a:lnTo>
                    <a:pt x="281038" y="301244"/>
                  </a:lnTo>
                  <a:lnTo>
                    <a:pt x="290703" y="255689"/>
                  </a:lnTo>
                  <a:lnTo>
                    <a:pt x="306273" y="212509"/>
                  </a:lnTo>
                  <a:lnTo>
                    <a:pt x="327317" y="172123"/>
                  </a:lnTo>
                  <a:lnTo>
                    <a:pt x="353415" y="134950"/>
                  </a:lnTo>
                  <a:lnTo>
                    <a:pt x="384111" y="101396"/>
                  </a:lnTo>
                  <a:lnTo>
                    <a:pt x="418985" y="71907"/>
                  </a:lnTo>
                  <a:lnTo>
                    <a:pt x="457593" y="46901"/>
                  </a:lnTo>
                  <a:lnTo>
                    <a:pt x="499503" y="26784"/>
                  </a:lnTo>
                  <a:close/>
                </a:path>
                <a:path w="999490" h="697864">
                  <a:moveTo>
                    <a:pt x="999007" y="348754"/>
                  </a:moveTo>
                  <a:lnTo>
                    <a:pt x="995705" y="301434"/>
                  </a:lnTo>
                  <a:lnTo>
                    <a:pt x="986116" y="256044"/>
                  </a:lnTo>
                  <a:lnTo>
                    <a:pt x="970661" y="213004"/>
                  </a:lnTo>
                  <a:lnTo>
                    <a:pt x="949769" y="172732"/>
                  </a:lnTo>
                  <a:lnTo>
                    <a:pt x="923861" y="135636"/>
                  </a:lnTo>
                  <a:lnTo>
                    <a:pt x="893368" y="102146"/>
                  </a:lnTo>
                  <a:lnTo>
                    <a:pt x="858735" y="72669"/>
                  </a:lnTo>
                  <a:lnTo>
                    <a:pt x="820381" y="47612"/>
                  </a:lnTo>
                  <a:lnTo>
                    <a:pt x="778738" y="27406"/>
                  </a:lnTo>
                  <a:lnTo>
                    <a:pt x="734237" y="12458"/>
                  </a:lnTo>
                  <a:lnTo>
                    <a:pt x="687298" y="3175"/>
                  </a:lnTo>
                  <a:lnTo>
                    <a:pt x="638365" y="0"/>
                  </a:lnTo>
                  <a:lnTo>
                    <a:pt x="601916" y="1752"/>
                  </a:lnTo>
                  <a:lnTo>
                    <a:pt x="566508" y="6921"/>
                  </a:lnTo>
                  <a:lnTo>
                    <a:pt x="532320" y="15316"/>
                  </a:lnTo>
                  <a:lnTo>
                    <a:pt x="499516" y="26784"/>
                  </a:lnTo>
                  <a:lnTo>
                    <a:pt x="541426" y="46901"/>
                  </a:lnTo>
                  <a:lnTo>
                    <a:pt x="580034" y="71907"/>
                  </a:lnTo>
                  <a:lnTo>
                    <a:pt x="614908" y="101396"/>
                  </a:lnTo>
                  <a:lnTo>
                    <a:pt x="645604" y="134950"/>
                  </a:lnTo>
                  <a:lnTo>
                    <a:pt x="671690" y="172123"/>
                  </a:lnTo>
                  <a:lnTo>
                    <a:pt x="692746" y="212509"/>
                  </a:lnTo>
                  <a:lnTo>
                    <a:pt x="708317" y="255689"/>
                  </a:lnTo>
                  <a:lnTo>
                    <a:pt x="717981" y="301244"/>
                  </a:lnTo>
                  <a:lnTo>
                    <a:pt x="721309" y="348754"/>
                  </a:lnTo>
                  <a:lnTo>
                    <a:pt x="717981" y="396265"/>
                  </a:lnTo>
                  <a:lnTo>
                    <a:pt x="708317" y="441820"/>
                  </a:lnTo>
                  <a:lnTo>
                    <a:pt x="692746" y="485000"/>
                  </a:lnTo>
                  <a:lnTo>
                    <a:pt x="671690" y="525386"/>
                  </a:lnTo>
                  <a:lnTo>
                    <a:pt x="645604" y="562559"/>
                  </a:lnTo>
                  <a:lnTo>
                    <a:pt x="614908" y="596112"/>
                  </a:lnTo>
                  <a:lnTo>
                    <a:pt x="580034" y="625602"/>
                  </a:lnTo>
                  <a:lnTo>
                    <a:pt x="541426" y="650608"/>
                  </a:lnTo>
                  <a:lnTo>
                    <a:pt x="499516" y="670737"/>
                  </a:lnTo>
                  <a:lnTo>
                    <a:pt x="532320" y="682205"/>
                  </a:lnTo>
                  <a:lnTo>
                    <a:pt x="566508" y="690600"/>
                  </a:lnTo>
                  <a:lnTo>
                    <a:pt x="601916" y="695756"/>
                  </a:lnTo>
                  <a:lnTo>
                    <a:pt x="638365" y="697522"/>
                  </a:lnTo>
                  <a:lnTo>
                    <a:pt x="687298" y="694334"/>
                  </a:lnTo>
                  <a:lnTo>
                    <a:pt x="734237" y="685063"/>
                  </a:lnTo>
                  <a:lnTo>
                    <a:pt x="778738" y="670115"/>
                  </a:lnTo>
                  <a:lnTo>
                    <a:pt x="820381" y="649897"/>
                  </a:lnTo>
                  <a:lnTo>
                    <a:pt x="858735" y="624852"/>
                  </a:lnTo>
                  <a:lnTo>
                    <a:pt x="893368" y="595363"/>
                  </a:lnTo>
                  <a:lnTo>
                    <a:pt x="923861" y="561873"/>
                  </a:lnTo>
                  <a:lnTo>
                    <a:pt x="949769" y="524776"/>
                  </a:lnTo>
                  <a:lnTo>
                    <a:pt x="970661" y="484505"/>
                  </a:lnTo>
                  <a:lnTo>
                    <a:pt x="986116" y="441464"/>
                  </a:lnTo>
                  <a:lnTo>
                    <a:pt x="995705" y="396074"/>
                  </a:lnTo>
                  <a:lnTo>
                    <a:pt x="999007" y="348754"/>
                  </a:lnTo>
                  <a:close/>
                </a:path>
              </a:pathLst>
            </a:custGeom>
            <a:solidFill>
              <a:srgbClr val="E8EBED"/>
            </a:solidFill>
          </p:spPr>
          <p:txBody>
            <a:bodyPr wrap="square" lIns="0" tIns="0" rIns="0" bIns="0" rtlCol="0"/>
            <a:lstStyle/>
            <a:p>
              <a:endParaRPr dirty="0"/>
            </a:p>
          </p:txBody>
        </p:sp>
        <p:sp>
          <p:nvSpPr>
            <p:cNvPr id="16" name="object 16"/>
            <p:cNvSpPr/>
            <p:nvPr/>
          </p:nvSpPr>
          <p:spPr>
            <a:xfrm>
              <a:off x="8708884" y="5287267"/>
              <a:ext cx="443865" cy="644525"/>
            </a:xfrm>
            <a:custGeom>
              <a:avLst/>
              <a:gdLst/>
              <a:ahLst/>
              <a:cxnLst/>
              <a:rect l="l" t="t" r="r" b="b"/>
              <a:pathLst>
                <a:path w="443865" h="644525">
                  <a:moveTo>
                    <a:pt x="221792" y="0"/>
                  </a:moveTo>
                  <a:lnTo>
                    <a:pt x="179881" y="20118"/>
                  </a:lnTo>
                  <a:lnTo>
                    <a:pt x="141273" y="45131"/>
                  </a:lnTo>
                  <a:lnTo>
                    <a:pt x="106401" y="74620"/>
                  </a:lnTo>
                  <a:lnTo>
                    <a:pt x="75701" y="108163"/>
                  </a:lnTo>
                  <a:lnTo>
                    <a:pt x="49608" y="145339"/>
                  </a:lnTo>
                  <a:lnTo>
                    <a:pt x="28557" y="185729"/>
                  </a:lnTo>
                  <a:lnTo>
                    <a:pt x="12981" y="228911"/>
                  </a:lnTo>
                  <a:lnTo>
                    <a:pt x="3317" y="274465"/>
                  </a:lnTo>
                  <a:lnTo>
                    <a:pt x="0" y="321970"/>
                  </a:lnTo>
                  <a:lnTo>
                    <a:pt x="3317" y="369478"/>
                  </a:lnTo>
                  <a:lnTo>
                    <a:pt x="12981" y="415034"/>
                  </a:lnTo>
                  <a:lnTo>
                    <a:pt x="28557" y="458217"/>
                  </a:lnTo>
                  <a:lnTo>
                    <a:pt x="49608" y="498607"/>
                  </a:lnTo>
                  <a:lnTo>
                    <a:pt x="75701" y="535783"/>
                  </a:lnTo>
                  <a:lnTo>
                    <a:pt x="106401" y="569326"/>
                  </a:lnTo>
                  <a:lnTo>
                    <a:pt x="141273" y="598816"/>
                  </a:lnTo>
                  <a:lnTo>
                    <a:pt x="179881" y="623831"/>
                  </a:lnTo>
                  <a:lnTo>
                    <a:pt x="221792" y="643953"/>
                  </a:lnTo>
                  <a:lnTo>
                    <a:pt x="263703" y="623831"/>
                  </a:lnTo>
                  <a:lnTo>
                    <a:pt x="302312" y="598816"/>
                  </a:lnTo>
                  <a:lnTo>
                    <a:pt x="337184" y="569326"/>
                  </a:lnTo>
                  <a:lnTo>
                    <a:pt x="367883" y="535783"/>
                  </a:lnTo>
                  <a:lnTo>
                    <a:pt x="393976" y="498607"/>
                  </a:lnTo>
                  <a:lnTo>
                    <a:pt x="415028" y="458217"/>
                  </a:lnTo>
                  <a:lnTo>
                    <a:pt x="430603" y="415034"/>
                  </a:lnTo>
                  <a:lnTo>
                    <a:pt x="440267" y="369478"/>
                  </a:lnTo>
                  <a:lnTo>
                    <a:pt x="443585" y="321970"/>
                  </a:lnTo>
                  <a:lnTo>
                    <a:pt x="440267" y="274465"/>
                  </a:lnTo>
                  <a:lnTo>
                    <a:pt x="430603" y="228911"/>
                  </a:lnTo>
                  <a:lnTo>
                    <a:pt x="415028" y="185729"/>
                  </a:lnTo>
                  <a:lnTo>
                    <a:pt x="393976" y="145339"/>
                  </a:lnTo>
                  <a:lnTo>
                    <a:pt x="367883" y="108163"/>
                  </a:lnTo>
                  <a:lnTo>
                    <a:pt x="337184" y="74620"/>
                  </a:lnTo>
                  <a:lnTo>
                    <a:pt x="302312" y="45131"/>
                  </a:lnTo>
                  <a:lnTo>
                    <a:pt x="263703" y="20118"/>
                  </a:lnTo>
                  <a:lnTo>
                    <a:pt x="221792" y="0"/>
                  </a:lnTo>
                  <a:close/>
                </a:path>
              </a:pathLst>
            </a:custGeom>
            <a:solidFill>
              <a:srgbClr val="D4D6DB"/>
            </a:solidFill>
          </p:spPr>
          <p:txBody>
            <a:bodyPr wrap="square" lIns="0" tIns="0" rIns="0" bIns="0" rtlCol="0"/>
            <a:lstStyle/>
            <a:p>
              <a:endParaRPr dirty="0"/>
            </a:p>
          </p:txBody>
        </p:sp>
        <p:sp>
          <p:nvSpPr>
            <p:cNvPr id="17" name="object 17"/>
            <p:cNvSpPr/>
            <p:nvPr/>
          </p:nvSpPr>
          <p:spPr>
            <a:xfrm>
              <a:off x="8695855" y="5355831"/>
              <a:ext cx="469900" cy="527050"/>
            </a:xfrm>
            <a:custGeom>
              <a:avLst/>
              <a:gdLst/>
              <a:ahLst/>
              <a:cxnLst/>
              <a:rect l="l" t="t" r="r" b="b"/>
              <a:pathLst>
                <a:path w="469900" h="527050">
                  <a:moveTo>
                    <a:pt x="378485" y="138925"/>
                  </a:moveTo>
                  <a:lnTo>
                    <a:pt x="371157" y="95008"/>
                  </a:lnTo>
                  <a:lnTo>
                    <a:pt x="368858" y="90716"/>
                  </a:lnTo>
                  <a:lnTo>
                    <a:pt x="368858" y="138925"/>
                  </a:lnTo>
                  <a:lnTo>
                    <a:pt x="366128" y="165049"/>
                  </a:lnTo>
                  <a:lnTo>
                    <a:pt x="345960" y="211391"/>
                  </a:lnTo>
                  <a:lnTo>
                    <a:pt x="309753" y="246405"/>
                  </a:lnTo>
                  <a:lnTo>
                    <a:pt x="261835" y="265912"/>
                  </a:lnTo>
                  <a:lnTo>
                    <a:pt x="234823" y="268541"/>
                  </a:lnTo>
                  <a:lnTo>
                    <a:pt x="207797" y="265912"/>
                  </a:lnTo>
                  <a:lnTo>
                    <a:pt x="159880" y="246405"/>
                  </a:lnTo>
                  <a:lnTo>
                    <a:pt x="123659" y="211391"/>
                  </a:lnTo>
                  <a:lnTo>
                    <a:pt x="103492" y="165049"/>
                  </a:lnTo>
                  <a:lnTo>
                    <a:pt x="100774" y="138925"/>
                  </a:lnTo>
                  <a:lnTo>
                    <a:pt x="103492" y="112788"/>
                  </a:lnTo>
                  <a:lnTo>
                    <a:pt x="123659" y="66446"/>
                  </a:lnTo>
                  <a:lnTo>
                    <a:pt x="159880" y="31432"/>
                  </a:lnTo>
                  <a:lnTo>
                    <a:pt x="207797" y="11925"/>
                  </a:lnTo>
                  <a:lnTo>
                    <a:pt x="234823" y="9296"/>
                  </a:lnTo>
                  <a:lnTo>
                    <a:pt x="261835" y="11925"/>
                  </a:lnTo>
                  <a:lnTo>
                    <a:pt x="309753" y="31432"/>
                  </a:lnTo>
                  <a:lnTo>
                    <a:pt x="345960" y="66446"/>
                  </a:lnTo>
                  <a:lnTo>
                    <a:pt x="366128" y="112788"/>
                  </a:lnTo>
                  <a:lnTo>
                    <a:pt x="368858" y="138925"/>
                  </a:lnTo>
                  <a:lnTo>
                    <a:pt x="368858" y="90716"/>
                  </a:lnTo>
                  <a:lnTo>
                    <a:pt x="350761" y="56870"/>
                  </a:lnTo>
                  <a:lnTo>
                    <a:pt x="319659" y="26797"/>
                  </a:lnTo>
                  <a:lnTo>
                    <a:pt x="284657" y="9296"/>
                  </a:lnTo>
                  <a:lnTo>
                    <a:pt x="280225" y="7073"/>
                  </a:lnTo>
                  <a:lnTo>
                    <a:pt x="234823" y="0"/>
                  </a:lnTo>
                  <a:lnTo>
                    <a:pt x="189407" y="7073"/>
                  </a:lnTo>
                  <a:lnTo>
                    <a:pt x="149974" y="26797"/>
                  </a:lnTo>
                  <a:lnTo>
                    <a:pt x="118872" y="56870"/>
                  </a:lnTo>
                  <a:lnTo>
                    <a:pt x="98475" y="95008"/>
                  </a:lnTo>
                  <a:lnTo>
                    <a:pt x="91160" y="138925"/>
                  </a:lnTo>
                  <a:lnTo>
                    <a:pt x="98475" y="182829"/>
                  </a:lnTo>
                  <a:lnTo>
                    <a:pt x="118872" y="220967"/>
                  </a:lnTo>
                  <a:lnTo>
                    <a:pt x="149974" y="251040"/>
                  </a:lnTo>
                  <a:lnTo>
                    <a:pt x="189407" y="270764"/>
                  </a:lnTo>
                  <a:lnTo>
                    <a:pt x="234823" y="277850"/>
                  </a:lnTo>
                  <a:lnTo>
                    <a:pt x="280225" y="270764"/>
                  </a:lnTo>
                  <a:lnTo>
                    <a:pt x="284683" y="268541"/>
                  </a:lnTo>
                  <a:lnTo>
                    <a:pt x="319659" y="251040"/>
                  </a:lnTo>
                  <a:lnTo>
                    <a:pt x="350761" y="220967"/>
                  </a:lnTo>
                  <a:lnTo>
                    <a:pt x="371157" y="182829"/>
                  </a:lnTo>
                  <a:lnTo>
                    <a:pt x="378485" y="138925"/>
                  </a:lnTo>
                  <a:close/>
                </a:path>
                <a:path w="469900" h="527050">
                  <a:moveTo>
                    <a:pt x="469633" y="526897"/>
                  </a:moveTo>
                  <a:lnTo>
                    <a:pt x="464858" y="481126"/>
                  </a:lnTo>
                  <a:lnTo>
                    <a:pt x="451180" y="438505"/>
                  </a:lnTo>
                  <a:lnTo>
                    <a:pt x="429526" y="399935"/>
                  </a:lnTo>
                  <a:lnTo>
                    <a:pt x="400862" y="366331"/>
                  </a:lnTo>
                  <a:lnTo>
                    <a:pt x="366102" y="338594"/>
                  </a:lnTo>
                  <a:lnTo>
                    <a:pt x="326212" y="317665"/>
                  </a:lnTo>
                  <a:lnTo>
                    <a:pt x="282130" y="304431"/>
                  </a:lnTo>
                  <a:lnTo>
                    <a:pt x="234810" y="299821"/>
                  </a:lnTo>
                  <a:lnTo>
                    <a:pt x="187490" y="304431"/>
                  </a:lnTo>
                  <a:lnTo>
                    <a:pt x="143408" y="317665"/>
                  </a:lnTo>
                  <a:lnTo>
                    <a:pt x="103530" y="338594"/>
                  </a:lnTo>
                  <a:lnTo>
                    <a:pt x="68770" y="366331"/>
                  </a:lnTo>
                  <a:lnTo>
                    <a:pt x="40106" y="399935"/>
                  </a:lnTo>
                  <a:lnTo>
                    <a:pt x="18453" y="438505"/>
                  </a:lnTo>
                  <a:lnTo>
                    <a:pt x="4775" y="481126"/>
                  </a:lnTo>
                  <a:lnTo>
                    <a:pt x="0" y="526897"/>
                  </a:lnTo>
                  <a:lnTo>
                    <a:pt x="9613" y="526897"/>
                  </a:lnTo>
                  <a:lnTo>
                    <a:pt x="14185" y="483006"/>
                  </a:lnTo>
                  <a:lnTo>
                    <a:pt x="27305" y="442125"/>
                  </a:lnTo>
                  <a:lnTo>
                    <a:pt x="48069" y="405142"/>
                  </a:lnTo>
                  <a:lnTo>
                    <a:pt x="75577" y="372910"/>
                  </a:lnTo>
                  <a:lnTo>
                    <a:pt x="108915" y="346303"/>
                  </a:lnTo>
                  <a:lnTo>
                    <a:pt x="147154" y="326237"/>
                  </a:lnTo>
                  <a:lnTo>
                    <a:pt x="189420" y="313537"/>
                  </a:lnTo>
                  <a:lnTo>
                    <a:pt x="234810" y="309118"/>
                  </a:lnTo>
                  <a:lnTo>
                    <a:pt x="280200" y="313537"/>
                  </a:lnTo>
                  <a:lnTo>
                    <a:pt x="322478" y="326237"/>
                  </a:lnTo>
                  <a:lnTo>
                    <a:pt x="360718" y="346303"/>
                  </a:lnTo>
                  <a:lnTo>
                    <a:pt x="394055" y="372910"/>
                  </a:lnTo>
                  <a:lnTo>
                    <a:pt x="421551" y="405142"/>
                  </a:lnTo>
                  <a:lnTo>
                    <a:pt x="442315" y="442125"/>
                  </a:lnTo>
                  <a:lnTo>
                    <a:pt x="455434" y="483006"/>
                  </a:lnTo>
                  <a:lnTo>
                    <a:pt x="460006" y="526897"/>
                  </a:lnTo>
                  <a:lnTo>
                    <a:pt x="469633" y="526897"/>
                  </a:lnTo>
                  <a:close/>
                </a:path>
              </a:pathLst>
            </a:custGeom>
            <a:solidFill>
              <a:srgbClr val="1C2E42"/>
            </a:solidFill>
          </p:spPr>
          <p:txBody>
            <a:bodyPr wrap="square" lIns="0" tIns="0" rIns="0" bIns="0" rtlCol="0"/>
            <a:lstStyle/>
            <a:p>
              <a:endParaRPr dirty="0"/>
            </a:p>
          </p:txBody>
        </p:sp>
      </p:grpSp>
      <p:grpSp>
        <p:nvGrpSpPr>
          <p:cNvPr id="18" name="object 18"/>
          <p:cNvGrpSpPr/>
          <p:nvPr/>
        </p:nvGrpSpPr>
        <p:grpSpPr>
          <a:xfrm>
            <a:off x="8361004" y="2833476"/>
            <a:ext cx="1177290" cy="1189990"/>
            <a:chOff x="8361004" y="2833476"/>
            <a:chExt cx="1177290" cy="1189990"/>
          </a:xfrm>
        </p:grpSpPr>
        <p:sp>
          <p:nvSpPr>
            <p:cNvPr id="19" name="object 19"/>
            <p:cNvSpPr/>
            <p:nvPr/>
          </p:nvSpPr>
          <p:spPr>
            <a:xfrm>
              <a:off x="8361004" y="3150767"/>
              <a:ext cx="872490" cy="872490"/>
            </a:xfrm>
            <a:custGeom>
              <a:avLst/>
              <a:gdLst/>
              <a:ahLst/>
              <a:cxnLst/>
              <a:rect l="l" t="t" r="r" b="b"/>
              <a:pathLst>
                <a:path w="872490" h="872489">
                  <a:moveTo>
                    <a:pt x="436118" y="0"/>
                  </a:moveTo>
                  <a:lnTo>
                    <a:pt x="388596" y="2559"/>
                  </a:lnTo>
                  <a:lnTo>
                    <a:pt x="342558" y="10059"/>
                  </a:lnTo>
                  <a:lnTo>
                    <a:pt x="298268" y="22234"/>
                  </a:lnTo>
                  <a:lnTo>
                    <a:pt x="255992" y="38817"/>
                  </a:lnTo>
                  <a:lnTo>
                    <a:pt x="215997" y="59544"/>
                  </a:lnTo>
                  <a:lnTo>
                    <a:pt x="178549" y="84147"/>
                  </a:lnTo>
                  <a:lnTo>
                    <a:pt x="143913" y="112360"/>
                  </a:lnTo>
                  <a:lnTo>
                    <a:pt x="112356" y="143918"/>
                  </a:lnTo>
                  <a:lnTo>
                    <a:pt x="84143" y="178554"/>
                  </a:lnTo>
                  <a:lnTo>
                    <a:pt x="59541" y="216003"/>
                  </a:lnTo>
                  <a:lnTo>
                    <a:pt x="38815" y="255998"/>
                  </a:lnTo>
                  <a:lnTo>
                    <a:pt x="22232" y="298273"/>
                  </a:lnTo>
                  <a:lnTo>
                    <a:pt x="10058" y="342562"/>
                  </a:lnTo>
                  <a:lnTo>
                    <a:pt x="2558" y="388599"/>
                  </a:lnTo>
                  <a:lnTo>
                    <a:pt x="0" y="436118"/>
                  </a:lnTo>
                  <a:lnTo>
                    <a:pt x="2558" y="483639"/>
                  </a:lnTo>
                  <a:lnTo>
                    <a:pt x="10058" y="529677"/>
                  </a:lnTo>
                  <a:lnTo>
                    <a:pt x="22232" y="573967"/>
                  </a:lnTo>
                  <a:lnTo>
                    <a:pt x="38815" y="616243"/>
                  </a:lnTo>
                  <a:lnTo>
                    <a:pt x="59541" y="656238"/>
                  </a:lnTo>
                  <a:lnTo>
                    <a:pt x="84143" y="693686"/>
                  </a:lnTo>
                  <a:lnTo>
                    <a:pt x="112356" y="728322"/>
                  </a:lnTo>
                  <a:lnTo>
                    <a:pt x="143913" y="759879"/>
                  </a:lnTo>
                  <a:lnTo>
                    <a:pt x="178549" y="788092"/>
                  </a:lnTo>
                  <a:lnTo>
                    <a:pt x="215997" y="812694"/>
                  </a:lnTo>
                  <a:lnTo>
                    <a:pt x="255992" y="833420"/>
                  </a:lnTo>
                  <a:lnTo>
                    <a:pt x="298268" y="850003"/>
                  </a:lnTo>
                  <a:lnTo>
                    <a:pt x="342558" y="862177"/>
                  </a:lnTo>
                  <a:lnTo>
                    <a:pt x="388596" y="869677"/>
                  </a:lnTo>
                  <a:lnTo>
                    <a:pt x="436118" y="872236"/>
                  </a:lnTo>
                  <a:lnTo>
                    <a:pt x="483636" y="869677"/>
                  </a:lnTo>
                  <a:lnTo>
                    <a:pt x="529673" y="862177"/>
                  </a:lnTo>
                  <a:lnTo>
                    <a:pt x="573962" y="850003"/>
                  </a:lnTo>
                  <a:lnTo>
                    <a:pt x="616237" y="833420"/>
                  </a:lnTo>
                  <a:lnTo>
                    <a:pt x="656232" y="812694"/>
                  </a:lnTo>
                  <a:lnTo>
                    <a:pt x="693681" y="788092"/>
                  </a:lnTo>
                  <a:lnTo>
                    <a:pt x="728317" y="759879"/>
                  </a:lnTo>
                  <a:lnTo>
                    <a:pt x="759875" y="728322"/>
                  </a:lnTo>
                  <a:lnTo>
                    <a:pt x="788088" y="693686"/>
                  </a:lnTo>
                  <a:lnTo>
                    <a:pt x="812691" y="656238"/>
                  </a:lnTo>
                  <a:lnTo>
                    <a:pt x="833418" y="616243"/>
                  </a:lnTo>
                  <a:lnTo>
                    <a:pt x="850001" y="573967"/>
                  </a:lnTo>
                  <a:lnTo>
                    <a:pt x="862176" y="529677"/>
                  </a:lnTo>
                  <a:lnTo>
                    <a:pt x="869676" y="483639"/>
                  </a:lnTo>
                  <a:lnTo>
                    <a:pt x="872236" y="436118"/>
                  </a:lnTo>
                  <a:lnTo>
                    <a:pt x="869328" y="385487"/>
                  </a:lnTo>
                  <a:lnTo>
                    <a:pt x="860820" y="336563"/>
                  </a:lnTo>
                  <a:lnTo>
                    <a:pt x="847035" y="289667"/>
                  </a:lnTo>
                  <a:lnTo>
                    <a:pt x="828296" y="245122"/>
                  </a:lnTo>
                  <a:lnTo>
                    <a:pt x="804927" y="203252"/>
                  </a:lnTo>
                  <a:lnTo>
                    <a:pt x="777251" y="164380"/>
                  </a:lnTo>
                  <a:lnTo>
                    <a:pt x="745591" y="128828"/>
                  </a:lnTo>
                  <a:lnTo>
                    <a:pt x="609028" y="265379"/>
                  </a:lnTo>
                  <a:lnTo>
                    <a:pt x="634363" y="299062"/>
                  </a:lnTo>
                  <a:lnTo>
                    <a:pt x="653410" y="337056"/>
                  </a:lnTo>
                  <a:lnTo>
                    <a:pt x="665401" y="378591"/>
                  </a:lnTo>
                  <a:lnTo>
                    <a:pt x="669569" y="422897"/>
                  </a:lnTo>
                  <a:lnTo>
                    <a:pt x="664791" y="470293"/>
                  </a:lnTo>
                  <a:lnTo>
                    <a:pt x="651087" y="514438"/>
                  </a:lnTo>
                  <a:lnTo>
                    <a:pt x="629403" y="554386"/>
                  </a:lnTo>
                  <a:lnTo>
                    <a:pt x="600686" y="589192"/>
                  </a:lnTo>
                  <a:lnTo>
                    <a:pt x="565880" y="617910"/>
                  </a:lnTo>
                  <a:lnTo>
                    <a:pt x="525931" y="639594"/>
                  </a:lnTo>
                  <a:lnTo>
                    <a:pt x="481786" y="653297"/>
                  </a:lnTo>
                  <a:lnTo>
                    <a:pt x="434390" y="658075"/>
                  </a:lnTo>
                  <a:lnTo>
                    <a:pt x="386994" y="653297"/>
                  </a:lnTo>
                  <a:lnTo>
                    <a:pt x="342849" y="639594"/>
                  </a:lnTo>
                  <a:lnTo>
                    <a:pt x="302901" y="617910"/>
                  </a:lnTo>
                  <a:lnTo>
                    <a:pt x="268095" y="589192"/>
                  </a:lnTo>
                  <a:lnTo>
                    <a:pt x="239377" y="554386"/>
                  </a:lnTo>
                  <a:lnTo>
                    <a:pt x="217694" y="514438"/>
                  </a:lnTo>
                  <a:lnTo>
                    <a:pt x="203990" y="470293"/>
                  </a:lnTo>
                  <a:lnTo>
                    <a:pt x="199212" y="422897"/>
                  </a:lnTo>
                  <a:lnTo>
                    <a:pt x="203990" y="375501"/>
                  </a:lnTo>
                  <a:lnTo>
                    <a:pt x="217694" y="331356"/>
                  </a:lnTo>
                  <a:lnTo>
                    <a:pt x="239377" y="291407"/>
                  </a:lnTo>
                  <a:lnTo>
                    <a:pt x="268095" y="256601"/>
                  </a:lnTo>
                  <a:lnTo>
                    <a:pt x="302901" y="227884"/>
                  </a:lnTo>
                  <a:lnTo>
                    <a:pt x="342849" y="206200"/>
                  </a:lnTo>
                  <a:lnTo>
                    <a:pt x="386994" y="192496"/>
                  </a:lnTo>
                  <a:lnTo>
                    <a:pt x="434390" y="187718"/>
                  </a:lnTo>
                  <a:lnTo>
                    <a:pt x="479638" y="192066"/>
                  </a:lnTo>
                  <a:lnTo>
                    <a:pt x="521970" y="204563"/>
                  </a:lnTo>
                  <a:lnTo>
                    <a:pt x="560567" y="224392"/>
                  </a:lnTo>
                  <a:lnTo>
                    <a:pt x="594614" y="250736"/>
                  </a:lnTo>
                  <a:lnTo>
                    <a:pt x="730758" y="114579"/>
                  </a:lnTo>
                  <a:lnTo>
                    <a:pt x="695961" y="85826"/>
                  </a:lnTo>
                  <a:lnTo>
                    <a:pt x="658277" y="60745"/>
                  </a:lnTo>
                  <a:lnTo>
                    <a:pt x="617978" y="39608"/>
                  </a:lnTo>
                  <a:lnTo>
                    <a:pt x="575340" y="22691"/>
                  </a:lnTo>
                  <a:lnTo>
                    <a:pt x="530634" y="10267"/>
                  </a:lnTo>
                  <a:lnTo>
                    <a:pt x="484135" y="2612"/>
                  </a:lnTo>
                  <a:lnTo>
                    <a:pt x="436118" y="0"/>
                  </a:lnTo>
                  <a:close/>
                </a:path>
              </a:pathLst>
            </a:custGeom>
            <a:solidFill>
              <a:srgbClr val="FFFAE5"/>
            </a:solidFill>
          </p:spPr>
          <p:txBody>
            <a:bodyPr wrap="square" lIns="0" tIns="0" rIns="0" bIns="0" rtlCol="0"/>
            <a:lstStyle/>
            <a:p>
              <a:endParaRPr dirty="0"/>
            </a:p>
          </p:txBody>
        </p:sp>
        <p:sp>
          <p:nvSpPr>
            <p:cNvPr id="20" name="object 20"/>
            <p:cNvSpPr/>
            <p:nvPr/>
          </p:nvSpPr>
          <p:spPr>
            <a:xfrm>
              <a:off x="8560216" y="3338483"/>
              <a:ext cx="470534" cy="470534"/>
            </a:xfrm>
            <a:custGeom>
              <a:avLst/>
              <a:gdLst/>
              <a:ahLst/>
              <a:cxnLst/>
              <a:rect l="l" t="t" r="r" b="b"/>
              <a:pathLst>
                <a:path w="470534" h="470535">
                  <a:moveTo>
                    <a:pt x="235178" y="0"/>
                  </a:moveTo>
                  <a:lnTo>
                    <a:pt x="187782" y="4778"/>
                  </a:lnTo>
                  <a:lnTo>
                    <a:pt x="143637" y="18481"/>
                  </a:lnTo>
                  <a:lnTo>
                    <a:pt x="103689" y="40165"/>
                  </a:lnTo>
                  <a:lnTo>
                    <a:pt x="68883" y="68883"/>
                  </a:lnTo>
                  <a:lnTo>
                    <a:pt x="40165" y="103689"/>
                  </a:lnTo>
                  <a:lnTo>
                    <a:pt x="18481" y="143637"/>
                  </a:lnTo>
                  <a:lnTo>
                    <a:pt x="4778" y="187782"/>
                  </a:lnTo>
                  <a:lnTo>
                    <a:pt x="0" y="235178"/>
                  </a:lnTo>
                  <a:lnTo>
                    <a:pt x="4778" y="282574"/>
                  </a:lnTo>
                  <a:lnTo>
                    <a:pt x="18481" y="326719"/>
                  </a:lnTo>
                  <a:lnTo>
                    <a:pt x="40165" y="366668"/>
                  </a:lnTo>
                  <a:lnTo>
                    <a:pt x="68883" y="401473"/>
                  </a:lnTo>
                  <a:lnTo>
                    <a:pt x="103689" y="430191"/>
                  </a:lnTo>
                  <a:lnTo>
                    <a:pt x="143637" y="451875"/>
                  </a:lnTo>
                  <a:lnTo>
                    <a:pt x="187782" y="465579"/>
                  </a:lnTo>
                  <a:lnTo>
                    <a:pt x="235178" y="470357"/>
                  </a:lnTo>
                  <a:lnTo>
                    <a:pt x="282574" y="465579"/>
                  </a:lnTo>
                  <a:lnTo>
                    <a:pt x="326719" y="451875"/>
                  </a:lnTo>
                  <a:lnTo>
                    <a:pt x="366668" y="430191"/>
                  </a:lnTo>
                  <a:lnTo>
                    <a:pt x="401473" y="401473"/>
                  </a:lnTo>
                  <a:lnTo>
                    <a:pt x="430191" y="366668"/>
                  </a:lnTo>
                  <a:lnTo>
                    <a:pt x="451875" y="326719"/>
                  </a:lnTo>
                  <a:lnTo>
                    <a:pt x="462026" y="294017"/>
                  </a:lnTo>
                  <a:lnTo>
                    <a:pt x="235178" y="294017"/>
                  </a:lnTo>
                  <a:lnTo>
                    <a:pt x="212274" y="289394"/>
                  </a:lnTo>
                  <a:lnTo>
                    <a:pt x="193571" y="276785"/>
                  </a:lnTo>
                  <a:lnTo>
                    <a:pt x="180962" y="258082"/>
                  </a:lnTo>
                  <a:lnTo>
                    <a:pt x="176339" y="235178"/>
                  </a:lnTo>
                  <a:lnTo>
                    <a:pt x="180962" y="212274"/>
                  </a:lnTo>
                  <a:lnTo>
                    <a:pt x="193571" y="193571"/>
                  </a:lnTo>
                  <a:lnTo>
                    <a:pt x="212274" y="180962"/>
                  </a:lnTo>
                  <a:lnTo>
                    <a:pt x="235178" y="176339"/>
                  </a:lnTo>
                  <a:lnTo>
                    <a:pt x="461993" y="176339"/>
                  </a:lnTo>
                  <a:lnTo>
                    <a:pt x="454198" y="149337"/>
                  </a:lnTo>
                  <a:lnTo>
                    <a:pt x="446348" y="133680"/>
                  </a:lnTo>
                  <a:lnTo>
                    <a:pt x="353809" y="133680"/>
                  </a:lnTo>
                  <a:lnTo>
                    <a:pt x="339267" y="119138"/>
                  </a:lnTo>
                  <a:lnTo>
                    <a:pt x="395401" y="63017"/>
                  </a:lnTo>
                  <a:lnTo>
                    <a:pt x="361355" y="36674"/>
                  </a:lnTo>
                  <a:lnTo>
                    <a:pt x="322757" y="16844"/>
                  </a:lnTo>
                  <a:lnTo>
                    <a:pt x="280426" y="4347"/>
                  </a:lnTo>
                  <a:lnTo>
                    <a:pt x="235178" y="0"/>
                  </a:lnTo>
                  <a:close/>
                </a:path>
                <a:path w="470534" h="470535">
                  <a:moveTo>
                    <a:pt x="461993" y="176339"/>
                  </a:moveTo>
                  <a:lnTo>
                    <a:pt x="235178" y="176339"/>
                  </a:lnTo>
                  <a:lnTo>
                    <a:pt x="258082" y="180962"/>
                  </a:lnTo>
                  <a:lnTo>
                    <a:pt x="276785" y="193571"/>
                  </a:lnTo>
                  <a:lnTo>
                    <a:pt x="289394" y="212274"/>
                  </a:lnTo>
                  <a:lnTo>
                    <a:pt x="294017" y="235178"/>
                  </a:lnTo>
                  <a:lnTo>
                    <a:pt x="289394" y="258082"/>
                  </a:lnTo>
                  <a:lnTo>
                    <a:pt x="276785" y="276785"/>
                  </a:lnTo>
                  <a:lnTo>
                    <a:pt x="258082" y="289394"/>
                  </a:lnTo>
                  <a:lnTo>
                    <a:pt x="235178" y="294017"/>
                  </a:lnTo>
                  <a:lnTo>
                    <a:pt x="462026" y="294017"/>
                  </a:lnTo>
                  <a:lnTo>
                    <a:pt x="465579" y="282574"/>
                  </a:lnTo>
                  <a:lnTo>
                    <a:pt x="470357" y="235178"/>
                  </a:lnTo>
                  <a:lnTo>
                    <a:pt x="466189" y="190872"/>
                  </a:lnTo>
                  <a:lnTo>
                    <a:pt x="461993" y="176339"/>
                  </a:lnTo>
                  <a:close/>
                </a:path>
                <a:path w="470534" h="470535">
                  <a:moveTo>
                    <a:pt x="409816" y="77660"/>
                  </a:moveTo>
                  <a:lnTo>
                    <a:pt x="353809" y="133680"/>
                  </a:lnTo>
                  <a:lnTo>
                    <a:pt x="446348" y="133680"/>
                  </a:lnTo>
                  <a:lnTo>
                    <a:pt x="435151" y="111343"/>
                  </a:lnTo>
                  <a:lnTo>
                    <a:pt x="409816" y="77660"/>
                  </a:lnTo>
                  <a:close/>
                </a:path>
              </a:pathLst>
            </a:custGeom>
            <a:solidFill>
              <a:srgbClr val="FFEBA1"/>
            </a:solidFill>
          </p:spPr>
          <p:txBody>
            <a:bodyPr wrap="square" lIns="0" tIns="0" rIns="0" bIns="0" rtlCol="0"/>
            <a:lstStyle/>
            <a:p>
              <a:endParaRPr dirty="0"/>
            </a:p>
          </p:txBody>
        </p:sp>
        <p:pic>
          <p:nvPicPr>
            <p:cNvPr id="21" name="object 21"/>
            <p:cNvPicPr/>
            <p:nvPr/>
          </p:nvPicPr>
          <p:blipFill>
            <a:blip r:embed="rId2" cstate="print"/>
            <a:stretch>
              <a:fillRect/>
            </a:stretch>
          </p:blipFill>
          <p:spPr>
            <a:xfrm>
              <a:off x="8736556" y="3514818"/>
              <a:ext cx="117678" cy="117678"/>
            </a:xfrm>
            <a:prstGeom prst="rect">
              <a:avLst/>
            </a:prstGeom>
          </p:spPr>
        </p:pic>
        <p:sp>
          <p:nvSpPr>
            <p:cNvPr id="22" name="object 22"/>
            <p:cNvSpPr/>
            <p:nvPr/>
          </p:nvSpPr>
          <p:spPr>
            <a:xfrm>
              <a:off x="8899485" y="2907210"/>
              <a:ext cx="565150" cy="565150"/>
            </a:xfrm>
            <a:custGeom>
              <a:avLst/>
              <a:gdLst/>
              <a:ahLst/>
              <a:cxnLst/>
              <a:rect l="l" t="t" r="r" b="b"/>
              <a:pathLst>
                <a:path w="565150" h="565150">
                  <a:moveTo>
                    <a:pt x="550418" y="0"/>
                  </a:moveTo>
                  <a:lnTo>
                    <a:pt x="0" y="550418"/>
                  </a:lnTo>
                  <a:lnTo>
                    <a:pt x="14541" y="564946"/>
                  </a:lnTo>
                  <a:lnTo>
                    <a:pt x="564959" y="14528"/>
                  </a:lnTo>
                  <a:lnTo>
                    <a:pt x="550418" y="0"/>
                  </a:lnTo>
                  <a:close/>
                </a:path>
              </a:pathLst>
            </a:custGeom>
            <a:solidFill>
              <a:srgbClr val="FFC700"/>
            </a:solidFill>
          </p:spPr>
          <p:txBody>
            <a:bodyPr wrap="square" lIns="0" tIns="0" rIns="0" bIns="0" rtlCol="0"/>
            <a:lstStyle/>
            <a:p>
              <a:endParaRPr dirty="0"/>
            </a:p>
          </p:txBody>
        </p:sp>
        <p:pic>
          <p:nvPicPr>
            <p:cNvPr id="23" name="object 23"/>
            <p:cNvPicPr/>
            <p:nvPr/>
          </p:nvPicPr>
          <p:blipFill>
            <a:blip r:embed="rId3" cstate="print"/>
            <a:stretch>
              <a:fillRect/>
            </a:stretch>
          </p:blipFill>
          <p:spPr>
            <a:xfrm>
              <a:off x="8790926" y="3422552"/>
              <a:ext cx="158165" cy="158178"/>
            </a:xfrm>
            <a:prstGeom prst="rect">
              <a:avLst/>
            </a:prstGeom>
          </p:spPr>
        </p:pic>
        <p:pic>
          <p:nvPicPr>
            <p:cNvPr id="24" name="object 24"/>
            <p:cNvPicPr/>
            <p:nvPr/>
          </p:nvPicPr>
          <p:blipFill>
            <a:blip r:embed="rId4" cstate="print"/>
            <a:stretch>
              <a:fillRect/>
            </a:stretch>
          </p:blipFill>
          <p:spPr>
            <a:xfrm>
              <a:off x="9295316" y="2833476"/>
              <a:ext cx="242863" cy="243622"/>
            </a:xfrm>
            <a:prstGeom prst="rect">
              <a:avLst/>
            </a:prstGeom>
          </p:spPr>
        </p:pic>
      </p:grpSp>
      <p:grpSp>
        <p:nvGrpSpPr>
          <p:cNvPr id="25" name="object 25"/>
          <p:cNvGrpSpPr/>
          <p:nvPr/>
        </p:nvGrpSpPr>
        <p:grpSpPr>
          <a:xfrm>
            <a:off x="8361000" y="711004"/>
            <a:ext cx="871855" cy="911860"/>
            <a:chOff x="8361000" y="711004"/>
            <a:chExt cx="871855" cy="911860"/>
          </a:xfrm>
        </p:grpSpPr>
        <p:sp>
          <p:nvSpPr>
            <p:cNvPr id="26" name="object 26"/>
            <p:cNvSpPr/>
            <p:nvPr/>
          </p:nvSpPr>
          <p:spPr>
            <a:xfrm>
              <a:off x="8361000" y="1160698"/>
              <a:ext cx="390525" cy="12065"/>
            </a:xfrm>
            <a:custGeom>
              <a:avLst/>
              <a:gdLst/>
              <a:ahLst/>
              <a:cxnLst/>
              <a:rect l="l" t="t" r="r" b="b"/>
              <a:pathLst>
                <a:path w="390525" h="12065">
                  <a:moveTo>
                    <a:pt x="387705" y="0"/>
                  </a:moveTo>
                  <a:lnTo>
                    <a:pt x="2692" y="0"/>
                  </a:lnTo>
                  <a:lnTo>
                    <a:pt x="0" y="2692"/>
                  </a:lnTo>
                  <a:lnTo>
                    <a:pt x="0" y="9321"/>
                  </a:lnTo>
                  <a:lnTo>
                    <a:pt x="2692" y="12014"/>
                  </a:lnTo>
                  <a:lnTo>
                    <a:pt x="6007" y="12014"/>
                  </a:lnTo>
                  <a:lnTo>
                    <a:pt x="387705" y="12014"/>
                  </a:lnTo>
                  <a:lnTo>
                    <a:pt x="390385" y="9321"/>
                  </a:lnTo>
                  <a:lnTo>
                    <a:pt x="390385" y="2692"/>
                  </a:lnTo>
                  <a:lnTo>
                    <a:pt x="387705" y="0"/>
                  </a:lnTo>
                  <a:close/>
                </a:path>
              </a:pathLst>
            </a:custGeom>
            <a:solidFill>
              <a:srgbClr val="FF3366"/>
            </a:solidFill>
          </p:spPr>
          <p:txBody>
            <a:bodyPr wrap="square" lIns="0" tIns="0" rIns="0" bIns="0" rtlCol="0"/>
            <a:lstStyle/>
            <a:p>
              <a:endParaRPr dirty="0"/>
            </a:p>
          </p:txBody>
        </p:sp>
        <p:pic>
          <p:nvPicPr>
            <p:cNvPr id="27" name="object 27"/>
            <p:cNvPicPr/>
            <p:nvPr/>
          </p:nvPicPr>
          <p:blipFill>
            <a:blip r:embed="rId5" cstate="print"/>
            <a:stretch>
              <a:fillRect/>
            </a:stretch>
          </p:blipFill>
          <p:spPr>
            <a:xfrm>
              <a:off x="8661500" y="1105452"/>
              <a:ext cx="98323" cy="121691"/>
            </a:xfrm>
            <a:prstGeom prst="rect">
              <a:avLst/>
            </a:prstGeom>
          </p:spPr>
        </p:pic>
        <p:sp>
          <p:nvSpPr>
            <p:cNvPr id="28" name="object 28"/>
            <p:cNvSpPr/>
            <p:nvPr/>
          </p:nvSpPr>
          <p:spPr>
            <a:xfrm>
              <a:off x="8617276" y="711004"/>
              <a:ext cx="508634" cy="836930"/>
            </a:xfrm>
            <a:custGeom>
              <a:avLst/>
              <a:gdLst/>
              <a:ahLst/>
              <a:cxnLst/>
              <a:rect l="l" t="t" r="r" b="b"/>
              <a:pathLst>
                <a:path w="508634" h="836930">
                  <a:moveTo>
                    <a:pt x="474510" y="0"/>
                  </a:moveTo>
                  <a:lnTo>
                    <a:pt x="140817" y="0"/>
                  </a:lnTo>
                  <a:lnTo>
                    <a:pt x="96307" y="7178"/>
                  </a:lnTo>
                  <a:lnTo>
                    <a:pt x="57651" y="27169"/>
                  </a:lnTo>
                  <a:lnTo>
                    <a:pt x="27168" y="57653"/>
                  </a:lnTo>
                  <a:lnTo>
                    <a:pt x="7178" y="96313"/>
                  </a:lnTo>
                  <a:lnTo>
                    <a:pt x="0" y="140830"/>
                  </a:lnTo>
                  <a:lnTo>
                    <a:pt x="0" y="449694"/>
                  </a:lnTo>
                  <a:lnTo>
                    <a:pt x="115938" y="449694"/>
                  </a:lnTo>
                  <a:lnTo>
                    <a:pt x="45059" y="404558"/>
                  </a:lnTo>
                  <a:lnTo>
                    <a:pt x="44221" y="400837"/>
                  </a:lnTo>
                  <a:lnTo>
                    <a:pt x="47155" y="396252"/>
                  </a:lnTo>
                  <a:lnTo>
                    <a:pt x="49110" y="395274"/>
                  </a:lnTo>
                  <a:lnTo>
                    <a:pt x="52209" y="395274"/>
                  </a:lnTo>
                  <a:lnTo>
                    <a:pt x="53314" y="395579"/>
                  </a:lnTo>
                  <a:lnTo>
                    <a:pt x="141490" y="451739"/>
                  </a:lnTo>
                  <a:lnTo>
                    <a:pt x="142544" y="453656"/>
                  </a:lnTo>
                  <a:lnTo>
                    <a:pt x="142544" y="457758"/>
                  </a:lnTo>
                  <a:lnTo>
                    <a:pt x="141490" y="459663"/>
                  </a:lnTo>
                  <a:lnTo>
                    <a:pt x="53301" y="515835"/>
                  </a:lnTo>
                  <a:lnTo>
                    <a:pt x="52184" y="516140"/>
                  </a:lnTo>
                  <a:lnTo>
                    <a:pt x="49098" y="516140"/>
                  </a:lnTo>
                  <a:lnTo>
                    <a:pt x="47155" y="515150"/>
                  </a:lnTo>
                  <a:lnTo>
                    <a:pt x="44221" y="510565"/>
                  </a:lnTo>
                  <a:lnTo>
                    <a:pt x="45059" y="506844"/>
                  </a:lnTo>
                  <a:lnTo>
                    <a:pt x="115938" y="461708"/>
                  </a:lnTo>
                  <a:lnTo>
                    <a:pt x="0" y="461708"/>
                  </a:lnTo>
                  <a:lnTo>
                    <a:pt x="0" y="695972"/>
                  </a:lnTo>
                  <a:lnTo>
                    <a:pt x="7178" y="740484"/>
                  </a:lnTo>
                  <a:lnTo>
                    <a:pt x="27168" y="779143"/>
                  </a:lnTo>
                  <a:lnTo>
                    <a:pt x="57651" y="809629"/>
                  </a:lnTo>
                  <a:lnTo>
                    <a:pt x="96307" y="829623"/>
                  </a:lnTo>
                  <a:lnTo>
                    <a:pt x="140817" y="836803"/>
                  </a:lnTo>
                  <a:lnTo>
                    <a:pt x="148755" y="836803"/>
                  </a:lnTo>
                  <a:lnTo>
                    <a:pt x="148666" y="201739"/>
                  </a:lnTo>
                  <a:lnTo>
                    <a:pt x="156974" y="159452"/>
                  </a:lnTo>
                  <a:lnTo>
                    <a:pt x="179630" y="120742"/>
                  </a:lnTo>
                  <a:lnTo>
                    <a:pt x="213233" y="89818"/>
                  </a:lnTo>
                  <a:lnTo>
                    <a:pt x="254381" y="70891"/>
                  </a:lnTo>
                  <a:lnTo>
                    <a:pt x="508266" y="4076"/>
                  </a:lnTo>
                  <a:lnTo>
                    <a:pt x="500070" y="2314"/>
                  </a:lnTo>
                  <a:lnTo>
                    <a:pt x="491702" y="1038"/>
                  </a:lnTo>
                  <a:lnTo>
                    <a:pt x="483177" y="261"/>
                  </a:lnTo>
                  <a:lnTo>
                    <a:pt x="474510" y="0"/>
                  </a:lnTo>
                  <a:close/>
                </a:path>
              </a:pathLst>
            </a:custGeom>
            <a:solidFill>
              <a:srgbClr val="FFEBF0"/>
            </a:solidFill>
          </p:spPr>
          <p:txBody>
            <a:bodyPr wrap="square" lIns="0" tIns="0" rIns="0" bIns="0" rtlCol="0"/>
            <a:lstStyle/>
            <a:p>
              <a:endParaRPr dirty="0"/>
            </a:p>
          </p:txBody>
        </p:sp>
        <p:pic>
          <p:nvPicPr>
            <p:cNvPr id="29" name="object 29"/>
            <p:cNvPicPr/>
            <p:nvPr/>
          </p:nvPicPr>
          <p:blipFill>
            <a:blip r:embed="rId6" cstate="print"/>
            <a:stretch>
              <a:fillRect/>
            </a:stretch>
          </p:blipFill>
          <p:spPr>
            <a:xfrm>
              <a:off x="8617271" y="1106281"/>
              <a:ext cx="142554" cy="120865"/>
            </a:xfrm>
            <a:prstGeom prst="rect">
              <a:avLst/>
            </a:prstGeom>
          </p:spPr>
        </p:pic>
        <p:sp>
          <p:nvSpPr>
            <p:cNvPr id="30" name="object 30"/>
            <p:cNvSpPr/>
            <p:nvPr/>
          </p:nvSpPr>
          <p:spPr>
            <a:xfrm>
              <a:off x="8766042" y="711005"/>
              <a:ext cx="466725" cy="911860"/>
            </a:xfrm>
            <a:custGeom>
              <a:avLst/>
              <a:gdLst/>
              <a:ahLst/>
              <a:cxnLst/>
              <a:rect l="l" t="t" r="r" b="b"/>
              <a:pathLst>
                <a:path w="466725" h="911860">
                  <a:moveTo>
                    <a:pt x="466559" y="695972"/>
                  </a:moveTo>
                  <a:lnTo>
                    <a:pt x="459381" y="740483"/>
                  </a:lnTo>
                  <a:lnTo>
                    <a:pt x="439391" y="779139"/>
                  </a:lnTo>
                  <a:lnTo>
                    <a:pt x="408908" y="809621"/>
                  </a:lnTo>
                  <a:lnTo>
                    <a:pt x="370252" y="829611"/>
                  </a:lnTo>
                  <a:lnTo>
                    <a:pt x="325742" y="836790"/>
                  </a:lnTo>
                  <a:lnTo>
                    <a:pt x="0" y="836790"/>
                  </a:lnTo>
                  <a:lnTo>
                    <a:pt x="6865" y="867500"/>
                  </a:lnTo>
                  <a:lnTo>
                    <a:pt x="23360" y="891032"/>
                  </a:lnTo>
                  <a:lnTo>
                    <a:pt x="47672" y="906095"/>
                  </a:lnTo>
                  <a:lnTo>
                    <a:pt x="77990" y="911402"/>
                  </a:lnTo>
                  <a:lnTo>
                    <a:pt x="84676" y="911174"/>
                  </a:lnTo>
                  <a:lnTo>
                    <a:pt x="360857" y="840511"/>
                  </a:lnTo>
                  <a:lnTo>
                    <a:pt x="402003" y="821584"/>
                  </a:lnTo>
                  <a:lnTo>
                    <a:pt x="435602" y="790660"/>
                  </a:lnTo>
                  <a:lnTo>
                    <a:pt x="458253" y="751950"/>
                  </a:lnTo>
                  <a:lnTo>
                    <a:pt x="466559" y="709663"/>
                  </a:lnTo>
                  <a:lnTo>
                    <a:pt x="466559" y="695972"/>
                  </a:lnTo>
                  <a:close/>
                </a:path>
                <a:path w="466725" h="911860">
                  <a:moveTo>
                    <a:pt x="388480" y="0"/>
                  </a:moveTo>
                  <a:lnTo>
                    <a:pt x="359498" y="4076"/>
                  </a:lnTo>
                  <a:lnTo>
                    <a:pt x="402158" y="22524"/>
                  </a:lnTo>
                  <a:lnTo>
                    <a:pt x="436079" y="53320"/>
                  </a:lnTo>
                  <a:lnTo>
                    <a:pt x="458475" y="93680"/>
                  </a:lnTo>
                  <a:lnTo>
                    <a:pt x="466559" y="140817"/>
                  </a:lnTo>
                  <a:lnTo>
                    <a:pt x="466559" y="78917"/>
                  </a:lnTo>
                  <a:lnTo>
                    <a:pt x="460685" y="46511"/>
                  </a:lnTo>
                  <a:lnTo>
                    <a:pt x="444388" y="21613"/>
                  </a:lnTo>
                  <a:lnTo>
                    <a:pt x="419657" y="5638"/>
                  </a:lnTo>
                  <a:lnTo>
                    <a:pt x="388480" y="0"/>
                  </a:lnTo>
                  <a:close/>
                </a:path>
              </a:pathLst>
            </a:custGeom>
            <a:solidFill>
              <a:srgbClr val="FFEBF0"/>
            </a:solidFill>
          </p:spPr>
          <p:txBody>
            <a:bodyPr wrap="square" lIns="0" tIns="0" rIns="0" bIns="0" rtlCol="0"/>
            <a:lstStyle/>
            <a:p>
              <a:endParaRPr dirty="0"/>
            </a:p>
          </p:txBody>
        </p:sp>
        <p:sp>
          <p:nvSpPr>
            <p:cNvPr id="31" name="object 31"/>
            <p:cNvSpPr/>
            <p:nvPr/>
          </p:nvSpPr>
          <p:spPr>
            <a:xfrm>
              <a:off x="8765946" y="715078"/>
              <a:ext cx="466725" cy="833119"/>
            </a:xfrm>
            <a:custGeom>
              <a:avLst/>
              <a:gdLst/>
              <a:ahLst/>
              <a:cxnLst/>
              <a:rect l="l" t="t" r="r" b="b"/>
              <a:pathLst>
                <a:path w="466725" h="833119">
                  <a:moveTo>
                    <a:pt x="359600" y="0"/>
                  </a:moveTo>
                  <a:lnTo>
                    <a:pt x="105714" y="66814"/>
                  </a:lnTo>
                  <a:lnTo>
                    <a:pt x="64566" y="85741"/>
                  </a:lnTo>
                  <a:lnTo>
                    <a:pt x="30964" y="116665"/>
                  </a:lnTo>
                  <a:lnTo>
                    <a:pt x="8307" y="155375"/>
                  </a:lnTo>
                  <a:lnTo>
                    <a:pt x="0" y="197662"/>
                  </a:lnTo>
                  <a:lnTo>
                    <a:pt x="88" y="832726"/>
                  </a:lnTo>
                  <a:lnTo>
                    <a:pt x="325843" y="832726"/>
                  </a:lnTo>
                  <a:lnTo>
                    <a:pt x="370349" y="825546"/>
                  </a:lnTo>
                  <a:lnTo>
                    <a:pt x="409004" y="805553"/>
                  </a:lnTo>
                  <a:lnTo>
                    <a:pt x="439489" y="775066"/>
                  </a:lnTo>
                  <a:lnTo>
                    <a:pt x="459481" y="736407"/>
                  </a:lnTo>
                  <a:lnTo>
                    <a:pt x="466661" y="691896"/>
                  </a:lnTo>
                  <a:lnTo>
                    <a:pt x="466661" y="136753"/>
                  </a:lnTo>
                  <a:lnTo>
                    <a:pt x="458577" y="89609"/>
                  </a:lnTo>
                  <a:lnTo>
                    <a:pt x="436181" y="49245"/>
                  </a:lnTo>
                  <a:lnTo>
                    <a:pt x="402260" y="18447"/>
                  </a:lnTo>
                  <a:lnTo>
                    <a:pt x="359600" y="0"/>
                  </a:lnTo>
                  <a:close/>
                </a:path>
              </a:pathLst>
            </a:custGeom>
            <a:solidFill>
              <a:srgbClr val="FFD9E3"/>
            </a:solidFill>
          </p:spPr>
          <p:txBody>
            <a:bodyPr wrap="square" lIns="0" tIns="0" rIns="0" bIns="0" rtlCol="0"/>
            <a:lstStyle/>
            <a:p>
              <a:endParaRPr dirty="0"/>
            </a:p>
          </p:txBody>
        </p:sp>
      </p:grpSp>
    </p:spTree>
  </p:cSld>
  <p:clrMapOvr>
    <a:masterClrMapping/>
  </p:clrMapOvr>
  <p:transition>
    <p:zoom/>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6408696" y="6125195"/>
            <a:ext cx="5687695" cy="1435100"/>
          </a:xfrm>
          <a:custGeom>
            <a:avLst/>
            <a:gdLst/>
            <a:ahLst/>
            <a:cxnLst/>
            <a:rect l="l" t="t" r="r" b="b"/>
            <a:pathLst>
              <a:path w="5687695" h="1435100">
                <a:moveTo>
                  <a:pt x="1815110" y="1434809"/>
                </a:moveTo>
                <a:lnTo>
                  <a:pt x="1875963" y="1410451"/>
                </a:lnTo>
                <a:lnTo>
                  <a:pt x="1918589" y="1394250"/>
                </a:lnTo>
                <a:lnTo>
                  <a:pt x="1961486" y="1378605"/>
                </a:lnTo>
                <a:lnTo>
                  <a:pt x="2004649" y="1363520"/>
                </a:lnTo>
                <a:lnTo>
                  <a:pt x="2048074" y="1348998"/>
                </a:lnTo>
                <a:lnTo>
                  <a:pt x="2091756" y="1335046"/>
                </a:lnTo>
                <a:lnTo>
                  <a:pt x="2135690" y="1321666"/>
                </a:lnTo>
                <a:lnTo>
                  <a:pt x="2179874" y="1308864"/>
                </a:lnTo>
                <a:lnTo>
                  <a:pt x="2224301" y="1296644"/>
                </a:lnTo>
                <a:lnTo>
                  <a:pt x="2268968" y="1285009"/>
                </a:lnTo>
                <a:lnTo>
                  <a:pt x="2313870" y="1273966"/>
                </a:lnTo>
                <a:lnTo>
                  <a:pt x="2359003" y="1263517"/>
                </a:lnTo>
                <a:lnTo>
                  <a:pt x="2404363" y="1253667"/>
                </a:lnTo>
                <a:lnTo>
                  <a:pt x="2449944" y="1244421"/>
                </a:lnTo>
                <a:lnTo>
                  <a:pt x="2495744" y="1235783"/>
                </a:lnTo>
                <a:lnTo>
                  <a:pt x="2541757" y="1227758"/>
                </a:lnTo>
                <a:lnTo>
                  <a:pt x="2587979" y="1220349"/>
                </a:lnTo>
                <a:lnTo>
                  <a:pt x="2634405" y="1213562"/>
                </a:lnTo>
                <a:lnTo>
                  <a:pt x="2681032" y="1207400"/>
                </a:lnTo>
                <a:lnTo>
                  <a:pt x="2727854" y="1201868"/>
                </a:lnTo>
                <a:lnTo>
                  <a:pt x="2774868" y="1196971"/>
                </a:lnTo>
                <a:lnTo>
                  <a:pt x="2822069" y="1192712"/>
                </a:lnTo>
                <a:lnTo>
                  <a:pt x="2869453" y="1189097"/>
                </a:lnTo>
                <a:lnTo>
                  <a:pt x="2917015" y="1186129"/>
                </a:lnTo>
                <a:lnTo>
                  <a:pt x="2964751" y="1183813"/>
                </a:lnTo>
                <a:lnTo>
                  <a:pt x="3012656" y="1182153"/>
                </a:lnTo>
                <a:lnTo>
                  <a:pt x="3060726" y="1181154"/>
                </a:lnTo>
                <a:lnTo>
                  <a:pt x="3108958" y="1180820"/>
                </a:lnTo>
                <a:lnTo>
                  <a:pt x="3157189" y="1181154"/>
                </a:lnTo>
                <a:lnTo>
                  <a:pt x="3205259" y="1182153"/>
                </a:lnTo>
                <a:lnTo>
                  <a:pt x="3253165" y="1183813"/>
                </a:lnTo>
                <a:lnTo>
                  <a:pt x="3300901" y="1186129"/>
                </a:lnTo>
                <a:lnTo>
                  <a:pt x="3348463" y="1189097"/>
                </a:lnTo>
                <a:lnTo>
                  <a:pt x="3395846" y="1192712"/>
                </a:lnTo>
                <a:lnTo>
                  <a:pt x="3443047" y="1196971"/>
                </a:lnTo>
                <a:lnTo>
                  <a:pt x="3490061" y="1201868"/>
                </a:lnTo>
                <a:lnTo>
                  <a:pt x="3536884" y="1207400"/>
                </a:lnTo>
                <a:lnTo>
                  <a:pt x="3583510" y="1213562"/>
                </a:lnTo>
                <a:lnTo>
                  <a:pt x="3629937" y="1220349"/>
                </a:lnTo>
                <a:lnTo>
                  <a:pt x="3676159" y="1227758"/>
                </a:lnTo>
                <a:lnTo>
                  <a:pt x="3722172" y="1235783"/>
                </a:lnTo>
                <a:lnTo>
                  <a:pt x="3767971" y="1244421"/>
                </a:lnTo>
                <a:lnTo>
                  <a:pt x="3813553" y="1253667"/>
                </a:lnTo>
                <a:lnTo>
                  <a:pt x="3858912" y="1263517"/>
                </a:lnTo>
                <a:lnTo>
                  <a:pt x="3904046" y="1273966"/>
                </a:lnTo>
                <a:lnTo>
                  <a:pt x="3948948" y="1285009"/>
                </a:lnTo>
                <a:lnTo>
                  <a:pt x="3993615" y="1296644"/>
                </a:lnTo>
                <a:lnTo>
                  <a:pt x="4038042" y="1308864"/>
                </a:lnTo>
                <a:lnTo>
                  <a:pt x="4082225" y="1321666"/>
                </a:lnTo>
                <a:lnTo>
                  <a:pt x="4126160" y="1335046"/>
                </a:lnTo>
                <a:lnTo>
                  <a:pt x="4169842" y="1348998"/>
                </a:lnTo>
                <a:lnTo>
                  <a:pt x="4213266" y="1363520"/>
                </a:lnTo>
                <a:lnTo>
                  <a:pt x="4256429" y="1378605"/>
                </a:lnTo>
                <a:lnTo>
                  <a:pt x="4299326" y="1394250"/>
                </a:lnTo>
                <a:lnTo>
                  <a:pt x="4341953" y="1410451"/>
                </a:lnTo>
                <a:lnTo>
                  <a:pt x="4384305" y="1427202"/>
                </a:lnTo>
                <a:lnTo>
                  <a:pt x="4402805" y="1434809"/>
                </a:lnTo>
              </a:path>
              <a:path w="5687695" h="1435100">
                <a:moveTo>
                  <a:pt x="738754" y="1434809"/>
                </a:moveTo>
                <a:lnTo>
                  <a:pt x="794670" y="1389916"/>
                </a:lnTo>
                <a:lnTo>
                  <a:pt x="830244" y="1362302"/>
                </a:lnTo>
                <a:lnTo>
                  <a:pt x="866158" y="1335107"/>
                </a:lnTo>
                <a:lnTo>
                  <a:pt x="902406" y="1308336"/>
                </a:lnTo>
                <a:lnTo>
                  <a:pt x="938986" y="1281991"/>
                </a:lnTo>
                <a:lnTo>
                  <a:pt x="975893" y="1256077"/>
                </a:lnTo>
                <a:lnTo>
                  <a:pt x="1013124" y="1230597"/>
                </a:lnTo>
                <a:lnTo>
                  <a:pt x="1050675" y="1205556"/>
                </a:lnTo>
                <a:lnTo>
                  <a:pt x="1088543" y="1180956"/>
                </a:lnTo>
                <a:lnTo>
                  <a:pt x="1126723" y="1156801"/>
                </a:lnTo>
                <a:lnTo>
                  <a:pt x="1165213" y="1133095"/>
                </a:lnTo>
                <a:lnTo>
                  <a:pt x="1204008" y="1109842"/>
                </a:lnTo>
                <a:lnTo>
                  <a:pt x="1243105" y="1087045"/>
                </a:lnTo>
                <a:lnTo>
                  <a:pt x="1282500" y="1064708"/>
                </a:lnTo>
                <a:lnTo>
                  <a:pt x="1322190" y="1042835"/>
                </a:lnTo>
                <a:lnTo>
                  <a:pt x="1362170" y="1021430"/>
                </a:lnTo>
                <a:lnTo>
                  <a:pt x="1402437" y="1000495"/>
                </a:lnTo>
                <a:lnTo>
                  <a:pt x="1442988" y="980035"/>
                </a:lnTo>
                <a:lnTo>
                  <a:pt x="1483819" y="960054"/>
                </a:lnTo>
                <a:lnTo>
                  <a:pt x="1524925" y="940555"/>
                </a:lnTo>
                <a:lnTo>
                  <a:pt x="1566304" y="921541"/>
                </a:lnTo>
                <a:lnTo>
                  <a:pt x="1607951" y="903017"/>
                </a:lnTo>
                <a:lnTo>
                  <a:pt x="1649864" y="884987"/>
                </a:lnTo>
                <a:lnTo>
                  <a:pt x="1692038" y="867453"/>
                </a:lnTo>
                <a:lnTo>
                  <a:pt x="1734469" y="850419"/>
                </a:lnTo>
                <a:lnTo>
                  <a:pt x="1777154" y="833890"/>
                </a:lnTo>
                <a:lnTo>
                  <a:pt x="1820090" y="817869"/>
                </a:lnTo>
                <a:lnTo>
                  <a:pt x="1863272" y="802359"/>
                </a:lnTo>
                <a:lnTo>
                  <a:pt x="1906698" y="787364"/>
                </a:lnTo>
                <a:lnTo>
                  <a:pt x="1950362" y="772889"/>
                </a:lnTo>
                <a:lnTo>
                  <a:pt x="1994262" y="758936"/>
                </a:lnTo>
                <a:lnTo>
                  <a:pt x="2038394" y="745509"/>
                </a:lnTo>
                <a:lnTo>
                  <a:pt x="2082754" y="732612"/>
                </a:lnTo>
                <a:lnTo>
                  <a:pt x="2127338" y="720249"/>
                </a:lnTo>
                <a:lnTo>
                  <a:pt x="2172144" y="708423"/>
                </a:lnTo>
                <a:lnTo>
                  <a:pt x="2217166" y="697138"/>
                </a:lnTo>
                <a:lnTo>
                  <a:pt x="2262402" y="686398"/>
                </a:lnTo>
                <a:lnTo>
                  <a:pt x="2307848" y="676206"/>
                </a:lnTo>
                <a:lnTo>
                  <a:pt x="2353500" y="666566"/>
                </a:lnTo>
                <a:lnTo>
                  <a:pt x="2399354" y="657482"/>
                </a:lnTo>
                <a:lnTo>
                  <a:pt x="2445407" y="648958"/>
                </a:lnTo>
                <a:lnTo>
                  <a:pt x="2491655" y="640996"/>
                </a:lnTo>
                <a:lnTo>
                  <a:pt x="2538095" y="633601"/>
                </a:lnTo>
                <a:lnTo>
                  <a:pt x="2584722" y="626777"/>
                </a:lnTo>
                <a:lnTo>
                  <a:pt x="2631533" y="620526"/>
                </a:lnTo>
                <a:lnTo>
                  <a:pt x="2678525" y="614854"/>
                </a:lnTo>
                <a:lnTo>
                  <a:pt x="2725693" y="609763"/>
                </a:lnTo>
                <a:lnTo>
                  <a:pt x="2773034" y="605257"/>
                </a:lnTo>
                <a:lnTo>
                  <a:pt x="2820545" y="601340"/>
                </a:lnTo>
                <a:lnTo>
                  <a:pt x="2868221" y="598016"/>
                </a:lnTo>
                <a:lnTo>
                  <a:pt x="2916059" y="595287"/>
                </a:lnTo>
                <a:lnTo>
                  <a:pt x="2964056" y="593159"/>
                </a:lnTo>
                <a:lnTo>
                  <a:pt x="3012207" y="591634"/>
                </a:lnTo>
                <a:lnTo>
                  <a:pt x="3060509" y="590716"/>
                </a:lnTo>
                <a:lnTo>
                  <a:pt x="3108958" y="590410"/>
                </a:lnTo>
                <a:lnTo>
                  <a:pt x="3157407" y="590716"/>
                </a:lnTo>
                <a:lnTo>
                  <a:pt x="3205709" y="591634"/>
                </a:lnTo>
                <a:lnTo>
                  <a:pt x="3253860" y="593159"/>
                </a:lnTo>
                <a:lnTo>
                  <a:pt x="3301856" y="595287"/>
                </a:lnTo>
                <a:lnTo>
                  <a:pt x="3349694" y="598016"/>
                </a:lnTo>
                <a:lnTo>
                  <a:pt x="3397371" y="601340"/>
                </a:lnTo>
                <a:lnTo>
                  <a:pt x="3444881" y="605257"/>
                </a:lnTo>
                <a:lnTo>
                  <a:pt x="3492222" y="609763"/>
                </a:lnTo>
                <a:lnTo>
                  <a:pt x="3539391" y="614854"/>
                </a:lnTo>
                <a:lnTo>
                  <a:pt x="3586382" y="620526"/>
                </a:lnTo>
                <a:lnTo>
                  <a:pt x="3633194" y="626777"/>
                </a:lnTo>
                <a:lnTo>
                  <a:pt x="3679821" y="633601"/>
                </a:lnTo>
                <a:lnTo>
                  <a:pt x="3726260" y="640996"/>
                </a:lnTo>
                <a:lnTo>
                  <a:pt x="3772508" y="648958"/>
                </a:lnTo>
                <a:lnTo>
                  <a:pt x="3818561" y="657482"/>
                </a:lnTo>
                <a:lnTo>
                  <a:pt x="3864416" y="666566"/>
                </a:lnTo>
                <a:lnTo>
                  <a:pt x="3910068" y="676206"/>
                </a:lnTo>
                <a:lnTo>
                  <a:pt x="3955513" y="686398"/>
                </a:lnTo>
                <a:lnTo>
                  <a:pt x="4000749" y="697138"/>
                </a:lnTo>
                <a:lnTo>
                  <a:pt x="4045772" y="708423"/>
                </a:lnTo>
                <a:lnTo>
                  <a:pt x="4090577" y="720249"/>
                </a:lnTo>
                <a:lnTo>
                  <a:pt x="4135162" y="732612"/>
                </a:lnTo>
                <a:lnTo>
                  <a:pt x="4179522" y="745509"/>
                </a:lnTo>
                <a:lnTo>
                  <a:pt x="4223654" y="758936"/>
                </a:lnTo>
                <a:lnTo>
                  <a:pt x="4267554" y="772889"/>
                </a:lnTo>
                <a:lnTo>
                  <a:pt x="4311218" y="787364"/>
                </a:lnTo>
                <a:lnTo>
                  <a:pt x="4354643" y="802359"/>
                </a:lnTo>
                <a:lnTo>
                  <a:pt x="4397825" y="817869"/>
                </a:lnTo>
                <a:lnTo>
                  <a:pt x="4440761" y="833890"/>
                </a:lnTo>
                <a:lnTo>
                  <a:pt x="4483446" y="850419"/>
                </a:lnTo>
                <a:lnTo>
                  <a:pt x="4525878" y="867453"/>
                </a:lnTo>
                <a:lnTo>
                  <a:pt x="4568052" y="884987"/>
                </a:lnTo>
                <a:lnTo>
                  <a:pt x="4609964" y="903017"/>
                </a:lnTo>
                <a:lnTo>
                  <a:pt x="4651612" y="921541"/>
                </a:lnTo>
                <a:lnTo>
                  <a:pt x="4692990" y="940555"/>
                </a:lnTo>
                <a:lnTo>
                  <a:pt x="4734097" y="960054"/>
                </a:lnTo>
                <a:lnTo>
                  <a:pt x="4774927" y="980035"/>
                </a:lnTo>
                <a:lnTo>
                  <a:pt x="4815478" y="1000495"/>
                </a:lnTo>
                <a:lnTo>
                  <a:pt x="4855745" y="1021430"/>
                </a:lnTo>
                <a:lnTo>
                  <a:pt x="4895726" y="1042835"/>
                </a:lnTo>
                <a:lnTo>
                  <a:pt x="4935415" y="1064708"/>
                </a:lnTo>
                <a:lnTo>
                  <a:pt x="4974810" y="1087045"/>
                </a:lnTo>
                <a:lnTo>
                  <a:pt x="5013907" y="1109842"/>
                </a:lnTo>
                <a:lnTo>
                  <a:pt x="5052702" y="1133095"/>
                </a:lnTo>
                <a:lnTo>
                  <a:pt x="5091192" y="1156801"/>
                </a:lnTo>
                <a:lnTo>
                  <a:pt x="5129373" y="1180956"/>
                </a:lnTo>
                <a:lnTo>
                  <a:pt x="5167240" y="1205556"/>
                </a:lnTo>
                <a:lnTo>
                  <a:pt x="5204792" y="1230597"/>
                </a:lnTo>
                <a:lnTo>
                  <a:pt x="5242023" y="1256077"/>
                </a:lnTo>
                <a:lnTo>
                  <a:pt x="5278930" y="1281991"/>
                </a:lnTo>
                <a:lnTo>
                  <a:pt x="5315509" y="1308336"/>
                </a:lnTo>
                <a:lnTo>
                  <a:pt x="5351758" y="1335107"/>
                </a:lnTo>
                <a:lnTo>
                  <a:pt x="5387671" y="1362302"/>
                </a:lnTo>
                <a:lnTo>
                  <a:pt x="5423246" y="1389916"/>
                </a:lnTo>
                <a:lnTo>
                  <a:pt x="5458478" y="1417946"/>
                </a:lnTo>
                <a:lnTo>
                  <a:pt x="5479162" y="1434809"/>
                </a:lnTo>
              </a:path>
              <a:path w="5687695" h="1435100">
                <a:moveTo>
                  <a:pt x="0" y="1434809"/>
                </a:moveTo>
                <a:lnTo>
                  <a:pt x="36237" y="1392856"/>
                </a:lnTo>
                <a:lnTo>
                  <a:pt x="65977" y="1359317"/>
                </a:lnTo>
                <a:lnTo>
                  <a:pt x="96078" y="1326108"/>
                </a:lnTo>
                <a:lnTo>
                  <a:pt x="126537" y="1293232"/>
                </a:lnTo>
                <a:lnTo>
                  <a:pt x="157349" y="1260692"/>
                </a:lnTo>
                <a:lnTo>
                  <a:pt x="188514" y="1228491"/>
                </a:lnTo>
                <a:lnTo>
                  <a:pt x="220027" y="1196633"/>
                </a:lnTo>
                <a:lnTo>
                  <a:pt x="251885" y="1165120"/>
                </a:lnTo>
                <a:lnTo>
                  <a:pt x="284086" y="1133956"/>
                </a:lnTo>
                <a:lnTo>
                  <a:pt x="316625" y="1103143"/>
                </a:lnTo>
                <a:lnTo>
                  <a:pt x="349501" y="1072685"/>
                </a:lnTo>
                <a:lnTo>
                  <a:pt x="382710" y="1042584"/>
                </a:lnTo>
                <a:lnTo>
                  <a:pt x="416249" y="1012844"/>
                </a:lnTo>
                <a:lnTo>
                  <a:pt x="450116" y="983467"/>
                </a:lnTo>
                <a:lnTo>
                  <a:pt x="484306" y="954458"/>
                </a:lnTo>
                <a:lnTo>
                  <a:pt x="518816" y="925818"/>
                </a:lnTo>
                <a:lnTo>
                  <a:pt x="553645" y="897552"/>
                </a:lnTo>
                <a:lnTo>
                  <a:pt x="588788" y="869661"/>
                </a:lnTo>
                <a:lnTo>
                  <a:pt x="624243" y="842150"/>
                </a:lnTo>
                <a:lnTo>
                  <a:pt x="660007" y="815020"/>
                </a:lnTo>
                <a:lnTo>
                  <a:pt x="696076" y="788276"/>
                </a:lnTo>
                <a:lnTo>
                  <a:pt x="732447" y="761920"/>
                </a:lnTo>
                <a:lnTo>
                  <a:pt x="769118" y="735956"/>
                </a:lnTo>
                <a:lnTo>
                  <a:pt x="806085" y="710386"/>
                </a:lnTo>
                <a:lnTo>
                  <a:pt x="843346" y="685213"/>
                </a:lnTo>
                <a:lnTo>
                  <a:pt x="880896" y="660441"/>
                </a:lnTo>
                <a:lnTo>
                  <a:pt x="918734" y="636072"/>
                </a:lnTo>
                <a:lnTo>
                  <a:pt x="956856" y="612111"/>
                </a:lnTo>
                <a:lnTo>
                  <a:pt x="995259" y="588559"/>
                </a:lnTo>
                <a:lnTo>
                  <a:pt x="1033940" y="565419"/>
                </a:lnTo>
                <a:lnTo>
                  <a:pt x="1072895" y="542696"/>
                </a:lnTo>
                <a:lnTo>
                  <a:pt x="1112123" y="520392"/>
                </a:lnTo>
                <a:lnTo>
                  <a:pt x="1151619" y="498509"/>
                </a:lnTo>
                <a:lnTo>
                  <a:pt x="1191381" y="477052"/>
                </a:lnTo>
                <a:lnTo>
                  <a:pt x="1231405" y="456023"/>
                </a:lnTo>
                <a:lnTo>
                  <a:pt x="1271689" y="435425"/>
                </a:lnTo>
                <a:lnTo>
                  <a:pt x="1312229" y="415261"/>
                </a:lnTo>
                <a:lnTo>
                  <a:pt x="1353023" y="395534"/>
                </a:lnTo>
                <a:lnTo>
                  <a:pt x="1394067" y="376248"/>
                </a:lnTo>
                <a:lnTo>
                  <a:pt x="1435359" y="357406"/>
                </a:lnTo>
                <a:lnTo>
                  <a:pt x="1476894" y="339010"/>
                </a:lnTo>
                <a:lnTo>
                  <a:pt x="1518671" y="321063"/>
                </a:lnTo>
                <a:lnTo>
                  <a:pt x="1560686" y="303569"/>
                </a:lnTo>
                <a:lnTo>
                  <a:pt x="1602936" y="286531"/>
                </a:lnTo>
                <a:lnTo>
                  <a:pt x="1645418" y="269952"/>
                </a:lnTo>
                <a:lnTo>
                  <a:pt x="1688128" y="253835"/>
                </a:lnTo>
                <a:lnTo>
                  <a:pt x="1731065" y="238182"/>
                </a:lnTo>
                <a:lnTo>
                  <a:pt x="1774224" y="222998"/>
                </a:lnTo>
                <a:lnTo>
                  <a:pt x="1817603" y="208284"/>
                </a:lnTo>
                <a:lnTo>
                  <a:pt x="1861198" y="194045"/>
                </a:lnTo>
                <a:lnTo>
                  <a:pt x="1905007" y="180283"/>
                </a:lnTo>
                <a:lnTo>
                  <a:pt x="1949027" y="167001"/>
                </a:lnTo>
                <a:lnTo>
                  <a:pt x="1993254" y="154202"/>
                </a:lnTo>
                <a:lnTo>
                  <a:pt x="2037685" y="141890"/>
                </a:lnTo>
                <a:lnTo>
                  <a:pt x="2082318" y="130067"/>
                </a:lnTo>
                <a:lnTo>
                  <a:pt x="2127149" y="118737"/>
                </a:lnTo>
                <a:lnTo>
                  <a:pt x="2172175" y="107902"/>
                </a:lnTo>
                <a:lnTo>
                  <a:pt x="2217393" y="97566"/>
                </a:lnTo>
                <a:lnTo>
                  <a:pt x="2262800" y="87732"/>
                </a:lnTo>
                <a:lnTo>
                  <a:pt x="2308393" y="78402"/>
                </a:lnTo>
                <a:lnTo>
                  <a:pt x="2354169" y="69580"/>
                </a:lnTo>
                <a:lnTo>
                  <a:pt x="2400125" y="61269"/>
                </a:lnTo>
                <a:lnTo>
                  <a:pt x="2446258" y="53473"/>
                </a:lnTo>
                <a:lnTo>
                  <a:pt x="2492564" y="46193"/>
                </a:lnTo>
                <a:lnTo>
                  <a:pt x="2539041" y="39433"/>
                </a:lnTo>
                <a:lnTo>
                  <a:pt x="2585685" y="33196"/>
                </a:lnTo>
                <a:lnTo>
                  <a:pt x="2632494" y="27486"/>
                </a:lnTo>
                <a:lnTo>
                  <a:pt x="2679465" y="22305"/>
                </a:lnTo>
                <a:lnTo>
                  <a:pt x="2726594" y="17656"/>
                </a:lnTo>
                <a:lnTo>
                  <a:pt x="2773878" y="13543"/>
                </a:lnTo>
                <a:lnTo>
                  <a:pt x="2821314" y="9968"/>
                </a:lnTo>
                <a:lnTo>
                  <a:pt x="2868900" y="6935"/>
                </a:lnTo>
                <a:lnTo>
                  <a:pt x="2916631" y="4446"/>
                </a:lnTo>
                <a:lnTo>
                  <a:pt x="2964506" y="2505"/>
                </a:lnTo>
                <a:lnTo>
                  <a:pt x="3012521" y="1115"/>
                </a:lnTo>
                <a:lnTo>
                  <a:pt x="3060672" y="279"/>
                </a:lnTo>
                <a:lnTo>
                  <a:pt x="3108958" y="0"/>
                </a:lnTo>
                <a:lnTo>
                  <a:pt x="3157243" y="279"/>
                </a:lnTo>
                <a:lnTo>
                  <a:pt x="3205395" y="1115"/>
                </a:lnTo>
                <a:lnTo>
                  <a:pt x="3253409" y="2505"/>
                </a:lnTo>
                <a:lnTo>
                  <a:pt x="3301284" y="4446"/>
                </a:lnTo>
                <a:lnTo>
                  <a:pt x="3349016" y="6935"/>
                </a:lnTo>
                <a:lnTo>
                  <a:pt x="3396601" y="9968"/>
                </a:lnTo>
                <a:lnTo>
                  <a:pt x="3444038" y="13543"/>
                </a:lnTo>
                <a:lnTo>
                  <a:pt x="3491322" y="17656"/>
                </a:lnTo>
                <a:lnTo>
                  <a:pt x="3538451" y="22305"/>
                </a:lnTo>
                <a:lnTo>
                  <a:pt x="3585421" y="27486"/>
                </a:lnTo>
                <a:lnTo>
                  <a:pt x="3632230" y="33196"/>
                </a:lnTo>
                <a:lnTo>
                  <a:pt x="3678875" y="39433"/>
                </a:lnTo>
                <a:lnTo>
                  <a:pt x="3725352" y="46193"/>
                </a:lnTo>
                <a:lnTo>
                  <a:pt x="3771658" y="53473"/>
                </a:lnTo>
                <a:lnTo>
                  <a:pt x="3817790" y="61269"/>
                </a:lnTo>
                <a:lnTo>
                  <a:pt x="3863746" y="69580"/>
                </a:lnTo>
                <a:lnTo>
                  <a:pt x="3909522" y="78402"/>
                </a:lnTo>
                <a:lnTo>
                  <a:pt x="3955115" y="87732"/>
                </a:lnTo>
                <a:lnTo>
                  <a:pt x="4000522" y="97566"/>
                </a:lnTo>
                <a:lnTo>
                  <a:pt x="4045741" y="107902"/>
                </a:lnTo>
                <a:lnTo>
                  <a:pt x="4090767" y="118737"/>
                </a:lnTo>
                <a:lnTo>
                  <a:pt x="4135597" y="130067"/>
                </a:lnTo>
                <a:lnTo>
                  <a:pt x="4180230" y="141890"/>
                </a:lnTo>
                <a:lnTo>
                  <a:pt x="4224661" y="154202"/>
                </a:lnTo>
                <a:lnTo>
                  <a:pt x="4268888" y="167001"/>
                </a:lnTo>
                <a:lnTo>
                  <a:pt x="4312908" y="180283"/>
                </a:lnTo>
                <a:lnTo>
                  <a:pt x="4356717" y="194045"/>
                </a:lnTo>
                <a:lnTo>
                  <a:pt x="4400313" y="208284"/>
                </a:lnTo>
                <a:lnTo>
                  <a:pt x="4443692" y="222998"/>
                </a:lnTo>
                <a:lnTo>
                  <a:pt x="4486851" y="238182"/>
                </a:lnTo>
                <a:lnTo>
                  <a:pt x="4529787" y="253835"/>
                </a:lnTo>
                <a:lnTo>
                  <a:pt x="4572498" y="269952"/>
                </a:lnTo>
                <a:lnTo>
                  <a:pt x="4614980" y="286531"/>
                </a:lnTo>
                <a:lnTo>
                  <a:pt x="4657230" y="303569"/>
                </a:lnTo>
                <a:lnTo>
                  <a:pt x="4699244" y="321063"/>
                </a:lnTo>
                <a:lnTo>
                  <a:pt x="4741021" y="339010"/>
                </a:lnTo>
                <a:lnTo>
                  <a:pt x="4782557" y="357406"/>
                </a:lnTo>
                <a:lnTo>
                  <a:pt x="4823848" y="376248"/>
                </a:lnTo>
                <a:lnTo>
                  <a:pt x="4864892" y="395534"/>
                </a:lnTo>
                <a:lnTo>
                  <a:pt x="4905686" y="415261"/>
                </a:lnTo>
                <a:lnTo>
                  <a:pt x="4946227" y="435425"/>
                </a:lnTo>
                <a:lnTo>
                  <a:pt x="4986510" y="456023"/>
                </a:lnTo>
                <a:lnTo>
                  <a:pt x="5026535" y="477052"/>
                </a:lnTo>
                <a:lnTo>
                  <a:pt x="5066297" y="498509"/>
                </a:lnTo>
                <a:lnTo>
                  <a:pt x="5105793" y="520392"/>
                </a:lnTo>
                <a:lnTo>
                  <a:pt x="5145020" y="542696"/>
                </a:lnTo>
                <a:lnTo>
                  <a:pt x="5183976" y="565419"/>
                </a:lnTo>
                <a:lnTo>
                  <a:pt x="5222657" y="588559"/>
                </a:lnTo>
                <a:lnTo>
                  <a:pt x="5261059" y="612111"/>
                </a:lnTo>
                <a:lnTo>
                  <a:pt x="5299181" y="636072"/>
                </a:lnTo>
                <a:lnTo>
                  <a:pt x="5337019" y="660441"/>
                </a:lnTo>
                <a:lnTo>
                  <a:pt x="5374570" y="685213"/>
                </a:lnTo>
                <a:lnTo>
                  <a:pt x="5411830" y="710386"/>
                </a:lnTo>
                <a:lnTo>
                  <a:pt x="5448797" y="735956"/>
                </a:lnTo>
                <a:lnTo>
                  <a:pt x="5485468" y="761920"/>
                </a:lnTo>
                <a:lnTo>
                  <a:pt x="5521840" y="788276"/>
                </a:lnTo>
                <a:lnTo>
                  <a:pt x="5557909" y="815020"/>
                </a:lnTo>
                <a:lnTo>
                  <a:pt x="5593672" y="842150"/>
                </a:lnTo>
                <a:lnTo>
                  <a:pt x="5629127" y="869661"/>
                </a:lnTo>
                <a:lnTo>
                  <a:pt x="5664271" y="897552"/>
                </a:lnTo>
                <a:lnTo>
                  <a:pt x="5687304" y="916246"/>
                </a:lnTo>
              </a:path>
            </a:pathLst>
          </a:custGeom>
          <a:ln w="136182">
            <a:solidFill>
              <a:srgbClr val="D9EBFA"/>
            </a:solidFill>
          </a:ln>
        </p:spPr>
        <p:txBody>
          <a:bodyPr wrap="square" lIns="0" tIns="0" rIns="0" bIns="0" rtlCol="0"/>
          <a:lstStyle/>
          <a:p>
            <a:endParaRPr dirty="0"/>
          </a:p>
        </p:txBody>
      </p:sp>
      <p:grpSp>
        <p:nvGrpSpPr>
          <p:cNvPr id="3" name="object 3"/>
          <p:cNvGrpSpPr/>
          <p:nvPr/>
        </p:nvGrpSpPr>
        <p:grpSpPr>
          <a:xfrm>
            <a:off x="8829643" y="0"/>
            <a:ext cx="3319779" cy="4004945"/>
            <a:chOff x="8829643" y="0"/>
            <a:chExt cx="3319779" cy="4004945"/>
          </a:xfrm>
        </p:grpSpPr>
        <p:sp>
          <p:nvSpPr>
            <p:cNvPr id="4" name="object 4"/>
            <p:cNvSpPr/>
            <p:nvPr/>
          </p:nvSpPr>
          <p:spPr>
            <a:xfrm>
              <a:off x="8882729" y="12"/>
              <a:ext cx="3213735" cy="3898265"/>
            </a:xfrm>
            <a:custGeom>
              <a:avLst/>
              <a:gdLst/>
              <a:ahLst/>
              <a:cxnLst/>
              <a:rect l="l" t="t" r="r" b="b"/>
              <a:pathLst>
                <a:path w="3213734" h="3898265">
                  <a:moveTo>
                    <a:pt x="3213271" y="774734"/>
                  </a:moveTo>
                  <a:lnTo>
                    <a:pt x="1574238" y="0"/>
                  </a:lnTo>
                </a:path>
                <a:path w="3213734" h="3898265">
                  <a:moveTo>
                    <a:pt x="3213271" y="1774656"/>
                  </a:moveTo>
                  <a:lnTo>
                    <a:pt x="0" y="255813"/>
                  </a:lnTo>
                  <a:lnTo>
                    <a:pt x="537851" y="0"/>
                  </a:lnTo>
                </a:path>
                <a:path w="3213734" h="3898265">
                  <a:moveTo>
                    <a:pt x="3213271" y="2898250"/>
                  </a:moveTo>
                  <a:lnTo>
                    <a:pt x="0" y="1379408"/>
                  </a:lnTo>
                  <a:lnTo>
                    <a:pt x="1184846" y="815858"/>
                  </a:lnTo>
                </a:path>
                <a:path w="3213734" h="3898265">
                  <a:moveTo>
                    <a:pt x="3213271" y="3898172"/>
                  </a:moveTo>
                  <a:lnTo>
                    <a:pt x="0" y="2379330"/>
                  </a:lnTo>
                  <a:lnTo>
                    <a:pt x="1054430" y="1877819"/>
                  </a:lnTo>
                </a:path>
              </a:pathLst>
            </a:custGeom>
            <a:ln w="106172">
              <a:solidFill>
                <a:srgbClr val="FF3366"/>
              </a:solidFill>
            </a:ln>
          </p:spPr>
          <p:txBody>
            <a:bodyPr wrap="square" lIns="0" tIns="0" rIns="0" bIns="0" rtlCol="0"/>
            <a:lstStyle/>
            <a:p>
              <a:endParaRPr dirty="0"/>
            </a:p>
          </p:txBody>
        </p:sp>
        <p:sp>
          <p:nvSpPr>
            <p:cNvPr id="5" name="object 5"/>
            <p:cNvSpPr/>
            <p:nvPr/>
          </p:nvSpPr>
          <p:spPr>
            <a:xfrm>
              <a:off x="10056155" y="12"/>
              <a:ext cx="2040255" cy="3545204"/>
            </a:xfrm>
            <a:custGeom>
              <a:avLst/>
              <a:gdLst/>
              <a:ahLst/>
              <a:cxnLst/>
              <a:rect l="l" t="t" r="r" b="b"/>
              <a:pathLst>
                <a:path w="2040254" h="3545204">
                  <a:moveTo>
                    <a:pt x="2039845" y="3544584"/>
                  </a:moveTo>
                  <a:lnTo>
                    <a:pt x="2006408" y="3509313"/>
                  </a:lnTo>
                  <a:lnTo>
                    <a:pt x="1961087" y="3460767"/>
                  </a:lnTo>
                  <a:lnTo>
                    <a:pt x="1916135" y="3411873"/>
                  </a:lnTo>
                  <a:lnTo>
                    <a:pt x="1871554" y="3362635"/>
                  </a:lnTo>
                  <a:lnTo>
                    <a:pt x="1827348" y="3313055"/>
                  </a:lnTo>
                  <a:lnTo>
                    <a:pt x="1783517" y="3263133"/>
                  </a:lnTo>
                  <a:lnTo>
                    <a:pt x="1740065" y="3212874"/>
                  </a:lnTo>
                  <a:lnTo>
                    <a:pt x="1696993" y="3162279"/>
                  </a:lnTo>
                  <a:lnTo>
                    <a:pt x="1654304" y="3111349"/>
                  </a:lnTo>
                  <a:lnTo>
                    <a:pt x="1612000" y="3060089"/>
                  </a:lnTo>
                  <a:lnTo>
                    <a:pt x="1570083" y="3008499"/>
                  </a:lnTo>
                  <a:lnTo>
                    <a:pt x="1528556" y="2956581"/>
                  </a:lnTo>
                  <a:lnTo>
                    <a:pt x="1487420" y="2904339"/>
                  </a:lnTo>
                  <a:lnTo>
                    <a:pt x="1446678" y="2851775"/>
                  </a:lnTo>
                  <a:lnTo>
                    <a:pt x="1406333" y="2798889"/>
                  </a:lnTo>
                  <a:lnTo>
                    <a:pt x="1366385" y="2745686"/>
                  </a:lnTo>
                  <a:lnTo>
                    <a:pt x="1326838" y="2692167"/>
                  </a:lnTo>
                  <a:lnTo>
                    <a:pt x="1287694" y="2638334"/>
                  </a:lnTo>
                  <a:lnTo>
                    <a:pt x="1248955" y="2584189"/>
                  </a:lnTo>
                  <a:lnTo>
                    <a:pt x="1210624" y="2529735"/>
                  </a:lnTo>
                  <a:lnTo>
                    <a:pt x="1172701" y="2474974"/>
                  </a:lnTo>
                  <a:lnTo>
                    <a:pt x="1135191" y="2419908"/>
                  </a:lnTo>
                  <a:lnTo>
                    <a:pt x="1098094" y="2364540"/>
                  </a:lnTo>
                  <a:lnTo>
                    <a:pt x="1061413" y="2308871"/>
                  </a:lnTo>
                  <a:lnTo>
                    <a:pt x="1025151" y="2252904"/>
                  </a:lnTo>
                  <a:lnTo>
                    <a:pt x="989309" y="2196641"/>
                  </a:lnTo>
                  <a:lnTo>
                    <a:pt x="953891" y="2140085"/>
                  </a:lnTo>
                  <a:lnTo>
                    <a:pt x="918897" y="2083237"/>
                  </a:lnTo>
                  <a:lnTo>
                    <a:pt x="884330" y="2026099"/>
                  </a:lnTo>
                  <a:lnTo>
                    <a:pt x="850193" y="1968675"/>
                  </a:lnTo>
                  <a:lnTo>
                    <a:pt x="816488" y="1910966"/>
                  </a:lnTo>
                  <a:lnTo>
                    <a:pt x="783217" y="1852974"/>
                  </a:lnTo>
                  <a:lnTo>
                    <a:pt x="750381" y="1794702"/>
                  </a:lnTo>
                  <a:lnTo>
                    <a:pt x="717985" y="1736152"/>
                  </a:lnTo>
                  <a:lnTo>
                    <a:pt x="686029" y="1677325"/>
                  </a:lnTo>
                  <a:lnTo>
                    <a:pt x="654515" y="1618226"/>
                  </a:lnTo>
                  <a:lnTo>
                    <a:pt x="623447" y="1558854"/>
                  </a:lnTo>
                  <a:lnTo>
                    <a:pt x="592826" y="1499214"/>
                  </a:lnTo>
                  <a:lnTo>
                    <a:pt x="562655" y="1439306"/>
                  </a:lnTo>
                  <a:lnTo>
                    <a:pt x="532935" y="1379134"/>
                  </a:lnTo>
                  <a:lnTo>
                    <a:pt x="503669" y="1318699"/>
                  </a:lnTo>
                  <a:lnTo>
                    <a:pt x="474860" y="1258004"/>
                  </a:lnTo>
                  <a:lnTo>
                    <a:pt x="446509" y="1197051"/>
                  </a:lnTo>
                  <a:lnTo>
                    <a:pt x="418619" y="1135841"/>
                  </a:lnTo>
                  <a:lnTo>
                    <a:pt x="391191" y="1074379"/>
                  </a:lnTo>
                  <a:lnTo>
                    <a:pt x="364229" y="1012664"/>
                  </a:lnTo>
                  <a:lnTo>
                    <a:pt x="337734" y="950701"/>
                  </a:lnTo>
                  <a:lnTo>
                    <a:pt x="311708" y="888491"/>
                  </a:lnTo>
                  <a:lnTo>
                    <a:pt x="286155" y="826035"/>
                  </a:lnTo>
                  <a:lnTo>
                    <a:pt x="261075" y="763338"/>
                  </a:lnTo>
                  <a:lnTo>
                    <a:pt x="236472" y="700400"/>
                  </a:lnTo>
                  <a:lnTo>
                    <a:pt x="212347" y="637224"/>
                  </a:lnTo>
                  <a:lnTo>
                    <a:pt x="188703" y="573812"/>
                  </a:lnTo>
                  <a:lnTo>
                    <a:pt x="165541" y="510167"/>
                  </a:lnTo>
                  <a:lnTo>
                    <a:pt x="142865" y="446290"/>
                  </a:lnTo>
                  <a:lnTo>
                    <a:pt x="120676" y="382184"/>
                  </a:lnTo>
                  <a:lnTo>
                    <a:pt x="98977" y="317851"/>
                  </a:lnTo>
                  <a:lnTo>
                    <a:pt x="77770" y="253293"/>
                  </a:lnTo>
                  <a:lnTo>
                    <a:pt x="57056" y="188513"/>
                  </a:lnTo>
                  <a:lnTo>
                    <a:pt x="36839" y="123513"/>
                  </a:lnTo>
                  <a:lnTo>
                    <a:pt x="17121" y="58295"/>
                  </a:lnTo>
                  <a:lnTo>
                    <a:pt x="0" y="0"/>
                  </a:lnTo>
                </a:path>
                <a:path w="2040254" h="3545204">
                  <a:moveTo>
                    <a:pt x="2039845" y="2295438"/>
                  </a:moveTo>
                  <a:lnTo>
                    <a:pt x="2015253" y="2262686"/>
                  </a:lnTo>
                  <a:lnTo>
                    <a:pt x="1979380" y="2214139"/>
                  </a:lnTo>
                  <a:lnTo>
                    <a:pt x="1943873" y="2165308"/>
                  </a:lnTo>
                  <a:lnTo>
                    <a:pt x="1908733" y="2116194"/>
                  </a:lnTo>
                  <a:lnTo>
                    <a:pt x="1873963" y="2066800"/>
                  </a:lnTo>
                  <a:lnTo>
                    <a:pt x="1839564" y="2017127"/>
                  </a:lnTo>
                  <a:lnTo>
                    <a:pt x="1805539" y="1967177"/>
                  </a:lnTo>
                  <a:lnTo>
                    <a:pt x="1771889" y="1916953"/>
                  </a:lnTo>
                  <a:lnTo>
                    <a:pt x="1738616" y="1866457"/>
                  </a:lnTo>
                  <a:lnTo>
                    <a:pt x="1705723" y="1815690"/>
                  </a:lnTo>
                  <a:lnTo>
                    <a:pt x="1673211" y="1764655"/>
                  </a:lnTo>
                  <a:lnTo>
                    <a:pt x="1641083" y="1713353"/>
                  </a:lnTo>
                  <a:lnTo>
                    <a:pt x="1609341" y="1661787"/>
                  </a:lnTo>
                  <a:lnTo>
                    <a:pt x="1577986" y="1609958"/>
                  </a:lnTo>
                  <a:lnTo>
                    <a:pt x="1547021" y="1557869"/>
                  </a:lnTo>
                  <a:lnTo>
                    <a:pt x="1516447" y="1505522"/>
                  </a:lnTo>
                  <a:lnTo>
                    <a:pt x="1486267" y="1452918"/>
                  </a:lnTo>
                  <a:lnTo>
                    <a:pt x="1456483" y="1400060"/>
                  </a:lnTo>
                  <a:lnTo>
                    <a:pt x="1427096" y="1346950"/>
                  </a:lnTo>
                  <a:lnTo>
                    <a:pt x="1398109" y="1293590"/>
                  </a:lnTo>
                  <a:lnTo>
                    <a:pt x="1369524" y="1239981"/>
                  </a:lnTo>
                  <a:lnTo>
                    <a:pt x="1341342" y="1186126"/>
                  </a:lnTo>
                  <a:lnTo>
                    <a:pt x="1313566" y="1132027"/>
                  </a:lnTo>
                  <a:lnTo>
                    <a:pt x="1286198" y="1077686"/>
                  </a:lnTo>
                  <a:lnTo>
                    <a:pt x="1259240" y="1023104"/>
                  </a:lnTo>
                  <a:lnTo>
                    <a:pt x="1232693" y="968284"/>
                  </a:lnTo>
                  <a:lnTo>
                    <a:pt x="1206560" y="913228"/>
                  </a:lnTo>
                  <a:lnTo>
                    <a:pt x="1180843" y="857939"/>
                  </a:lnTo>
                  <a:lnTo>
                    <a:pt x="1155544" y="802416"/>
                  </a:lnTo>
                  <a:lnTo>
                    <a:pt x="1130665" y="746664"/>
                  </a:lnTo>
                  <a:lnTo>
                    <a:pt x="1106208" y="690684"/>
                  </a:lnTo>
                  <a:lnTo>
                    <a:pt x="1082175" y="634478"/>
                  </a:lnTo>
                  <a:lnTo>
                    <a:pt x="1058567" y="578048"/>
                  </a:lnTo>
                  <a:lnTo>
                    <a:pt x="1035388" y="521395"/>
                  </a:lnTo>
                  <a:lnTo>
                    <a:pt x="1012638" y="464523"/>
                  </a:lnTo>
                  <a:lnTo>
                    <a:pt x="990321" y="407433"/>
                  </a:lnTo>
                  <a:lnTo>
                    <a:pt x="968438" y="350127"/>
                  </a:lnTo>
                  <a:lnTo>
                    <a:pt x="946990" y="292607"/>
                  </a:lnTo>
                  <a:lnTo>
                    <a:pt x="925981" y="234875"/>
                  </a:lnTo>
                  <a:lnTo>
                    <a:pt x="905411" y="176933"/>
                  </a:lnTo>
                  <a:lnTo>
                    <a:pt x="885284" y="118783"/>
                  </a:lnTo>
                  <a:lnTo>
                    <a:pt x="865601" y="60428"/>
                  </a:lnTo>
                  <a:lnTo>
                    <a:pt x="846364" y="1868"/>
                  </a:lnTo>
                  <a:lnTo>
                    <a:pt x="845767" y="0"/>
                  </a:lnTo>
                </a:path>
                <a:path w="2040254" h="3545204">
                  <a:moveTo>
                    <a:pt x="2039845" y="775623"/>
                  </a:moveTo>
                  <a:lnTo>
                    <a:pt x="2009741" y="716059"/>
                  </a:lnTo>
                  <a:lnTo>
                    <a:pt x="1985544" y="667069"/>
                  </a:lnTo>
                  <a:lnTo>
                    <a:pt x="1961716" y="617864"/>
                  </a:lnTo>
                  <a:lnTo>
                    <a:pt x="1938260" y="568448"/>
                  </a:lnTo>
                  <a:lnTo>
                    <a:pt x="1915178" y="518821"/>
                  </a:lnTo>
                  <a:lnTo>
                    <a:pt x="1892470" y="468986"/>
                  </a:lnTo>
                  <a:lnTo>
                    <a:pt x="1870139" y="418945"/>
                  </a:lnTo>
                  <a:lnTo>
                    <a:pt x="1848187" y="368699"/>
                  </a:lnTo>
                  <a:lnTo>
                    <a:pt x="1826615" y="318250"/>
                  </a:lnTo>
                  <a:lnTo>
                    <a:pt x="1805426" y="267599"/>
                  </a:lnTo>
                  <a:lnTo>
                    <a:pt x="1784621" y="216750"/>
                  </a:lnTo>
                  <a:lnTo>
                    <a:pt x="1764202" y="165703"/>
                  </a:lnTo>
                  <a:lnTo>
                    <a:pt x="1744170" y="114461"/>
                  </a:lnTo>
                  <a:lnTo>
                    <a:pt x="1724528" y="63025"/>
                  </a:lnTo>
                  <a:lnTo>
                    <a:pt x="1705278" y="11396"/>
                  </a:lnTo>
                  <a:lnTo>
                    <a:pt x="1701130" y="0"/>
                  </a:lnTo>
                </a:path>
              </a:pathLst>
            </a:custGeom>
            <a:ln w="97383">
              <a:solidFill>
                <a:srgbClr val="1FC4C9"/>
              </a:solidFill>
            </a:ln>
          </p:spPr>
          <p:txBody>
            <a:bodyPr wrap="square" lIns="0" tIns="0" rIns="0" bIns="0" rtlCol="0"/>
            <a:lstStyle/>
            <a:p>
              <a:endParaRPr dirty="0"/>
            </a:p>
          </p:txBody>
        </p:sp>
      </p:grpSp>
      <p:sp>
        <p:nvSpPr>
          <p:cNvPr id="6" name="object 6"/>
          <p:cNvSpPr txBox="1">
            <a:spLocks noGrp="1"/>
          </p:cNvSpPr>
          <p:nvPr>
            <p:ph type="title"/>
          </p:nvPr>
        </p:nvSpPr>
        <p:spPr>
          <a:xfrm>
            <a:off x="712249" y="598538"/>
            <a:ext cx="8170425" cy="1092094"/>
          </a:xfrm>
          <a:prstGeom prst="rect">
            <a:avLst/>
          </a:prstGeom>
        </p:spPr>
        <p:txBody>
          <a:bodyPr vert="horz" wrap="square" lIns="0" tIns="149860" rIns="0" bIns="0" rtlCol="0">
            <a:spAutoFit/>
          </a:bodyPr>
          <a:lstStyle/>
          <a:p>
            <a:pPr marL="12700" marR="6985">
              <a:lnSpc>
                <a:spcPct val="76900"/>
              </a:lnSpc>
              <a:spcBef>
                <a:spcPts val="1180"/>
              </a:spcBef>
            </a:pPr>
            <a:r>
              <a:rPr lang="el-GR" sz="3900" spc="-160" dirty="0">
                <a:solidFill>
                  <a:srgbClr val="1C2E42"/>
                </a:solidFill>
                <a:latin typeface="+mj-lt"/>
              </a:rPr>
              <a:t>ΕΦΑΡΜΟΣΤΕ ΤΟ </a:t>
            </a:r>
            <a:r>
              <a:rPr lang="en-US" sz="3900" spc="-240" dirty="0">
                <a:solidFill>
                  <a:srgbClr val="FF0000"/>
                </a:solidFill>
                <a:latin typeface="+mj-lt"/>
              </a:rPr>
              <a:t>INNOVATION PLAYBOOK </a:t>
            </a:r>
            <a:r>
              <a:rPr lang="el-GR" sz="3900" spc="-160" dirty="0">
                <a:solidFill>
                  <a:srgbClr val="1C2E42"/>
                </a:solidFill>
                <a:latin typeface="+mj-lt"/>
              </a:rPr>
              <a:t>ΜΕ ΤΙΣ ΟΜΑΔΕΣ ΣΑΣ!</a:t>
            </a:r>
            <a:endParaRPr sz="3900" dirty="0">
              <a:latin typeface="+mj-lt"/>
            </a:endParaRPr>
          </a:p>
        </p:txBody>
      </p:sp>
      <p:sp>
        <p:nvSpPr>
          <p:cNvPr id="7" name="object 7"/>
          <p:cNvSpPr txBox="1"/>
          <p:nvPr/>
        </p:nvSpPr>
        <p:spPr>
          <a:xfrm>
            <a:off x="707299" y="2157569"/>
            <a:ext cx="6365875" cy="1257845"/>
          </a:xfrm>
          <a:prstGeom prst="rect">
            <a:avLst/>
          </a:prstGeom>
        </p:spPr>
        <p:txBody>
          <a:bodyPr vert="horz" wrap="square" lIns="0" tIns="12700" rIns="0" bIns="0" rtlCol="0">
            <a:spAutoFit/>
          </a:bodyPr>
          <a:lstStyle/>
          <a:p>
            <a:pPr marL="12700" marR="5080">
              <a:lnSpc>
                <a:spcPct val="111100"/>
              </a:lnSpc>
              <a:spcBef>
                <a:spcPts val="100"/>
              </a:spcBef>
            </a:pPr>
            <a:r>
              <a:rPr lang="el-GR" sz="1200" spc="-20" dirty="0">
                <a:solidFill>
                  <a:srgbClr val="1C2E42"/>
                </a:solidFill>
                <a:latin typeface="+mj-lt"/>
                <a:cs typeface="Trebuchet MS"/>
              </a:rPr>
              <a:t>Διοργανώστε ένα συνεργατικό εργαστήριο και εφαρμόστε το </a:t>
            </a:r>
            <a:r>
              <a:rPr lang="en-US" sz="1200" b="1" dirty="0">
                <a:solidFill>
                  <a:srgbClr val="FF0000"/>
                </a:solidFill>
              </a:rPr>
              <a:t>Innovation Playbook </a:t>
            </a:r>
            <a:r>
              <a:rPr lang="el-GR" sz="1200" spc="-20" dirty="0">
                <a:solidFill>
                  <a:srgbClr val="1C2E42"/>
                </a:solidFill>
                <a:latin typeface="+mj-lt"/>
                <a:cs typeface="Trebuchet MS"/>
              </a:rPr>
              <a:t>με τις ομάδες σας. Συζητήστε τις προκλήσεις σας και βρείτε λύσεις μαζί. Όλοι οι πόροι που χρειάζεστε είναι ελεύθερα διαθέσιμοι παρακάτω. </a:t>
            </a:r>
          </a:p>
          <a:p>
            <a:pPr marL="12700" marR="5080">
              <a:lnSpc>
                <a:spcPct val="111100"/>
              </a:lnSpc>
              <a:spcBef>
                <a:spcPts val="100"/>
              </a:spcBef>
            </a:pPr>
            <a:endParaRPr lang="el-GR" sz="1200" spc="-20" dirty="0">
              <a:solidFill>
                <a:srgbClr val="1C2E42"/>
              </a:solidFill>
              <a:latin typeface="+mj-lt"/>
              <a:cs typeface="Trebuchet MS"/>
            </a:endParaRPr>
          </a:p>
          <a:p>
            <a:pPr marL="12700" marR="5080">
              <a:lnSpc>
                <a:spcPct val="111100"/>
              </a:lnSpc>
              <a:spcBef>
                <a:spcPts val="100"/>
              </a:spcBef>
            </a:pPr>
            <a:r>
              <a:rPr lang="el-GR" sz="1200" spc="-20" dirty="0">
                <a:solidFill>
                  <a:srgbClr val="1C2E42"/>
                </a:solidFill>
                <a:latin typeface="+mj-lt"/>
                <a:cs typeface="Trebuchet MS"/>
              </a:rPr>
              <a:t>Θα θέλαμε πολύ να σας ακούσουμε! Πείτε μας πώς εφαρμόσατε το </a:t>
            </a:r>
            <a:r>
              <a:rPr lang="en-US" sz="1200" b="1" dirty="0">
                <a:solidFill>
                  <a:srgbClr val="FF0000"/>
                </a:solidFill>
              </a:rPr>
              <a:t>Innovation Playbook </a:t>
            </a:r>
            <a:r>
              <a:rPr lang="el-GR" sz="1200" spc="-20" dirty="0">
                <a:solidFill>
                  <a:srgbClr val="1C2E42"/>
                </a:solidFill>
                <a:latin typeface="+mj-lt"/>
                <a:cs typeface="Trebuchet MS"/>
              </a:rPr>
              <a:t>και δώστε μας ανατροφοδότηση, ώστε να μας βοηθήσετε να συνεχίσουμε να βελτιώνουμε την εμπειρία. </a:t>
            </a:r>
          </a:p>
        </p:txBody>
      </p:sp>
      <p:sp>
        <p:nvSpPr>
          <p:cNvPr id="8" name="object 8"/>
          <p:cNvSpPr txBox="1"/>
          <p:nvPr/>
        </p:nvSpPr>
        <p:spPr>
          <a:xfrm>
            <a:off x="311299" y="7094555"/>
            <a:ext cx="7380790" cy="166712"/>
          </a:xfrm>
          <a:prstGeom prst="rect">
            <a:avLst/>
          </a:prstGeom>
        </p:spPr>
        <p:txBody>
          <a:bodyPr vert="horz" wrap="square" lIns="0" tIns="12700" rIns="0" bIns="0" rtlCol="0">
            <a:spAutoFit/>
          </a:bodyPr>
          <a:lstStyle/>
          <a:p>
            <a:pPr marL="12700">
              <a:lnSpc>
                <a:spcPct val="100000"/>
              </a:lnSpc>
              <a:spcBef>
                <a:spcPts val="100"/>
              </a:spcBef>
              <a:tabLst>
                <a:tab pos="321310" algn="l"/>
              </a:tabLst>
            </a:pPr>
            <a:r>
              <a:rPr lang="el-GR" sz="1000" spc="-15" dirty="0">
                <a:solidFill>
                  <a:schemeClr val="bg1">
                    <a:lumMod val="50000"/>
                  </a:schemeClr>
                </a:solidFill>
                <a:latin typeface="Trebuchet MS"/>
                <a:cs typeface="Trebuchet MS"/>
              </a:rPr>
              <a:t>4	</a:t>
            </a:r>
            <a:r>
              <a:rPr lang="en-US" sz="1000" spc="-15" dirty="0">
                <a:solidFill>
                  <a:schemeClr val="bg1">
                    <a:lumMod val="50000"/>
                  </a:schemeClr>
                </a:solidFill>
                <a:latin typeface="+mj-lt"/>
                <a:cs typeface="Trebuchet MS"/>
              </a:rPr>
              <a:t> INNOVATION PLAYBOOK</a:t>
            </a:r>
            <a:r>
              <a:rPr lang="el-GR" sz="1000" spc="-15" dirty="0">
                <a:solidFill>
                  <a:schemeClr val="bg1">
                    <a:lumMod val="50000"/>
                  </a:schemeClr>
                </a:solidFill>
                <a:latin typeface="+mj-lt"/>
                <a:cs typeface="Trebuchet MS"/>
              </a:rPr>
              <a:t> | ΕΦΑΡΜΟΣΤΕ ΤΟ </a:t>
            </a:r>
            <a:r>
              <a:rPr lang="en-US" sz="1000" spc="-15" dirty="0">
                <a:solidFill>
                  <a:schemeClr val="bg1">
                    <a:lumMod val="50000"/>
                  </a:schemeClr>
                </a:solidFill>
                <a:latin typeface="+mj-lt"/>
                <a:cs typeface="Trebuchet MS"/>
              </a:rPr>
              <a:t>INNOVATION PLAYBOOK</a:t>
            </a:r>
            <a:r>
              <a:rPr lang="el-GR" sz="1000" spc="-15" dirty="0">
                <a:solidFill>
                  <a:schemeClr val="bg1">
                    <a:lumMod val="50000"/>
                  </a:schemeClr>
                </a:solidFill>
                <a:latin typeface="+mj-lt"/>
                <a:cs typeface="Trebuchet MS"/>
              </a:rPr>
              <a:t> ΜΕ ΤΙΣ ΟΜΑΔΕΣ ΣΑΣ!</a:t>
            </a:r>
            <a:endParaRPr sz="1000" dirty="0">
              <a:solidFill>
                <a:schemeClr val="bg1">
                  <a:lumMod val="50000"/>
                </a:schemeClr>
              </a:solidFill>
              <a:latin typeface="+mj-lt"/>
              <a:cs typeface="Trebuchet MS"/>
            </a:endParaRPr>
          </a:p>
        </p:txBody>
      </p:sp>
      <p:grpSp>
        <p:nvGrpSpPr>
          <p:cNvPr id="9" name="object 9"/>
          <p:cNvGrpSpPr/>
          <p:nvPr/>
        </p:nvGrpSpPr>
        <p:grpSpPr>
          <a:xfrm>
            <a:off x="6134373" y="3585562"/>
            <a:ext cx="2534920" cy="2534920"/>
            <a:chOff x="6134373" y="3585562"/>
            <a:chExt cx="2534920" cy="2534920"/>
          </a:xfrm>
        </p:grpSpPr>
        <p:sp>
          <p:nvSpPr>
            <p:cNvPr id="10" name="object 10"/>
            <p:cNvSpPr/>
            <p:nvPr/>
          </p:nvSpPr>
          <p:spPr>
            <a:xfrm>
              <a:off x="6134373" y="3585562"/>
              <a:ext cx="2534920" cy="2534920"/>
            </a:xfrm>
            <a:custGeom>
              <a:avLst/>
              <a:gdLst/>
              <a:ahLst/>
              <a:cxnLst/>
              <a:rect l="l" t="t" r="r" b="b"/>
              <a:pathLst>
                <a:path w="2534920" h="2534920">
                  <a:moveTo>
                    <a:pt x="1267218" y="0"/>
                  </a:moveTo>
                  <a:lnTo>
                    <a:pt x="1218610" y="915"/>
                  </a:lnTo>
                  <a:lnTo>
                    <a:pt x="1170466" y="3638"/>
                  </a:lnTo>
                  <a:lnTo>
                    <a:pt x="1122816" y="8137"/>
                  </a:lnTo>
                  <a:lnTo>
                    <a:pt x="1075696" y="14378"/>
                  </a:lnTo>
                  <a:lnTo>
                    <a:pt x="1029136" y="22329"/>
                  </a:lnTo>
                  <a:lnTo>
                    <a:pt x="983171" y="31958"/>
                  </a:lnTo>
                  <a:lnTo>
                    <a:pt x="937832" y="43230"/>
                  </a:lnTo>
                  <a:lnTo>
                    <a:pt x="893154" y="56114"/>
                  </a:lnTo>
                  <a:lnTo>
                    <a:pt x="849168" y="70576"/>
                  </a:lnTo>
                  <a:lnTo>
                    <a:pt x="805907" y="86584"/>
                  </a:lnTo>
                  <a:lnTo>
                    <a:pt x="763404" y="104105"/>
                  </a:lnTo>
                  <a:lnTo>
                    <a:pt x="721693" y="123106"/>
                  </a:lnTo>
                  <a:lnTo>
                    <a:pt x="680805" y="143554"/>
                  </a:lnTo>
                  <a:lnTo>
                    <a:pt x="640774" y="165417"/>
                  </a:lnTo>
                  <a:lnTo>
                    <a:pt x="601632" y="188662"/>
                  </a:lnTo>
                  <a:lnTo>
                    <a:pt x="563412" y="213255"/>
                  </a:lnTo>
                  <a:lnTo>
                    <a:pt x="526148" y="239164"/>
                  </a:lnTo>
                  <a:lnTo>
                    <a:pt x="489872" y="266357"/>
                  </a:lnTo>
                  <a:lnTo>
                    <a:pt x="454616" y="294800"/>
                  </a:lnTo>
                  <a:lnTo>
                    <a:pt x="420413" y="324460"/>
                  </a:lnTo>
                  <a:lnTo>
                    <a:pt x="387297" y="355305"/>
                  </a:lnTo>
                  <a:lnTo>
                    <a:pt x="355301" y="387302"/>
                  </a:lnTo>
                  <a:lnTo>
                    <a:pt x="324456" y="420418"/>
                  </a:lnTo>
                  <a:lnTo>
                    <a:pt x="294795" y="454621"/>
                  </a:lnTo>
                  <a:lnTo>
                    <a:pt x="266353" y="489877"/>
                  </a:lnTo>
                  <a:lnTo>
                    <a:pt x="239161" y="526154"/>
                  </a:lnTo>
                  <a:lnTo>
                    <a:pt x="213252" y="563418"/>
                  </a:lnTo>
                  <a:lnTo>
                    <a:pt x="188659" y="601638"/>
                  </a:lnTo>
                  <a:lnTo>
                    <a:pt x="165415" y="640779"/>
                  </a:lnTo>
                  <a:lnTo>
                    <a:pt x="143552" y="680810"/>
                  </a:lnTo>
                  <a:lnTo>
                    <a:pt x="123104" y="721698"/>
                  </a:lnTo>
                  <a:lnTo>
                    <a:pt x="104103" y="763410"/>
                  </a:lnTo>
                  <a:lnTo>
                    <a:pt x="86583" y="805912"/>
                  </a:lnTo>
                  <a:lnTo>
                    <a:pt x="70575" y="849173"/>
                  </a:lnTo>
                  <a:lnTo>
                    <a:pt x="56113" y="893158"/>
                  </a:lnTo>
                  <a:lnTo>
                    <a:pt x="43229" y="937837"/>
                  </a:lnTo>
                  <a:lnTo>
                    <a:pt x="31957" y="983175"/>
                  </a:lnTo>
                  <a:lnTo>
                    <a:pt x="22329" y="1029140"/>
                  </a:lnTo>
                  <a:lnTo>
                    <a:pt x="14378" y="1075698"/>
                  </a:lnTo>
                  <a:lnTo>
                    <a:pt x="8137" y="1122819"/>
                  </a:lnTo>
                  <a:lnTo>
                    <a:pt x="3638" y="1170467"/>
                  </a:lnTo>
                  <a:lnTo>
                    <a:pt x="915" y="1218611"/>
                  </a:lnTo>
                  <a:lnTo>
                    <a:pt x="0" y="1267218"/>
                  </a:lnTo>
                  <a:lnTo>
                    <a:pt x="915" y="1315826"/>
                  </a:lnTo>
                  <a:lnTo>
                    <a:pt x="3638" y="1363971"/>
                  </a:lnTo>
                  <a:lnTo>
                    <a:pt x="8137" y="1411620"/>
                  </a:lnTo>
                  <a:lnTo>
                    <a:pt x="14378" y="1458741"/>
                  </a:lnTo>
                  <a:lnTo>
                    <a:pt x="22329" y="1505300"/>
                  </a:lnTo>
                  <a:lnTo>
                    <a:pt x="31957" y="1551266"/>
                  </a:lnTo>
                  <a:lnTo>
                    <a:pt x="43229" y="1596604"/>
                  </a:lnTo>
                  <a:lnTo>
                    <a:pt x="56113" y="1641283"/>
                  </a:lnTo>
                  <a:lnTo>
                    <a:pt x="70575" y="1685269"/>
                  </a:lnTo>
                  <a:lnTo>
                    <a:pt x="86583" y="1728530"/>
                  </a:lnTo>
                  <a:lnTo>
                    <a:pt x="104103" y="1771032"/>
                  </a:lnTo>
                  <a:lnTo>
                    <a:pt x="123104" y="1812744"/>
                  </a:lnTo>
                  <a:lnTo>
                    <a:pt x="143552" y="1853632"/>
                  </a:lnTo>
                  <a:lnTo>
                    <a:pt x="165415" y="1893663"/>
                  </a:lnTo>
                  <a:lnTo>
                    <a:pt x="188659" y="1932804"/>
                  </a:lnTo>
                  <a:lnTo>
                    <a:pt x="213252" y="1971024"/>
                  </a:lnTo>
                  <a:lnTo>
                    <a:pt x="239161" y="2008288"/>
                  </a:lnTo>
                  <a:lnTo>
                    <a:pt x="266353" y="2044565"/>
                  </a:lnTo>
                  <a:lnTo>
                    <a:pt x="294795" y="2079821"/>
                  </a:lnTo>
                  <a:lnTo>
                    <a:pt x="324456" y="2114023"/>
                  </a:lnTo>
                  <a:lnTo>
                    <a:pt x="355301" y="2147139"/>
                  </a:lnTo>
                  <a:lnTo>
                    <a:pt x="387297" y="2179136"/>
                  </a:lnTo>
                  <a:lnTo>
                    <a:pt x="420413" y="2209981"/>
                  </a:lnTo>
                  <a:lnTo>
                    <a:pt x="454616" y="2239641"/>
                  </a:lnTo>
                  <a:lnTo>
                    <a:pt x="489872" y="2268084"/>
                  </a:lnTo>
                  <a:lnTo>
                    <a:pt x="526148" y="2295276"/>
                  </a:lnTo>
                  <a:lnTo>
                    <a:pt x="563412" y="2321185"/>
                  </a:lnTo>
                  <a:lnTo>
                    <a:pt x="601632" y="2345778"/>
                  </a:lnTo>
                  <a:lnTo>
                    <a:pt x="640774" y="2369022"/>
                  </a:lnTo>
                  <a:lnTo>
                    <a:pt x="680805" y="2390884"/>
                  </a:lnTo>
                  <a:lnTo>
                    <a:pt x="721693" y="2411332"/>
                  </a:lnTo>
                  <a:lnTo>
                    <a:pt x="763404" y="2430333"/>
                  </a:lnTo>
                  <a:lnTo>
                    <a:pt x="805907" y="2447854"/>
                  </a:lnTo>
                  <a:lnTo>
                    <a:pt x="849168" y="2463862"/>
                  </a:lnTo>
                  <a:lnTo>
                    <a:pt x="893154" y="2478324"/>
                  </a:lnTo>
                  <a:lnTo>
                    <a:pt x="937832" y="2491207"/>
                  </a:lnTo>
                  <a:lnTo>
                    <a:pt x="983171" y="2502479"/>
                  </a:lnTo>
                  <a:lnTo>
                    <a:pt x="1029136" y="2512108"/>
                  </a:lnTo>
                  <a:lnTo>
                    <a:pt x="1075696" y="2520059"/>
                  </a:lnTo>
                  <a:lnTo>
                    <a:pt x="1122816" y="2526300"/>
                  </a:lnTo>
                  <a:lnTo>
                    <a:pt x="1170466" y="2530799"/>
                  </a:lnTo>
                  <a:lnTo>
                    <a:pt x="1218610" y="2533522"/>
                  </a:lnTo>
                  <a:lnTo>
                    <a:pt x="1267218" y="2534437"/>
                  </a:lnTo>
                  <a:lnTo>
                    <a:pt x="1315826" y="2533522"/>
                  </a:lnTo>
                  <a:lnTo>
                    <a:pt x="1363971" y="2530799"/>
                  </a:lnTo>
                  <a:lnTo>
                    <a:pt x="1411620" y="2526300"/>
                  </a:lnTo>
                  <a:lnTo>
                    <a:pt x="1458741" y="2520059"/>
                  </a:lnTo>
                  <a:lnTo>
                    <a:pt x="1505300" y="2512108"/>
                  </a:lnTo>
                  <a:lnTo>
                    <a:pt x="1551266" y="2502479"/>
                  </a:lnTo>
                  <a:lnTo>
                    <a:pt x="1596604" y="2491207"/>
                  </a:lnTo>
                  <a:lnTo>
                    <a:pt x="1641283" y="2478324"/>
                  </a:lnTo>
                  <a:lnTo>
                    <a:pt x="1685269" y="2463862"/>
                  </a:lnTo>
                  <a:lnTo>
                    <a:pt x="1728530" y="2447854"/>
                  </a:lnTo>
                  <a:lnTo>
                    <a:pt x="1771032" y="2430333"/>
                  </a:lnTo>
                  <a:lnTo>
                    <a:pt x="1812744" y="2411332"/>
                  </a:lnTo>
                  <a:lnTo>
                    <a:pt x="1853632" y="2390884"/>
                  </a:lnTo>
                  <a:lnTo>
                    <a:pt x="1893663" y="2369022"/>
                  </a:lnTo>
                  <a:lnTo>
                    <a:pt x="1932804" y="2345778"/>
                  </a:lnTo>
                  <a:lnTo>
                    <a:pt x="1971024" y="2321185"/>
                  </a:lnTo>
                  <a:lnTo>
                    <a:pt x="2008288" y="2295276"/>
                  </a:lnTo>
                  <a:lnTo>
                    <a:pt x="2044565" y="2268084"/>
                  </a:lnTo>
                  <a:lnTo>
                    <a:pt x="2079821" y="2239641"/>
                  </a:lnTo>
                  <a:lnTo>
                    <a:pt x="2114023" y="2209981"/>
                  </a:lnTo>
                  <a:lnTo>
                    <a:pt x="2147139" y="2179136"/>
                  </a:lnTo>
                  <a:lnTo>
                    <a:pt x="2179136" y="2147139"/>
                  </a:lnTo>
                  <a:lnTo>
                    <a:pt x="2209981" y="2114023"/>
                  </a:lnTo>
                  <a:lnTo>
                    <a:pt x="2239641" y="2079821"/>
                  </a:lnTo>
                  <a:lnTo>
                    <a:pt x="2268084" y="2044565"/>
                  </a:lnTo>
                  <a:lnTo>
                    <a:pt x="2295276" y="2008288"/>
                  </a:lnTo>
                  <a:lnTo>
                    <a:pt x="2321185" y="1971024"/>
                  </a:lnTo>
                  <a:lnTo>
                    <a:pt x="2345778" y="1932804"/>
                  </a:lnTo>
                  <a:lnTo>
                    <a:pt x="2369022" y="1893663"/>
                  </a:lnTo>
                  <a:lnTo>
                    <a:pt x="2390884" y="1853632"/>
                  </a:lnTo>
                  <a:lnTo>
                    <a:pt x="2411332" y="1812744"/>
                  </a:lnTo>
                  <a:lnTo>
                    <a:pt x="2430333" y="1771032"/>
                  </a:lnTo>
                  <a:lnTo>
                    <a:pt x="2447854" y="1728530"/>
                  </a:lnTo>
                  <a:lnTo>
                    <a:pt x="2463862" y="1685269"/>
                  </a:lnTo>
                  <a:lnTo>
                    <a:pt x="2478324" y="1641283"/>
                  </a:lnTo>
                  <a:lnTo>
                    <a:pt x="2491207" y="1596604"/>
                  </a:lnTo>
                  <a:lnTo>
                    <a:pt x="2502479" y="1551266"/>
                  </a:lnTo>
                  <a:lnTo>
                    <a:pt x="2512108" y="1505300"/>
                  </a:lnTo>
                  <a:lnTo>
                    <a:pt x="2520059" y="1458741"/>
                  </a:lnTo>
                  <a:lnTo>
                    <a:pt x="2526300" y="1411620"/>
                  </a:lnTo>
                  <a:lnTo>
                    <a:pt x="2530799" y="1363971"/>
                  </a:lnTo>
                  <a:lnTo>
                    <a:pt x="2533522" y="1315826"/>
                  </a:lnTo>
                  <a:lnTo>
                    <a:pt x="2534437" y="1267218"/>
                  </a:lnTo>
                  <a:lnTo>
                    <a:pt x="2533522" y="1218611"/>
                  </a:lnTo>
                  <a:lnTo>
                    <a:pt x="2530799" y="1170467"/>
                  </a:lnTo>
                  <a:lnTo>
                    <a:pt x="2526300" y="1122819"/>
                  </a:lnTo>
                  <a:lnTo>
                    <a:pt x="2520059" y="1075698"/>
                  </a:lnTo>
                  <a:lnTo>
                    <a:pt x="2512108" y="1029140"/>
                  </a:lnTo>
                  <a:lnTo>
                    <a:pt x="2502479" y="983175"/>
                  </a:lnTo>
                  <a:lnTo>
                    <a:pt x="2491207" y="937837"/>
                  </a:lnTo>
                  <a:lnTo>
                    <a:pt x="2478324" y="893158"/>
                  </a:lnTo>
                  <a:lnTo>
                    <a:pt x="2463862" y="849173"/>
                  </a:lnTo>
                  <a:lnTo>
                    <a:pt x="2447854" y="805912"/>
                  </a:lnTo>
                  <a:lnTo>
                    <a:pt x="2430333" y="763410"/>
                  </a:lnTo>
                  <a:lnTo>
                    <a:pt x="2411332" y="721698"/>
                  </a:lnTo>
                  <a:lnTo>
                    <a:pt x="2390884" y="680810"/>
                  </a:lnTo>
                  <a:lnTo>
                    <a:pt x="2369022" y="640779"/>
                  </a:lnTo>
                  <a:lnTo>
                    <a:pt x="2345778" y="601638"/>
                  </a:lnTo>
                  <a:lnTo>
                    <a:pt x="2321185" y="563418"/>
                  </a:lnTo>
                  <a:lnTo>
                    <a:pt x="2295276" y="526154"/>
                  </a:lnTo>
                  <a:lnTo>
                    <a:pt x="2268084" y="489877"/>
                  </a:lnTo>
                  <a:lnTo>
                    <a:pt x="2239641" y="454621"/>
                  </a:lnTo>
                  <a:lnTo>
                    <a:pt x="2209981" y="420418"/>
                  </a:lnTo>
                  <a:lnTo>
                    <a:pt x="2179136" y="387302"/>
                  </a:lnTo>
                  <a:lnTo>
                    <a:pt x="2147139" y="355305"/>
                  </a:lnTo>
                  <a:lnTo>
                    <a:pt x="2114023" y="324460"/>
                  </a:lnTo>
                  <a:lnTo>
                    <a:pt x="2079821" y="294800"/>
                  </a:lnTo>
                  <a:lnTo>
                    <a:pt x="2044565" y="266357"/>
                  </a:lnTo>
                  <a:lnTo>
                    <a:pt x="2008288" y="239164"/>
                  </a:lnTo>
                  <a:lnTo>
                    <a:pt x="1971024" y="213255"/>
                  </a:lnTo>
                  <a:lnTo>
                    <a:pt x="1932804" y="188662"/>
                  </a:lnTo>
                  <a:lnTo>
                    <a:pt x="1893663" y="165417"/>
                  </a:lnTo>
                  <a:lnTo>
                    <a:pt x="1853632" y="143554"/>
                  </a:lnTo>
                  <a:lnTo>
                    <a:pt x="1812744" y="123106"/>
                  </a:lnTo>
                  <a:lnTo>
                    <a:pt x="1771032" y="104105"/>
                  </a:lnTo>
                  <a:lnTo>
                    <a:pt x="1728530" y="86584"/>
                  </a:lnTo>
                  <a:lnTo>
                    <a:pt x="1685269" y="70576"/>
                  </a:lnTo>
                  <a:lnTo>
                    <a:pt x="1641283" y="56114"/>
                  </a:lnTo>
                  <a:lnTo>
                    <a:pt x="1596604" y="43230"/>
                  </a:lnTo>
                  <a:lnTo>
                    <a:pt x="1551266" y="31958"/>
                  </a:lnTo>
                  <a:lnTo>
                    <a:pt x="1505300" y="22329"/>
                  </a:lnTo>
                  <a:lnTo>
                    <a:pt x="1458741" y="14378"/>
                  </a:lnTo>
                  <a:lnTo>
                    <a:pt x="1411620" y="8137"/>
                  </a:lnTo>
                  <a:lnTo>
                    <a:pt x="1363971" y="3638"/>
                  </a:lnTo>
                  <a:lnTo>
                    <a:pt x="1315826" y="915"/>
                  </a:lnTo>
                  <a:lnTo>
                    <a:pt x="1267218" y="0"/>
                  </a:lnTo>
                  <a:close/>
                </a:path>
              </a:pathLst>
            </a:custGeom>
            <a:solidFill>
              <a:srgbClr val="FFC900">
                <a:alpha val="9999"/>
              </a:srgbClr>
            </a:solidFill>
          </p:spPr>
          <p:txBody>
            <a:bodyPr wrap="square" lIns="0" tIns="0" rIns="0" bIns="0" rtlCol="0"/>
            <a:lstStyle/>
            <a:p>
              <a:endParaRPr dirty="0"/>
            </a:p>
          </p:txBody>
        </p:sp>
        <p:sp>
          <p:nvSpPr>
            <p:cNvPr id="11" name="object 11"/>
            <p:cNvSpPr/>
            <p:nvPr/>
          </p:nvSpPr>
          <p:spPr>
            <a:xfrm>
              <a:off x="6804773" y="4010290"/>
              <a:ext cx="926465" cy="802005"/>
            </a:xfrm>
            <a:custGeom>
              <a:avLst/>
              <a:gdLst/>
              <a:ahLst/>
              <a:cxnLst/>
              <a:rect l="l" t="t" r="r" b="b"/>
              <a:pathLst>
                <a:path w="926465" h="802004">
                  <a:moveTo>
                    <a:pt x="462940" y="0"/>
                  </a:moveTo>
                  <a:lnTo>
                    <a:pt x="412497" y="2351"/>
                  </a:lnTo>
                  <a:lnTo>
                    <a:pt x="363628" y="9244"/>
                  </a:lnTo>
                  <a:lnTo>
                    <a:pt x="316614" y="20432"/>
                  </a:lnTo>
                  <a:lnTo>
                    <a:pt x="271739" y="35671"/>
                  </a:lnTo>
                  <a:lnTo>
                    <a:pt x="229284" y="54718"/>
                  </a:lnTo>
                  <a:lnTo>
                    <a:pt x="189533" y="77327"/>
                  </a:lnTo>
                  <a:lnTo>
                    <a:pt x="152766" y="103254"/>
                  </a:lnTo>
                  <a:lnTo>
                    <a:pt x="119268" y="132255"/>
                  </a:lnTo>
                  <a:lnTo>
                    <a:pt x="89320" y="164084"/>
                  </a:lnTo>
                  <a:lnTo>
                    <a:pt x="63204" y="198498"/>
                  </a:lnTo>
                  <a:lnTo>
                    <a:pt x="41204" y="235251"/>
                  </a:lnTo>
                  <a:lnTo>
                    <a:pt x="23600" y="274100"/>
                  </a:lnTo>
                  <a:lnTo>
                    <a:pt x="10677" y="314800"/>
                  </a:lnTo>
                  <a:lnTo>
                    <a:pt x="2716" y="357106"/>
                  </a:lnTo>
                  <a:lnTo>
                    <a:pt x="0" y="400773"/>
                  </a:lnTo>
                  <a:lnTo>
                    <a:pt x="2716" y="444444"/>
                  </a:lnTo>
                  <a:lnTo>
                    <a:pt x="10677" y="486752"/>
                  </a:lnTo>
                  <a:lnTo>
                    <a:pt x="23600" y="527453"/>
                  </a:lnTo>
                  <a:lnTo>
                    <a:pt x="41204" y="566303"/>
                  </a:lnTo>
                  <a:lnTo>
                    <a:pt x="63204" y="603058"/>
                  </a:lnTo>
                  <a:lnTo>
                    <a:pt x="89320" y="637473"/>
                  </a:lnTo>
                  <a:lnTo>
                    <a:pt x="119268" y="669303"/>
                  </a:lnTo>
                  <a:lnTo>
                    <a:pt x="152766" y="698304"/>
                  </a:lnTo>
                  <a:lnTo>
                    <a:pt x="189533" y="724231"/>
                  </a:lnTo>
                  <a:lnTo>
                    <a:pt x="229284" y="746841"/>
                  </a:lnTo>
                  <a:lnTo>
                    <a:pt x="271739" y="765888"/>
                  </a:lnTo>
                  <a:lnTo>
                    <a:pt x="316614" y="781128"/>
                  </a:lnTo>
                  <a:lnTo>
                    <a:pt x="363628" y="792316"/>
                  </a:lnTo>
                  <a:lnTo>
                    <a:pt x="412497" y="799208"/>
                  </a:lnTo>
                  <a:lnTo>
                    <a:pt x="462940" y="801560"/>
                  </a:lnTo>
                  <a:lnTo>
                    <a:pt x="479257" y="801316"/>
                  </a:lnTo>
                  <a:lnTo>
                    <a:pt x="495433" y="800588"/>
                  </a:lnTo>
                  <a:lnTo>
                    <a:pt x="511457" y="799385"/>
                  </a:lnTo>
                  <a:lnTo>
                    <a:pt x="527316" y="797712"/>
                  </a:lnTo>
                  <a:lnTo>
                    <a:pt x="520851" y="776808"/>
                  </a:lnTo>
                  <a:lnTo>
                    <a:pt x="516148" y="755322"/>
                  </a:lnTo>
                  <a:lnTo>
                    <a:pt x="513277" y="733318"/>
                  </a:lnTo>
                  <a:lnTo>
                    <a:pt x="512305" y="710857"/>
                  </a:lnTo>
                  <a:lnTo>
                    <a:pt x="515998" y="667273"/>
                  </a:lnTo>
                  <a:lnTo>
                    <a:pt x="526728" y="625675"/>
                  </a:lnTo>
                  <a:lnTo>
                    <a:pt x="541767" y="591515"/>
                  </a:lnTo>
                  <a:lnTo>
                    <a:pt x="462915" y="591515"/>
                  </a:lnTo>
                  <a:lnTo>
                    <a:pt x="399203" y="544887"/>
                  </a:lnTo>
                  <a:lnTo>
                    <a:pt x="349736" y="504063"/>
                  </a:lnTo>
                  <a:lnTo>
                    <a:pt x="313123" y="467617"/>
                  </a:lnTo>
                  <a:lnTo>
                    <a:pt x="287972" y="434118"/>
                  </a:lnTo>
                  <a:lnTo>
                    <a:pt x="266496" y="370255"/>
                  </a:lnTo>
                  <a:lnTo>
                    <a:pt x="266496" y="347789"/>
                  </a:lnTo>
                  <a:lnTo>
                    <a:pt x="277186" y="303185"/>
                  </a:lnTo>
                  <a:lnTo>
                    <a:pt x="298302" y="270611"/>
                  </a:lnTo>
                  <a:lnTo>
                    <a:pt x="354901" y="241249"/>
                  </a:lnTo>
                  <a:lnTo>
                    <a:pt x="367131" y="240334"/>
                  </a:lnTo>
                  <a:lnTo>
                    <a:pt x="886980" y="240334"/>
                  </a:lnTo>
                  <a:lnTo>
                    <a:pt x="884676" y="235251"/>
                  </a:lnTo>
                  <a:lnTo>
                    <a:pt x="862676" y="198498"/>
                  </a:lnTo>
                  <a:lnTo>
                    <a:pt x="836560" y="164084"/>
                  </a:lnTo>
                  <a:lnTo>
                    <a:pt x="806612" y="132255"/>
                  </a:lnTo>
                  <a:lnTo>
                    <a:pt x="773113" y="103254"/>
                  </a:lnTo>
                  <a:lnTo>
                    <a:pt x="736347" y="77327"/>
                  </a:lnTo>
                  <a:lnTo>
                    <a:pt x="696595" y="54718"/>
                  </a:lnTo>
                  <a:lnTo>
                    <a:pt x="654141" y="35671"/>
                  </a:lnTo>
                  <a:lnTo>
                    <a:pt x="609265" y="20432"/>
                  </a:lnTo>
                  <a:lnTo>
                    <a:pt x="562252" y="9244"/>
                  </a:lnTo>
                  <a:lnTo>
                    <a:pt x="513383" y="2351"/>
                  </a:lnTo>
                  <a:lnTo>
                    <a:pt x="462940" y="0"/>
                  </a:lnTo>
                  <a:close/>
                </a:path>
                <a:path w="926465" h="802004">
                  <a:moveTo>
                    <a:pt x="886980" y="240334"/>
                  </a:moveTo>
                  <a:lnTo>
                    <a:pt x="558698" y="240334"/>
                  </a:lnTo>
                  <a:lnTo>
                    <a:pt x="564616" y="240639"/>
                  </a:lnTo>
                  <a:lnTo>
                    <a:pt x="570953" y="241249"/>
                  </a:lnTo>
                  <a:lnTo>
                    <a:pt x="600238" y="249991"/>
                  </a:lnTo>
                  <a:lnTo>
                    <a:pt x="627554" y="270611"/>
                  </a:lnTo>
                  <a:lnTo>
                    <a:pt x="648674" y="303185"/>
                  </a:lnTo>
                  <a:lnTo>
                    <a:pt x="659371" y="347789"/>
                  </a:lnTo>
                  <a:lnTo>
                    <a:pt x="659371" y="370255"/>
                  </a:lnTo>
                  <a:lnTo>
                    <a:pt x="637882" y="434118"/>
                  </a:lnTo>
                  <a:lnTo>
                    <a:pt x="612725" y="467617"/>
                  </a:lnTo>
                  <a:lnTo>
                    <a:pt x="576106" y="504063"/>
                  </a:lnTo>
                  <a:lnTo>
                    <a:pt x="526633" y="544887"/>
                  </a:lnTo>
                  <a:lnTo>
                    <a:pt x="462915" y="591515"/>
                  </a:lnTo>
                  <a:lnTo>
                    <a:pt x="541767" y="591515"/>
                  </a:lnTo>
                  <a:lnTo>
                    <a:pt x="567186" y="550261"/>
                  </a:lnTo>
                  <a:lnTo>
                    <a:pt x="595862" y="517358"/>
                  </a:lnTo>
                  <a:lnTo>
                    <a:pt x="629466" y="488265"/>
                  </a:lnTo>
                  <a:lnTo>
                    <a:pt x="667471" y="463439"/>
                  </a:lnTo>
                  <a:lnTo>
                    <a:pt x="709351" y="443336"/>
                  </a:lnTo>
                  <a:lnTo>
                    <a:pt x="754579" y="428411"/>
                  </a:lnTo>
                  <a:lnTo>
                    <a:pt x="802627" y="419122"/>
                  </a:lnTo>
                  <a:lnTo>
                    <a:pt x="852970" y="415924"/>
                  </a:lnTo>
                  <a:lnTo>
                    <a:pt x="925616" y="415924"/>
                  </a:lnTo>
                  <a:lnTo>
                    <a:pt x="925652" y="415353"/>
                  </a:lnTo>
                  <a:lnTo>
                    <a:pt x="925880" y="408089"/>
                  </a:lnTo>
                  <a:lnTo>
                    <a:pt x="925880" y="400773"/>
                  </a:lnTo>
                  <a:lnTo>
                    <a:pt x="923164" y="357106"/>
                  </a:lnTo>
                  <a:lnTo>
                    <a:pt x="915203" y="314800"/>
                  </a:lnTo>
                  <a:lnTo>
                    <a:pt x="902279" y="274100"/>
                  </a:lnTo>
                  <a:lnTo>
                    <a:pt x="886980" y="240334"/>
                  </a:lnTo>
                  <a:close/>
                </a:path>
                <a:path w="926465" h="802004">
                  <a:moveTo>
                    <a:pt x="925616" y="415924"/>
                  </a:moveTo>
                  <a:lnTo>
                    <a:pt x="852970" y="415924"/>
                  </a:lnTo>
                  <a:lnTo>
                    <a:pt x="871442" y="416352"/>
                  </a:lnTo>
                  <a:lnTo>
                    <a:pt x="889655" y="417617"/>
                  </a:lnTo>
                  <a:lnTo>
                    <a:pt x="907585" y="419696"/>
                  </a:lnTo>
                  <a:lnTo>
                    <a:pt x="925207" y="422567"/>
                  </a:lnTo>
                  <a:lnTo>
                    <a:pt x="925616" y="415924"/>
                  </a:lnTo>
                  <a:close/>
                </a:path>
                <a:path w="926465" h="802004">
                  <a:moveTo>
                    <a:pt x="553148" y="240334"/>
                  </a:moveTo>
                  <a:lnTo>
                    <a:pt x="372694" y="240334"/>
                  </a:lnTo>
                  <a:lnTo>
                    <a:pt x="402119" y="243793"/>
                  </a:lnTo>
                  <a:lnTo>
                    <a:pt x="425324" y="253585"/>
                  </a:lnTo>
                  <a:lnTo>
                    <a:pt x="444769" y="268833"/>
                  </a:lnTo>
                  <a:lnTo>
                    <a:pt x="462915" y="288658"/>
                  </a:lnTo>
                  <a:lnTo>
                    <a:pt x="481075" y="268833"/>
                  </a:lnTo>
                  <a:lnTo>
                    <a:pt x="500526" y="253585"/>
                  </a:lnTo>
                  <a:lnTo>
                    <a:pt x="523729" y="243793"/>
                  </a:lnTo>
                  <a:lnTo>
                    <a:pt x="553148" y="240334"/>
                  </a:lnTo>
                  <a:close/>
                </a:path>
              </a:pathLst>
            </a:custGeom>
            <a:solidFill>
              <a:srgbClr val="FFF5CC"/>
            </a:solidFill>
          </p:spPr>
          <p:txBody>
            <a:bodyPr wrap="square" lIns="0" tIns="0" rIns="0" bIns="0" rtlCol="0"/>
            <a:lstStyle/>
            <a:p>
              <a:endParaRPr dirty="0"/>
            </a:p>
          </p:txBody>
        </p:sp>
        <p:sp>
          <p:nvSpPr>
            <p:cNvPr id="12" name="object 12"/>
            <p:cNvSpPr/>
            <p:nvPr/>
          </p:nvSpPr>
          <p:spPr>
            <a:xfrm>
              <a:off x="7332096" y="4432858"/>
              <a:ext cx="666750" cy="636905"/>
            </a:xfrm>
            <a:custGeom>
              <a:avLst/>
              <a:gdLst/>
              <a:ahLst/>
              <a:cxnLst/>
              <a:rect l="l" t="t" r="r" b="b"/>
              <a:pathLst>
                <a:path w="666750" h="636904">
                  <a:moveTo>
                    <a:pt x="78435" y="360464"/>
                  </a:moveTo>
                  <a:lnTo>
                    <a:pt x="76314" y="360464"/>
                  </a:lnTo>
                  <a:lnTo>
                    <a:pt x="74434" y="360667"/>
                  </a:lnTo>
                  <a:lnTo>
                    <a:pt x="72834" y="361099"/>
                  </a:lnTo>
                  <a:lnTo>
                    <a:pt x="55037" y="365535"/>
                  </a:lnTo>
                  <a:lnTo>
                    <a:pt x="36955" y="369365"/>
                  </a:lnTo>
                  <a:lnTo>
                    <a:pt x="18604" y="372573"/>
                  </a:lnTo>
                  <a:lnTo>
                    <a:pt x="0" y="375145"/>
                  </a:lnTo>
                  <a:lnTo>
                    <a:pt x="15216" y="409920"/>
                  </a:lnTo>
                  <a:lnTo>
                    <a:pt x="35171" y="442441"/>
                  </a:lnTo>
                  <a:lnTo>
                    <a:pt x="59494" y="472387"/>
                  </a:lnTo>
                  <a:lnTo>
                    <a:pt x="87820" y="499440"/>
                  </a:lnTo>
                  <a:lnTo>
                    <a:pt x="94106" y="527624"/>
                  </a:lnTo>
                  <a:lnTo>
                    <a:pt x="89385" y="573954"/>
                  </a:lnTo>
                  <a:lnTo>
                    <a:pt x="81098" y="617269"/>
                  </a:lnTo>
                  <a:lnTo>
                    <a:pt x="76682" y="636409"/>
                  </a:lnTo>
                  <a:lnTo>
                    <a:pt x="141438" y="597767"/>
                  </a:lnTo>
                  <a:lnTo>
                    <a:pt x="178011" y="577924"/>
                  </a:lnTo>
                  <a:lnTo>
                    <a:pt x="199889" y="570613"/>
                  </a:lnTo>
                  <a:lnTo>
                    <a:pt x="220560" y="569569"/>
                  </a:lnTo>
                  <a:lnTo>
                    <a:pt x="427538" y="569569"/>
                  </a:lnTo>
                  <a:lnTo>
                    <a:pt x="469271" y="555798"/>
                  </a:lnTo>
                  <a:lnTo>
                    <a:pt x="511151" y="535694"/>
                  </a:lnTo>
                  <a:lnTo>
                    <a:pt x="549157" y="510868"/>
                  </a:lnTo>
                  <a:lnTo>
                    <a:pt x="582761" y="481775"/>
                  </a:lnTo>
                  <a:lnTo>
                    <a:pt x="609325" y="451294"/>
                  </a:lnTo>
                  <a:lnTo>
                    <a:pt x="273951" y="451294"/>
                  </a:lnTo>
                  <a:lnTo>
                    <a:pt x="185950" y="398783"/>
                  </a:lnTo>
                  <a:lnTo>
                    <a:pt x="136250" y="371817"/>
                  </a:lnTo>
                  <a:lnTo>
                    <a:pt x="106521" y="361883"/>
                  </a:lnTo>
                  <a:lnTo>
                    <a:pt x="78435" y="360464"/>
                  </a:lnTo>
                  <a:close/>
                </a:path>
                <a:path w="666750" h="636904">
                  <a:moveTo>
                    <a:pt x="427538" y="569569"/>
                  </a:moveTo>
                  <a:lnTo>
                    <a:pt x="222110" y="569569"/>
                  </a:lnTo>
                  <a:lnTo>
                    <a:pt x="223494" y="569721"/>
                  </a:lnTo>
                  <a:lnTo>
                    <a:pt x="224675" y="570039"/>
                  </a:lnTo>
                  <a:lnTo>
                    <a:pt x="248967" y="575708"/>
                  </a:lnTo>
                  <a:lnTo>
                    <a:pt x="273940" y="579834"/>
                  </a:lnTo>
                  <a:lnTo>
                    <a:pt x="299526" y="582355"/>
                  </a:lnTo>
                  <a:lnTo>
                    <a:pt x="325653" y="583209"/>
                  </a:lnTo>
                  <a:lnTo>
                    <a:pt x="375995" y="580011"/>
                  </a:lnTo>
                  <a:lnTo>
                    <a:pt x="424044" y="570722"/>
                  </a:lnTo>
                  <a:lnTo>
                    <a:pt x="427538" y="569569"/>
                  </a:lnTo>
                  <a:close/>
                </a:path>
                <a:path w="666750" h="636904">
                  <a:moveTo>
                    <a:pt x="397891" y="0"/>
                  </a:moveTo>
                  <a:lnTo>
                    <a:pt x="390955" y="50956"/>
                  </a:lnTo>
                  <a:lnTo>
                    <a:pt x="376890" y="99753"/>
                  </a:lnTo>
                  <a:lnTo>
                    <a:pt x="356169" y="145983"/>
                  </a:lnTo>
                  <a:lnTo>
                    <a:pt x="329267" y="189234"/>
                  </a:lnTo>
                  <a:lnTo>
                    <a:pt x="296657" y="229098"/>
                  </a:lnTo>
                  <a:lnTo>
                    <a:pt x="258813" y="265163"/>
                  </a:lnTo>
                  <a:lnTo>
                    <a:pt x="250264" y="303456"/>
                  </a:lnTo>
                  <a:lnTo>
                    <a:pt x="256681" y="366415"/>
                  </a:lnTo>
                  <a:lnTo>
                    <a:pt x="267948" y="425281"/>
                  </a:lnTo>
                  <a:lnTo>
                    <a:pt x="273951" y="451294"/>
                  </a:lnTo>
                  <a:lnTo>
                    <a:pt x="609325" y="451294"/>
                  </a:lnTo>
                  <a:lnTo>
                    <a:pt x="611436" y="448872"/>
                  </a:lnTo>
                  <a:lnTo>
                    <a:pt x="634657" y="412614"/>
                  </a:lnTo>
                  <a:lnTo>
                    <a:pt x="651895" y="373458"/>
                  </a:lnTo>
                  <a:lnTo>
                    <a:pt x="658146" y="349224"/>
                  </a:lnTo>
                  <a:lnTo>
                    <a:pt x="325653" y="349224"/>
                  </a:lnTo>
                  <a:lnTo>
                    <a:pt x="312283" y="346525"/>
                  </a:lnTo>
                  <a:lnTo>
                    <a:pt x="301367" y="339164"/>
                  </a:lnTo>
                  <a:lnTo>
                    <a:pt x="294010" y="328248"/>
                  </a:lnTo>
                  <a:lnTo>
                    <a:pt x="291312" y="314883"/>
                  </a:lnTo>
                  <a:lnTo>
                    <a:pt x="294010" y="301518"/>
                  </a:lnTo>
                  <a:lnTo>
                    <a:pt x="301367" y="290602"/>
                  </a:lnTo>
                  <a:lnTo>
                    <a:pt x="312283" y="283242"/>
                  </a:lnTo>
                  <a:lnTo>
                    <a:pt x="325653" y="280542"/>
                  </a:lnTo>
                  <a:lnTo>
                    <a:pt x="665622" y="280542"/>
                  </a:lnTo>
                  <a:lnTo>
                    <a:pt x="662164" y="242087"/>
                  </a:lnTo>
                  <a:lnTo>
                    <a:pt x="650124" y="198164"/>
                  </a:lnTo>
                  <a:lnTo>
                    <a:pt x="630826" y="157054"/>
                  </a:lnTo>
                  <a:lnTo>
                    <a:pt x="604901" y="119303"/>
                  </a:lnTo>
                  <a:lnTo>
                    <a:pt x="572977" y="85455"/>
                  </a:lnTo>
                  <a:lnTo>
                    <a:pt x="535685" y="56055"/>
                  </a:lnTo>
                  <a:lnTo>
                    <a:pt x="493653" y="31649"/>
                  </a:lnTo>
                  <a:lnTo>
                    <a:pt x="447512" y="12782"/>
                  </a:lnTo>
                  <a:lnTo>
                    <a:pt x="397891" y="0"/>
                  </a:lnTo>
                  <a:close/>
                </a:path>
                <a:path w="666750" h="636904">
                  <a:moveTo>
                    <a:pt x="453567" y="280542"/>
                  </a:moveTo>
                  <a:lnTo>
                    <a:pt x="325653" y="280542"/>
                  </a:lnTo>
                  <a:lnTo>
                    <a:pt x="339018" y="283242"/>
                  </a:lnTo>
                  <a:lnTo>
                    <a:pt x="349934" y="290602"/>
                  </a:lnTo>
                  <a:lnTo>
                    <a:pt x="357294" y="301518"/>
                  </a:lnTo>
                  <a:lnTo>
                    <a:pt x="359994" y="314883"/>
                  </a:lnTo>
                  <a:lnTo>
                    <a:pt x="357294" y="328248"/>
                  </a:lnTo>
                  <a:lnTo>
                    <a:pt x="349934" y="339164"/>
                  </a:lnTo>
                  <a:lnTo>
                    <a:pt x="339018" y="346525"/>
                  </a:lnTo>
                  <a:lnTo>
                    <a:pt x="325653" y="349224"/>
                  </a:lnTo>
                  <a:lnTo>
                    <a:pt x="453567" y="349224"/>
                  </a:lnTo>
                  <a:lnTo>
                    <a:pt x="440197" y="346525"/>
                  </a:lnTo>
                  <a:lnTo>
                    <a:pt x="429282" y="339164"/>
                  </a:lnTo>
                  <a:lnTo>
                    <a:pt x="421924" y="328248"/>
                  </a:lnTo>
                  <a:lnTo>
                    <a:pt x="419227" y="314883"/>
                  </a:lnTo>
                  <a:lnTo>
                    <a:pt x="421924" y="301518"/>
                  </a:lnTo>
                  <a:lnTo>
                    <a:pt x="429282" y="290602"/>
                  </a:lnTo>
                  <a:lnTo>
                    <a:pt x="440197" y="283242"/>
                  </a:lnTo>
                  <a:lnTo>
                    <a:pt x="453567" y="280542"/>
                  </a:lnTo>
                  <a:close/>
                </a:path>
                <a:path w="666750" h="636904">
                  <a:moveTo>
                    <a:pt x="665622" y="280542"/>
                  </a:moveTo>
                  <a:lnTo>
                    <a:pt x="453567" y="280542"/>
                  </a:lnTo>
                  <a:lnTo>
                    <a:pt x="466932" y="283242"/>
                  </a:lnTo>
                  <a:lnTo>
                    <a:pt x="477848" y="290602"/>
                  </a:lnTo>
                  <a:lnTo>
                    <a:pt x="485209" y="301518"/>
                  </a:lnTo>
                  <a:lnTo>
                    <a:pt x="487908" y="314883"/>
                  </a:lnTo>
                  <a:lnTo>
                    <a:pt x="485209" y="328248"/>
                  </a:lnTo>
                  <a:lnTo>
                    <a:pt x="477848" y="339164"/>
                  </a:lnTo>
                  <a:lnTo>
                    <a:pt x="466932" y="346525"/>
                  </a:lnTo>
                  <a:lnTo>
                    <a:pt x="453567" y="349224"/>
                  </a:lnTo>
                  <a:lnTo>
                    <a:pt x="658146" y="349224"/>
                  </a:lnTo>
                  <a:lnTo>
                    <a:pt x="662624" y="331861"/>
                  </a:lnTo>
                  <a:lnTo>
                    <a:pt x="666318" y="288277"/>
                  </a:lnTo>
                  <a:lnTo>
                    <a:pt x="665622" y="280542"/>
                  </a:lnTo>
                  <a:close/>
                </a:path>
              </a:pathLst>
            </a:custGeom>
            <a:solidFill>
              <a:srgbClr val="FFF7D9"/>
            </a:solidFill>
          </p:spPr>
          <p:txBody>
            <a:bodyPr wrap="square" lIns="0" tIns="0" rIns="0" bIns="0" rtlCol="0"/>
            <a:lstStyle/>
            <a:p>
              <a:endParaRPr dirty="0"/>
            </a:p>
          </p:txBody>
        </p:sp>
        <p:sp>
          <p:nvSpPr>
            <p:cNvPr id="13" name="object 13"/>
            <p:cNvSpPr/>
            <p:nvPr/>
          </p:nvSpPr>
          <p:spPr>
            <a:xfrm>
              <a:off x="7317067" y="4426216"/>
              <a:ext cx="413384" cy="458470"/>
            </a:xfrm>
            <a:custGeom>
              <a:avLst/>
              <a:gdLst/>
              <a:ahLst/>
              <a:cxnLst/>
              <a:rect l="l" t="t" r="r" b="b"/>
              <a:pathLst>
                <a:path w="413384" h="458470">
                  <a:moveTo>
                    <a:pt x="266778" y="367106"/>
                  </a:moveTo>
                  <a:lnTo>
                    <a:pt x="93459" y="367106"/>
                  </a:lnTo>
                  <a:lnTo>
                    <a:pt x="142787" y="381298"/>
                  </a:lnTo>
                  <a:lnTo>
                    <a:pt x="207910" y="412521"/>
                  </a:lnTo>
                  <a:lnTo>
                    <a:pt x="264686" y="443744"/>
                  </a:lnTo>
                  <a:lnTo>
                    <a:pt x="288975" y="457936"/>
                  </a:lnTo>
                  <a:lnTo>
                    <a:pt x="266778" y="367106"/>
                  </a:lnTo>
                  <a:close/>
                </a:path>
                <a:path w="413384" h="458470">
                  <a:moveTo>
                    <a:pt x="340677" y="0"/>
                  </a:moveTo>
                  <a:lnTo>
                    <a:pt x="290334" y="3197"/>
                  </a:lnTo>
                  <a:lnTo>
                    <a:pt x="242285" y="12486"/>
                  </a:lnTo>
                  <a:lnTo>
                    <a:pt x="197056" y="27410"/>
                  </a:lnTo>
                  <a:lnTo>
                    <a:pt x="155175" y="47513"/>
                  </a:lnTo>
                  <a:lnTo>
                    <a:pt x="117168" y="72339"/>
                  </a:lnTo>
                  <a:lnTo>
                    <a:pt x="83562" y="101431"/>
                  </a:lnTo>
                  <a:lnTo>
                    <a:pt x="54885" y="134333"/>
                  </a:lnTo>
                  <a:lnTo>
                    <a:pt x="31663" y="170589"/>
                  </a:lnTo>
                  <a:lnTo>
                    <a:pt x="14423" y="209743"/>
                  </a:lnTo>
                  <a:lnTo>
                    <a:pt x="3693" y="251338"/>
                  </a:lnTo>
                  <a:lnTo>
                    <a:pt x="0" y="294919"/>
                  </a:lnTo>
                  <a:lnTo>
                    <a:pt x="974" y="317388"/>
                  </a:lnTo>
                  <a:lnTo>
                    <a:pt x="3849" y="339396"/>
                  </a:lnTo>
                  <a:lnTo>
                    <a:pt x="8556" y="360883"/>
                  </a:lnTo>
                  <a:lnTo>
                    <a:pt x="15024" y="381787"/>
                  </a:lnTo>
                  <a:lnTo>
                    <a:pt x="33628" y="379215"/>
                  </a:lnTo>
                  <a:lnTo>
                    <a:pt x="51979" y="376007"/>
                  </a:lnTo>
                  <a:lnTo>
                    <a:pt x="70061" y="372177"/>
                  </a:lnTo>
                  <a:lnTo>
                    <a:pt x="87858" y="367741"/>
                  </a:lnTo>
                  <a:lnTo>
                    <a:pt x="89471" y="367309"/>
                  </a:lnTo>
                  <a:lnTo>
                    <a:pt x="91338" y="367106"/>
                  </a:lnTo>
                  <a:lnTo>
                    <a:pt x="266778" y="367106"/>
                  </a:lnTo>
                  <a:lnTo>
                    <a:pt x="265679" y="362609"/>
                  </a:lnTo>
                  <a:lnTo>
                    <a:pt x="264448" y="355866"/>
                  </a:lnTo>
                  <a:lnTo>
                    <a:pt x="212763" y="355866"/>
                  </a:lnTo>
                  <a:lnTo>
                    <a:pt x="199398" y="353167"/>
                  </a:lnTo>
                  <a:lnTo>
                    <a:pt x="188482" y="345806"/>
                  </a:lnTo>
                  <a:lnTo>
                    <a:pt x="181121" y="334890"/>
                  </a:lnTo>
                  <a:lnTo>
                    <a:pt x="178422" y="321525"/>
                  </a:lnTo>
                  <a:lnTo>
                    <a:pt x="181121" y="308160"/>
                  </a:lnTo>
                  <a:lnTo>
                    <a:pt x="188482" y="297245"/>
                  </a:lnTo>
                  <a:lnTo>
                    <a:pt x="199398" y="289884"/>
                  </a:lnTo>
                  <a:lnTo>
                    <a:pt x="212763" y="287185"/>
                  </a:lnTo>
                  <a:lnTo>
                    <a:pt x="259504" y="287185"/>
                  </a:lnTo>
                  <a:lnTo>
                    <a:pt x="259529" y="286993"/>
                  </a:lnTo>
                  <a:lnTo>
                    <a:pt x="273837" y="271805"/>
                  </a:lnTo>
                  <a:lnTo>
                    <a:pt x="311686" y="235740"/>
                  </a:lnTo>
                  <a:lnTo>
                    <a:pt x="344297" y="195876"/>
                  </a:lnTo>
                  <a:lnTo>
                    <a:pt x="371198" y="152625"/>
                  </a:lnTo>
                  <a:lnTo>
                    <a:pt x="391917" y="106395"/>
                  </a:lnTo>
                  <a:lnTo>
                    <a:pt x="405980" y="57598"/>
                  </a:lnTo>
                  <a:lnTo>
                    <a:pt x="412915" y="6642"/>
                  </a:lnTo>
                  <a:lnTo>
                    <a:pt x="395293" y="3766"/>
                  </a:lnTo>
                  <a:lnTo>
                    <a:pt x="377363" y="1687"/>
                  </a:lnTo>
                  <a:lnTo>
                    <a:pt x="359149" y="425"/>
                  </a:lnTo>
                  <a:lnTo>
                    <a:pt x="340677" y="0"/>
                  </a:lnTo>
                  <a:close/>
                </a:path>
                <a:path w="413384" h="458470">
                  <a:moveTo>
                    <a:pt x="259504" y="287185"/>
                  </a:moveTo>
                  <a:lnTo>
                    <a:pt x="212763" y="287185"/>
                  </a:lnTo>
                  <a:lnTo>
                    <a:pt x="226128" y="289884"/>
                  </a:lnTo>
                  <a:lnTo>
                    <a:pt x="237043" y="297245"/>
                  </a:lnTo>
                  <a:lnTo>
                    <a:pt x="244404" y="308160"/>
                  </a:lnTo>
                  <a:lnTo>
                    <a:pt x="247103" y="321525"/>
                  </a:lnTo>
                  <a:lnTo>
                    <a:pt x="244404" y="334890"/>
                  </a:lnTo>
                  <a:lnTo>
                    <a:pt x="237043" y="345806"/>
                  </a:lnTo>
                  <a:lnTo>
                    <a:pt x="226128" y="353167"/>
                  </a:lnTo>
                  <a:lnTo>
                    <a:pt x="212763" y="355866"/>
                  </a:lnTo>
                  <a:lnTo>
                    <a:pt x="264448" y="355866"/>
                  </a:lnTo>
                  <a:lnTo>
                    <a:pt x="256336" y="311445"/>
                  </a:lnTo>
                  <a:lnTo>
                    <a:pt x="259504" y="287185"/>
                  </a:lnTo>
                  <a:close/>
                </a:path>
              </a:pathLst>
            </a:custGeom>
            <a:solidFill>
              <a:srgbClr val="FFEDAD"/>
            </a:solidFill>
          </p:spPr>
          <p:txBody>
            <a:bodyPr wrap="square" lIns="0" tIns="0" rIns="0" bIns="0" rtlCol="0"/>
            <a:lstStyle/>
            <a:p>
              <a:endParaRPr dirty="0"/>
            </a:p>
          </p:txBody>
        </p:sp>
        <p:sp>
          <p:nvSpPr>
            <p:cNvPr id="14" name="object 14"/>
            <p:cNvSpPr/>
            <p:nvPr/>
          </p:nvSpPr>
          <p:spPr>
            <a:xfrm>
              <a:off x="7071268" y="4250628"/>
              <a:ext cx="393065" cy="351790"/>
            </a:xfrm>
            <a:custGeom>
              <a:avLst/>
              <a:gdLst/>
              <a:ahLst/>
              <a:cxnLst/>
              <a:rect l="l" t="t" r="r" b="b"/>
              <a:pathLst>
                <a:path w="393065" h="351789">
                  <a:moveTo>
                    <a:pt x="292201" y="0"/>
                  </a:moveTo>
                  <a:lnTo>
                    <a:pt x="286651" y="0"/>
                  </a:lnTo>
                  <a:lnTo>
                    <a:pt x="257232" y="3458"/>
                  </a:lnTo>
                  <a:lnTo>
                    <a:pt x="234029" y="13250"/>
                  </a:lnTo>
                  <a:lnTo>
                    <a:pt x="214578" y="28498"/>
                  </a:lnTo>
                  <a:lnTo>
                    <a:pt x="196418" y="48323"/>
                  </a:lnTo>
                  <a:lnTo>
                    <a:pt x="178272" y="28498"/>
                  </a:lnTo>
                  <a:lnTo>
                    <a:pt x="158827" y="13250"/>
                  </a:lnTo>
                  <a:lnTo>
                    <a:pt x="135623" y="3458"/>
                  </a:lnTo>
                  <a:lnTo>
                    <a:pt x="106197" y="0"/>
                  </a:lnTo>
                  <a:lnTo>
                    <a:pt x="100647" y="0"/>
                  </a:lnTo>
                  <a:lnTo>
                    <a:pt x="59119" y="9649"/>
                  </a:lnTo>
                  <a:lnTo>
                    <a:pt x="10689" y="62838"/>
                  </a:lnTo>
                  <a:lnTo>
                    <a:pt x="0" y="107442"/>
                  </a:lnTo>
                  <a:lnTo>
                    <a:pt x="0" y="129908"/>
                  </a:lnTo>
                  <a:lnTo>
                    <a:pt x="21478" y="193777"/>
                  </a:lnTo>
                  <a:lnTo>
                    <a:pt x="46631" y="227276"/>
                  </a:lnTo>
                  <a:lnTo>
                    <a:pt x="83245" y="263723"/>
                  </a:lnTo>
                  <a:lnTo>
                    <a:pt x="132710" y="304547"/>
                  </a:lnTo>
                  <a:lnTo>
                    <a:pt x="196418" y="351180"/>
                  </a:lnTo>
                  <a:lnTo>
                    <a:pt x="260140" y="304547"/>
                  </a:lnTo>
                  <a:lnTo>
                    <a:pt x="309615" y="263723"/>
                  </a:lnTo>
                  <a:lnTo>
                    <a:pt x="346235" y="227276"/>
                  </a:lnTo>
                  <a:lnTo>
                    <a:pt x="371392" y="193777"/>
                  </a:lnTo>
                  <a:lnTo>
                    <a:pt x="392887" y="129908"/>
                  </a:lnTo>
                  <a:lnTo>
                    <a:pt x="392887" y="107442"/>
                  </a:lnTo>
                  <a:lnTo>
                    <a:pt x="382182" y="62838"/>
                  </a:lnTo>
                  <a:lnTo>
                    <a:pt x="361059" y="30265"/>
                  </a:lnTo>
                  <a:lnTo>
                    <a:pt x="304457" y="914"/>
                  </a:lnTo>
                  <a:lnTo>
                    <a:pt x="292201" y="0"/>
                  </a:lnTo>
                  <a:close/>
                </a:path>
              </a:pathLst>
            </a:custGeom>
            <a:solidFill>
              <a:srgbClr val="FFD129"/>
            </a:solidFill>
          </p:spPr>
          <p:txBody>
            <a:bodyPr wrap="square" lIns="0" tIns="0" rIns="0" bIns="0" rtlCol="0"/>
            <a:lstStyle/>
            <a:p>
              <a:endParaRPr dirty="0"/>
            </a:p>
          </p:txBody>
        </p:sp>
        <p:pic>
          <p:nvPicPr>
            <p:cNvPr id="15" name="object 15"/>
            <p:cNvPicPr/>
            <p:nvPr/>
          </p:nvPicPr>
          <p:blipFill>
            <a:blip r:embed="rId2" cstate="print"/>
            <a:stretch>
              <a:fillRect/>
            </a:stretch>
          </p:blipFill>
          <p:spPr>
            <a:xfrm>
              <a:off x="7495489" y="4713400"/>
              <a:ext cx="68681" cy="68681"/>
            </a:xfrm>
            <a:prstGeom prst="rect">
              <a:avLst/>
            </a:prstGeom>
          </p:spPr>
        </p:pic>
        <p:pic>
          <p:nvPicPr>
            <p:cNvPr id="16" name="object 16"/>
            <p:cNvPicPr/>
            <p:nvPr/>
          </p:nvPicPr>
          <p:blipFill>
            <a:blip r:embed="rId3" cstate="print"/>
            <a:stretch>
              <a:fillRect/>
            </a:stretch>
          </p:blipFill>
          <p:spPr>
            <a:xfrm>
              <a:off x="7623408" y="4713400"/>
              <a:ext cx="68681" cy="68681"/>
            </a:xfrm>
            <a:prstGeom prst="rect">
              <a:avLst/>
            </a:prstGeom>
          </p:spPr>
        </p:pic>
        <p:pic>
          <p:nvPicPr>
            <p:cNvPr id="17" name="object 17"/>
            <p:cNvPicPr/>
            <p:nvPr/>
          </p:nvPicPr>
          <p:blipFill>
            <a:blip r:embed="rId4" cstate="print"/>
            <a:stretch>
              <a:fillRect/>
            </a:stretch>
          </p:blipFill>
          <p:spPr>
            <a:xfrm>
              <a:off x="7751320" y="4713400"/>
              <a:ext cx="68681" cy="68681"/>
            </a:xfrm>
            <a:prstGeom prst="rect">
              <a:avLst/>
            </a:prstGeom>
          </p:spPr>
        </p:pic>
      </p:grpSp>
      <p:sp>
        <p:nvSpPr>
          <p:cNvPr id="18" name="object 18"/>
          <p:cNvSpPr txBox="1"/>
          <p:nvPr/>
        </p:nvSpPr>
        <p:spPr>
          <a:xfrm>
            <a:off x="6804773" y="5052213"/>
            <a:ext cx="1228050" cy="423193"/>
          </a:xfrm>
          <a:prstGeom prst="rect">
            <a:avLst/>
          </a:prstGeom>
        </p:spPr>
        <p:txBody>
          <a:bodyPr vert="horz" wrap="square" lIns="0" tIns="12700" rIns="0" bIns="0" rtlCol="0">
            <a:spAutoFit/>
          </a:bodyPr>
          <a:lstStyle/>
          <a:p>
            <a:pPr marR="29845" algn="ctr">
              <a:lnSpc>
                <a:spcPts val="1639"/>
              </a:lnSpc>
              <a:spcBef>
                <a:spcPts val="100"/>
              </a:spcBef>
            </a:pPr>
            <a:r>
              <a:rPr lang="el-GR" sz="1400" u="sng" spc="-185" dirty="0">
                <a:solidFill>
                  <a:schemeClr val="tx1">
                    <a:lumMod val="85000"/>
                    <a:lumOff val="15000"/>
                  </a:schemeClr>
                </a:solidFill>
                <a:uFill>
                  <a:solidFill>
                    <a:srgbClr val="1C2E42"/>
                  </a:solidFill>
                </a:uFill>
                <a:latin typeface="+mj-lt"/>
                <a:cs typeface="Trebuchet MS"/>
                <a:hlinkClick r:id="rId5">
                  <a:extLst>
                    <a:ext uri="{A12FA001-AC4F-418D-AE19-62706E023703}">
                      <ahyp:hlinkClr xmlns:ahyp="http://schemas.microsoft.com/office/drawing/2018/hyperlinkcolor" val="tx"/>
                    </a:ext>
                  </a:extLst>
                </a:hlinkClick>
              </a:rPr>
              <a:t>Στείλτε μας τα σχόλιά σας</a:t>
            </a:r>
            <a:endParaRPr sz="1400" u="sng" spc="-185" dirty="0">
              <a:solidFill>
                <a:schemeClr val="tx1">
                  <a:lumMod val="85000"/>
                  <a:lumOff val="15000"/>
                </a:schemeClr>
              </a:solidFill>
              <a:uFill>
                <a:solidFill>
                  <a:srgbClr val="1C2E42"/>
                </a:solidFill>
              </a:uFill>
              <a:latin typeface="+mj-lt"/>
              <a:cs typeface="Trebuchet MS"/>
            </a:endParaRPr>
          </a:p>
        </p:txBody>
      </p:sp>
      <p:sp>
        <p:nvSpPr>
          <p:cNvPr id="19" name="object 19"/>
          <p:cNvSpPr/>
          <p:nvPr/>
        </p:nvSpPr>
        <p:spPr>
          <a:xfrm>
            <a:off x="3427187" y="3585562"/>
            <a:ext cx="2534920" cy="2534920"/>
          </a:xfrm>
          <a:custGeom>
            <a:avLst/>
            <a:gdLst/>
            <a:ahLst/>
            <a:cxnLst/>
            <a:rect l="l" t="t" r="r" b="b"/>
            <a:pathLst>
              <a:path w="2534920" h="2534920">
                <a:moveTo>
                  <a:pt x="1267218" y="0"/>
                </a:moveTo>
                <a:lnTo>
                  <a:pt x="1218610" y="915"/>
                </a:lnTo>
                <a:lnTo>
                  <a:pt x="1170466" y="3638"/>
                </a:lnTo>
                <a:lnTo>
                  <a:pt x="1122816" y="8137"/>
                </a:lnTo>
                <a:lnTo>
                  <a:pt x="1075696" y="14378"/>
                </a:lnTo>
                <a:lnTo>
                  <a:pt x="1029136" y="22329"/>
                </a:lnTo>
                <a:lnTo>
                  <a:pt x="983171" y="31958"/>
                </a:lnTo>
                <a:lnTo>
                  <a:pt x="937832" y="43230"/>
                </a:lnTo>
                <a:lnTo>
                  <a:pt x="893154" y="56114"/>
                </a:lnTo>
                <a:lnTo>
                  <a:pt x="849168" y="70576"/>
                </a:lnTo>
                <a:lnTo>
                  <a:pt x="805907" y="86584"/>
                </a:lnTo>
                <a:lnTo>
                  <a:pt x="763404" y="104105"/>
                </a:lnTo>
                <a:lnTo>
                  <a:pt x="721693" y="123106"/>
                </a:lnTo>
                <a:lnTo>
                  <a:pt x="680805" y="143554"/>
                </a:lnTo>
                <a:lnTo>
                  <a:pt x="640774" y="165417"/>
                </a:lnTo>
                <a:lnTo>
                  <a:pt x="601632" y="188662"/>
                </a:lnTo>
                <a:lnTo>
                  <a:pt x="563412" y="213255"/>
                </a:lnTo>
                <a:lnTo>
                  <a:pt x="526148" y="239164"/>
                </a:lnTo>
                <a:lnTo>
                  <a:pt x="489872" y="266357"/>
                </a:lnTo>
                <a:lnTo>
                  <a:pt x="454616" y="294800"/>
                </a:lnTo>
                <a:lnTo>
                  <a:pt x="420413" y="324460"/>
                </a:lnTo>
                <a:lnTo>
                  <a:pt x="387297" y="355305"/>
                </a:lnTo>
                <a:lnTo>
                  <a:pt x="355301" y="387302"/>
                </a:lnTo>
                <a:lnTo>
                  <a:pt x="324456" y="420418"/>
                </a:lnTo>
                <a:lnTo>
                  <a:pt x="294795" y="454621"/>
                </a:lnTo>
                <a:lnTo>
                  <a:pt x="266353" y="489877"/>
                </a:lnTo>
                <a:lnTo>
                  <a:pt x="239161" y="526154"/>
                </a:lnTo>
                <a:lnTo>
                  <a:pt x="213252" y="563418"/>
                </a:lnTo>
                <a:lnTo>
                  <a:pt x="188659" y="601638"/>
                </a:lnTo>
                <a:lnTo>
                  <a:pt x="165415" y="640779"/>
                </a:lnTo>
                <a:lnTo>
                  <a:pt x="143552" y="680810"/>
                </a:lnTo>
                <a:lnTo>
                  <a:pt x="123104" y="721698"/>
                </a:lnTo>
                <a:lnTo>
                  <a:pt x="104103" y="763410"/>
                </a:lnTo>
                <a:lnTo>
                  <a:pt x="86583" y="805912"/>
                </a:lnTo>
                <a:lnTo>
                  <a:pt x="70575" y="849173"/>
                </a:lnTo>
                <a:lnTo>
                  <a:pt x="56113" y="893158"/>
                </a:lnTo>
                <a:lnTo>
                  <a:pt x="43229" y="937837"/>
                </a:lnTo>
                <a:lnTo>
                  <a:pt x="31957" y="983175"/>
                </a:lnTo>
                <a:lnTo>
                  <a:pt x="22329" y="1029140"/>
                </a:lnTo>
                <a:lnTo>
                  <a:pt x="14378" y="1075698"/>
                </a:lnTo>
                <a:lnTo>
                  <a:pt x="8137" y="1122819"/>
                </a:lnTo>
                <a:lnTo>
                  <a:pt x="3638" y="1170467"/>
                </a:lnTo>
                <a:lnTo>
                  <a:pt x="915" y="1218611"/>
                </a:lnTo>
                <a:lnTo>
                  <a:pt x="0" y="1267218"/>
                </a:lnTo>
                <a:lnTo>
                  <a:pt x="915" y="1315826"/>
                </a:lnTo>
                <a:lnTo>
                  <a:pt x="3638" y="1363971"/>
                </a:lnTo>
                <a:lnTo>
                  <a:pt x="8137" y="1411620"/>
                </a:lnTo>
                <a:lnTo>
                  <a:pt x="14378" y="1458741"/>
                </a:lnTo>
                <a:lnTo>
                  <a:pt x="22329" y="1505300"/>
                </a:lnTo>
                <a:lnTo>
                  <a:pt x="31957" y="1551266"/>
                </a:lnTo>
                <a:lnTo>
                  <a:pt x="43229" y="1596604"/>
                </a:lnTo>
                <a:lnTo>
                  <a:pt x="56113" y="1641283"/>
                </a:lnTo>
                <a:lnTo>
                  <a:pt x="70575" y="1685269"/>
                </a:lnTo>
                <a:lnTo>
                  <a:pt x="86583" y="1728530"/>
                </a:lnTo>
                <a:lnTo>
                  <a:pt x="104103" y="1771032"/>
                </a:lnTo>
                <a:lnTo>
                  <a:pt x="123104" y="1812744"/>
                </a:lnTo>
                <a:lnTo>
                  <a:pt x="143552" y="1853632"/>
                </a:lnTo>
                <a:lnTo>
                  <a:pt x="165415" y="1893663"/>
                </a:lnTo>
                <a:lnTo>
                  <a:pt x="188659" y="1932804"/>
                </a:lnTo>
                <a:lnTo>
                  <a:pt x="213252" y="1971024"/>
                </a:lnTo>
                <a:lnTo>
                  <a:pt x="239161" y="2008288"/>
                </a:lnTo>
                <a:lnTo>
                  <a:pt x="266353" y="2044565"/>
                </a:lnTo>
                <a:lnTo>
                  <a:pt x="294795" y="2079821"/>
                </a:lnTo>
                <a:lnTo>
                  <a:pt x="324456" y="2114023"/>
                </a:lnTo>
                <a:lnTo>
                  <a:pt x="355301" y="2147139"/>
                </a:lnTo>
                <a:lnTo>
                  <a:pt x="387297" y="2179136"/>
                </a:lnTo>
                <a:lnTo>
                  <a:pt x="420413" y="2209981"/>
                </a:lnTo>
                <a:lnTo>
                  <a:pt x="454616" y="2239641"/>
                </a:lnTo>
                <a:lnTo>
                  <a:pt x="489872" y="2268084"/>
                </a:lnTo>
                <a:lnTo>
                  <a:pt x="526148" y="2295276"/>
                </a:lnTo>
                <a:lnTo>
                  <a:pt x="563412" y="2321185"/>
                </a:lnTo>
                <a:lnTo>
                  <a:pt x="601632" y="2345778"/>
                </a:lnTo>
                <a:lnTo>
                  <a:pt x="640774" y="2369022"/>
                </a:lnTo>
                <a:lnTo>
                  <a:pt x="680805" y="2390884"/>
                </a:lnTo>
                <a:lnTo>
                  <a:pt x="721693" y="2411332"/>
                </a:lnTo>
                <a:lnTo>
                  <a:pt x="763404" y="2430333"/>
                </a:lnTo>
                <a:lnTo>
                  <a:pt x="805907" y="2447854"/>
                </a:lnTo>
                <a:lnTo>
                  <a:pt x="849168" y="2463862"/>
                </a:lnTo>
                <a:lnTo>
                  <a:pt x="893154" y="2478324"/>
                </a:lnTo>
                <a:lnTo>
                  <a:pt x="937832" y="2491207"/>
                </a:lnTo>
                <a:lnTo>
                  <a:pt x="983171" y="2502479"/>
                </a:lnTo>
                <a:lnTo>
                  <a:pt x="1029136" y="2512108"/>
                </a:lnTo>
                <a:lnTo>
                  <a:pt x="1075696" y="2520059"/>
                </a:lnTo>
                <a:lnTo>
                  <a:pt x="1122816" y="2526300"/>
                </a:lnTo>
                <a:lnTo>
                  <a:pt x="1170466" y="2530799"/>
                </a:lnTo>
                <a:lnTo>
                  <a:pt x="1218610" y="2533522"/>
                </a:lnTo>
                <a:lnTo>
                  <a:pt x="1267218" y="2534437"/>
                </a:lnTo>
                <a:lnTo>
                  <a:pt x="1315826" y="2533522"/>
                </a:lnTo>
                <a:lnTo>
                  <a:pt x="1363971" y="2530799"/>
                </a:lnTo>
                <a:lnTo>
                  <a:pt x="1411620" y="2526300"/>
                </a:lnTo>
                <a:lnTo>
                  <a:pt x="1458741" y="2520059"/>
                </a:lnTo>
                <a:lnTo>
                  <a:pt x="1505300" y="2512108"/>
                </a:lnTo>
                <a:lnTo>
                  <a:pt x="1551266" y="2502479"/>
                </a:lnTo>
                <a:lnTo>
                  <a:pt x="1596604" y="2491207"/>
                </a:lnTo>
                <a:lnTo>
                  <a:pt x="1641283" y="2478324"/>
                </a:lnTo>
                <a:lnTo>
                  <a:pt x="1685269" y="2463862"/>
                </a:lnTo>
                <a:lnTo>
                  <a:pt x="1728530" y="2447854"/>
                </a:lnTo>
                <a:lnTo>
                  <a:pt x="1771032" y="2430333"/>
                </a:lnTo>
                <a:lnTo>
                  <a:pt x="1812744" y="2411332"/>
                </a:lnTo>
                <a:lnTo>
                  <a:pt x="1853632" y="2390884"/>
                </a:lnTo>
                <a:lnTo>
                  <a:pt x="1893663" y="2369022"/>
                </a:lnTo>
                <a:lnTo>
                  <a:pt x="1932804" y="2345778"/>
                </a:lnTo>
                <a:lnTo>
                  <a:pt x="1971024" y="2321185"/>
                </a:lnTo>
                <a:lnTo>
                  <a:pt x="2008288" y="2295276"/>
                </a:lnTo>
                <a:lnTo>
                  <a:pt x="2044565" y="2268084"/>
                </a:lnTo>
                <a:lnTo>
                  <a:pt x="2079821" y="2239641"/>
                </a:lnTo>
                <a:lnTo>
                  <a:pt x="2114023" y="2209981"/>
                </a:lnTo>
                <a:lnTo>
                  <a:pt x="2147139" y="2179136"/>
                </a:lnTo>
                <a:lnTo>
                  <a:pt x="2179136" y="2147139"/>
                </a:lnTo>
                <a:lnTo>
                  <a:pt x="2209981" y="2114023"/>
                </a:lnTo>
                <a:lnTo>
                  <a:pt x="2239641" y="2079821"/>
                </a:lnTo>
                <a:lnTo>
                  <a:pt x="2268084" y="2044565"/>
                </a:lnTo>
                <a:lnTo>
                  <a:pt x="2295276" y="2008288"/>
                </a:lnTo>
                <a:lnTo>
                  <a:pt x="2321185" y="1971024"/>
                </a:lnTo>
                <a:lnTo>
                  <a:pt x="2345778" y="1932804"/>
                </a:lnTo>
                <a:lnTo>
                  <a:pt x="2369022" y="1893663"/>
                </a:lnTo>
                <a:lnTo>
                  <a:pt x="2390884" y="1853632"/>
                </a:lnTo>
                <a:lnTo>
                  <a:pt x="2411332" y="1812744"/>
                </a:lnTo>
                <a:lnTo>
                  <a:pt x="2430333" y="1771032"/>
                </a:lnTo>
                <a:lnTo>
                  <a:pt x="2447854" y="1728530"/>
                </a:lnTo>
                <a:lnTo>
                  <a:pt x="2463862" y="1685269"/>
                </a:lnTo>
                <a:lnTo>
                  <a:pt x="2478324" y="1641283"/>
                </a:lnTo>
                <a:lnTo>
                  <a:pt x="2491207" y="1596604"/>
                </a:lnTo>
                <a:lnTo>
                  <a:pt x="2502479" y="1551266"/>
                </a:lnTo>
                <a:lnTo>
                  <a:pt x="2512108" y="1505300"/>
                </a:lnTo>
                <a:lnTo>
                  <a:pt x="2520059" y="1458741"/>
                </a:lnTo>
                <a:lnTo>
                  <a:pt x="2526300" y="1411620"/>
                </a:lnTo>
                <a:lnTo>
                  <a:pt x="2530799" y="1363971"/>
                </a:lnTo>
                <a:lnTo>
                  <a:pt x="2533522" y="1315826"/>
                </a:lnTo>
                <a:lnTo>
                  <a:pt x="2534437" y="1267218"/>
                </a:lnTo>
                <a:lnTo>
                  <a:pt x="2533522" y="1218611"/>
                </a:lnTo>
                <a:lnTo>
                  <a:pt x="2530799" y="1170467"/>
                </a:lnTo>
                <a:lnTo>
                  <a:pt x="2526300" y="1122819"/>
                </a:lnTo>
                <a:lnTo>
                  <a:pt x="2520059" y="1075698"/>
                </a:lnTo>
                <a:lnTo>
                  <a:pt x="2512108" y="1029140"/>
                </a:lnTo>
                <a:lnTo>
                  <a:pt x="2502479" y="983175"/>
                </a:lnTo>
                <a:lnTo>
                  <a:pt x="2491207" y="937837"/>
                </a:lnTo>
                <a:lnTo>
                  <a:pt x="2478324" y="893158"/>
                </a:lnTo>
                <a:lnTo>
                  <a:pt x="2463862" y="849173"/>
                </a:lnTo>
                <a:lnTo>
                  <a:pt x="2447854" y="805912"/>
                </a:lnTo>
                <a:lnTo>
                  <a:pt x="2430333" y="763410"/>
                </a:lnTo>
                <a:lnTo>
                  <a:pt x="2411332" y="721698"/>
                </a:lnTo>
                <a:lnTo>
                  <a:pt x="2390884" y="680810"/>
                </a:lnTo>
                <a:lnTo>
                  <a:pt x="2369022" y="640779"/>
                </a:lnTo>
                <a:lnTo>
                  <a:pt x="2345778" y="601638"/>
                </a:lnTo>
                <a:lnTo>
                  <a:pt x="2321185" y="563418"/>
                </a:lnTo>
                <a:lnTo>
                  <a:pt x="2295276" y="526154"/>
                </a:lnTo>
                <a:lnTo>
                  <a:pt x="2268084" y="489877"/>
                </a:lnTo>
                <a:lnTo>
                  <a:pt x="2239641" y="454621"/>
                </a:lnTo>
                <a:lnTo>
                  <a:pt x="2209981" y="420418"/>
                </a:lnTo>
                <a:lnTo>
                  <a:pt x="2179136" y="387302"/>
                </a:lnTo>
                <a:lnTo>
                  <a:pt x="2147139" y="355305"/>
                </a:lnTo>
                <a:lnTo>
                  <a:pt x="2114023" y="324460"/>
                </a:lnTo>
                <a:lnTo>
                  <a:pt x="2079821" y="294800"/>
                </a:lnTo>
                <a:lnTo>
                  <a:pt x="2044565" y="266357"/>
                </a:lnTo>
                <a:lnTo>
                  <a:pt x="2008288" y="239164"/>
                </a:lnTo>
                <a:lnTo>
                  <a:pt x="1971024" y="213255"/>
                </a:lnTo>
                <a:lnTo>
                  <a:pt x="1932804" y="188662"/>
                </a:lnTo>
                <a:lnTo>
                  <a:pt x="1893663" y="165417"/>
                </a:lnTo>
                <a:lnTo>
                  <a:pt x="1853632" y="143554"/>
                </a:lnTo>
                <a:lnTo>
                  <a:pt x="1812744" y="123106"/>
                </a:lnTo>
                <a:lnTo>
                  <a:pt x="1771032" y="104105"/>
                </a:lnTo>
                <a:lnTo>
                  <a:pt x="1728530" y="86584"/>
                </a:lnTo>
                <a:lnTo>
                  <a:pt x="1685269" y="70576"/>
                </a:lnTo>
                <a:lnTo>
                  <a:pt x="1641283" y="56114"/>
                </a:lnTo>
                <a:lnTo>
                  <a:pt x="1596604" y="43230"/>
                </a:lnTo>
                <a:lnTo>
                  <a:pt x="1551266" y="31958"/>
                </a:lnTo>
                <a:lnTo>
                  <a:pt x="1505300" y="22329"/>
                </a:lnTo>
                <a:lnTo>
                  <a:pt x="1458741" y="14378"/>
                </a:lnTo>
                <a:lnTo>
                  <a:pt x="1411620" y="8137"/>
                </a:lnTo>
                <a:lnTo>
                  <a:pt x="1363971" y="3638"/>
                </a:lnTo>
                <a:lnTo>
                  <a:pt x="1315826" y="915"/>
                </a:lnTo>
                <a:lnTo>
                  <a:pt x="1267218" y="0"/>
                </a:lnTo>
                <a:close/>
              </a:path>
            </a:pathLst>
          </a:custGeom>
          <a:solidFill>
            <a:srgbClr val="FF3366">
              <a:alpha val="9999"/>
            </a:srgbClr>
          </a:solidFill>
        </p:spPr>
        <p:txBody>
          <a:bodyPr wrap="square" lIns="0" tIns="0" rIns="0" bIns="0" rtlCol="0"/>
          <a:lstStyle/>
          <a:p>
            <a:endParaRPr dirty="0"/>
          </a:p>
        </p:txBody>
      </p:sp>
      <p:sp>
        <p:nvSpPr>
          <p:cNvPr id="20" name="object 20"/>
          <p:cNvSpPr txBox="1"/>
          <p:nvPr/>
        </p:nvSpPr>
        <p:spPr>
          <a:xfrm>
            <a:off x="3792937" y="5073807"/>
            <a:ext cx="1905000" cy="628377"/>
          </a:xfrm>
          <a:prstGeom prst="rect">
            <a:avLst/>
          </a:prstGeom>
        </p:spPr>
        <p:txBody>
          <a:bodyPr vert="horz" wrap="square" lIns="0" tIns="12700" rIns="0" bIns="0" rtlCol="0">
            <a:spAutoFit/>
          </a:bodyPr>
          <a:lstStyle/>
          <a:p>
            <a:pPr marR="29845" algn="ctr">
              <a:lnSpc>
                <a:spcPts val="1639"/>
              </a:lnSpc>
              <a:spcBef>
                <a:spcPts val="100"/>
              </a:spcBef>
            </a:pPr>
            <a:r>
              <a:rPr lang="el-GR" sz="1400" u="sng" spc="-185" dirty="0">
                <a:solidFill>
                  <a:schemeClr val="tx1">
                    <a:lumMod val="85000"/>
                    <a:lumOff val="15000"/>
                  </a:schemeClr>
                </a:solidFill>
                <a:uFill>
                  <a:solidFill>
                    <a:srgbClr val="1C2E42"/>
                  </a:solidFill>
                </a:uFill>
                <a:latin typeface="+mj-lt"/>
                <a:cs typeface="Trebuchet MS"/>
                <a:hlinkClick r:id="rId6">
                  <a:extLst>
                    <a:ext uri="{A12FA001-AC4F-418D-AE19-62706E023703}">
                      <ahyp:hlinkClr xmlns:ahyp="http://schemas.microsoft.com/office/drawing/2018/hyperlinkcolor" val="tx"/>
                    </a:ext>
                  </a:extLst>
                </a:hlinkClick>
              </a:rPr>
              <a:t>Εκπαιδευτικό βίντεο στο τρόπο εφαρμογής του </a:t>
            </a:r>
            <a:r>
              <a:rPr lang="el-GR" sz="1400" b="1" u="sng" spc="-185" dirty="0">
                <a:solidFill>
                  <a:srgbClr val="FF0000"/>
                </a:solidFill>
                <a:uFill>
                  <a:solidFill>
                    <a:srgbClr val="1C2E42"/>
                  </a:solidFill>
                </a:uFill>
                <a:latin typeface="+mj-lt"/>
                <a:cs typeface="Trebuchet MS"/>
                <a:hlinkClick r:id="rId6">
                  <a:extLst>
                    <a:ext uri="{A12FA001-AC4F-418D-AE19-62706E023703}">
                      <ahyp:hlinkClr xmlns:ahyp="http://schemas.microsoft.com/office/drawing/2018/hyperlinkcolor" val="tx"/>
                    </a:ext>
                  </a:extLst>
                </a:hlinkClick>
              </a:rPr>
              <a:t>Βιβλίου Στρατηγικής </a:t>
            </a:r>
            <a:endParaRPr sz="1400" b="1" dirty="0">
              <a:solidFill>
                <a:srgbClr val="FF0000"/>
              </a:solidFill>
              <a:latin typeface="+mj-lt"/>
              <a:cs typeface="Trebuchet MS"/>
            </a:endParaRPr>
          </a:p>
        </p:txBody>
      </p:sp>
      <p:grpSp>
        <p:nvGrpSpPr>
          <p:cNvPr id="21" name="object 21"/>
          <p:cNvGrpSpPr/>
          <p:nvPr/>
        </p:nvGrpSpPr>
        <p:grpSpPr>
          <a:xfrm>
            <a:off x="4160966" y="4094764"/>
            <a:ext cx="1067435" cy="802640"/>
            <a:chOff x="4160966" y="4094764"/>
            <a:chExt cx="1067435" cy="802640"/>
          </a:xfrm>
        </p:grpSpPr>
        <p:sp>
          <p:nvSpPr>
            <p:cNvPr id="22" name="object 22"/>
            <p:cNvSpPr/>
            <p:nvPr/>
          </p:nvSpPr>
          <p:spPr>
            <a:xfrm>
              <a:off x="4160966" y="4094764"/>
              <a:ext cx="1067435" cy="802640"/>
            </a:xfrm>
            <a:custGeom>
              <a:avLst/>
              <a:gdLst/>
              <a:ahLst/>
              <a:cxnLst/>
              <a:rect l="l" t="t" r="r" b="b"/>
              <a:pathLst>
                <a:path w="1067435" h="802639">
                  <a:moveTo>
                    <a:pt x="671664" y="0"/>
                  </a:moveTo>
                  <a:lnTo>
                    <a:pt x="395211" y="0"/>
                  </a:lnTo>
                  <a:lnTo>
                    <a:pt x="349120" y="2698"/>
                  </a:lnTo>
                  <a:lnTo>
                    <a:pt x="304591" y="10592"/>
                  </a:lnTo>
                  <a:lnTo>
                    <a:pt x="261920" y="23381"/>
                  </a:lnTo>
                  <a:lnTo>
                    <a:pt x="221404" y="40765"/>
                  </a:lnTo>
                  <a:lnTo>
                    <a:pt x="183340" y="62442"/>
                  </a:lnTo>
                  <a:lnTo>
                    <a:pt x="148024" y="88111"/>
                  </a:lnTo>
                  <a:lnTo>
                    <a:pt x="115752" y="117471"/>
                  </a:lnTo>
                  <a:lnTo>
                    <a:pt x="86821" y="150222"/>
                  </a:lnTo>
                  <a:lnTo>
                    <a:pt x="61528" y="186063"/>
                  </a:lnTo>
                  <a:lnTo>
                    <a:pt x="40168" y="224692"/>
                  </a:lnTo>
                  <a:lnTo>
                    <a:pt x="23039" y="265809"/>
                  </a:lnTo>
                  <a:lnTo>
                    <a:pt x="10437" y="309113"/>
                  </a:lnTo>
                  <a:lnTo>
                    <a:pt x="2658" y="354303"/>
                  </a:lnTo>
                  <a:lnTo>
                    <a:pt x="0" y="401078"/>
                  </a:lnTo>
                  <a:lnTo>
                    <a:pt x="2658" y="447853"/>
                  </a:lnTo>
                  <a:lnTo>
                    <a:pt x="10437" y="493043"/>
                  </a:lnTo>
                  <a:lnTo>
                    <a:pt x="23039" y="536347"/>
                  </a:lnTo>
                  <a:lnTo>
                    <a:pt x="40168" y="577464"/>
                  </a:lnTo>
                  <a:lnTo>
                    <a:pt x="61528" y="616093"/>
                  </a:lnTo>
                  <a:lnTo>
                    <a:pt x="86821" y="651934"/>
                  </a:lnTo>
                  <a:lnTo>
                    <a:pt x="115752" y="684685"/>
                  </a:lnTo>
                  <a:lnTo>
                    <a:pt x="148024" y="714046"/>
                  </a:lnTo>
                  <a:lnTo>
                    <a:pt x="183340" y="739715"/>
                  </a:lnTo>
                  <a:lnTo>
                    <a:pt x="221404" y="761391"/>
                  </a:lnTo>
                  <a:lnTo>
                    <a:pt x="261920" y="778775"/>
                  </a:lnTo>
                  <a:lnTo>
                    <a:pt x="304591" y="791564"/>
                  </a:lnTo>
                  <a:lnTo>
                    <a:pt x="349120" y="799459"/>
                  </a:lnTo>
                  <a:lnTo>
                    <a:pt x="395211" y="802157"/>
                  </a:lnTo>
                  <a:lnTo>
                    <a:pt x="671664" y="802157"/>
                  </a:lnTo>
                  <a:lnTo>
                    <a:pt x="717756" y="799459"/>
                  </a:lnTo>
                  <a:lnTo>
                    <a:pt x="762285" y="791564"/>
                  </a:lnTo>
                  <a:lnTo>
                    <a:pt x="804957" y="778775"/>
                  </a:lnTo>
                  <a:lnTo>
                    <a:pt x="845473" y="761391"/>
                  </a:lnTo>
                  <a:lnTo>
                    <a:pt x="883539" y="739715"/>
                  </a:lnTo>
                  <a:lnTo>
                    <a:pt x="918856" y="714046"/>
                  </a:lnTo>
                  <a:lnTo>
                    <a:pt x="951129" y="684685"/>
                  </a:lnTo>
                  <a:lnTo>
                    <a:pt x="980062" y="651934"/>
                  </a:lnTo>
                  <a:lnTo>
                    <a:pt x="1005356" y="616093"/>
                  </a:lnTo>
                  <a:lnTo>
                    <a:pt x="1026717" y="577464"/>
                  </a:lnTo>
                  <a:lnTo>
                    <a:pt x="1043847" y="536347"/>
                  </a:lnTo>
                  <a:lnTo>
                    <a:pt x="1056450" y="493043"/>
                  </a:lnTo>
                  <a:lnTo>
                    <a:pt x="1064229" y="447853"/>
                  </a:lnTo>
                  <a:lnTo>
                    <a:pt x="1066888" y="401078"/>
                  </a:lnTo>
                  <a:lnTo>
                    <a:pt x="1064229" y="354303"/>
                  </a:lnTo>
                  <a:lnTo>
                    <a:pt x="1056450" y="309113"/>
                  </a:lnTo>
                  <a:lnTo>
                    <a:pt x="1043847" y="265809"/>
                  </a:lnTo>
                  <a:lnTo>
                    <a:pt x="1026717" y="224692"/>
                  </a:lnTo>
                  <a:lnTo>
                    <a:pt x="1005356" y="186063"/>
                  </a:lnTo>
                  <a:lnTo>
                    <a:pt x="980062" y="150222"/>
                  </a:lnTo>
                  <a:lnTo>
                    <a:pt x="951129" y="117471"/>
                  </a:lnTo>
                  <a:lnTo>
                    <a:pt x="918856" y="88111"/>
                  </a:lnTo>
                  <a:lnTo>
                    <a:pt x="883539" y="62442"/>
                  </a:lnTo>
                  <a:lnTo>
                    <a:pt x="845473" y="40765"/>
                  </a:lnTo>
                  <a:lnTo>
                    <a:pt x="804957" y="23381"/>
                  </a:lnTo>
                  <a:lnTo>
                    <a:pt x="762285" y="10592"/>
                  </a:lnTo>
                  <a:lnTo>
                    <a:pt x="717756" y="2698"/>
                  </a:lnTo>
                  <a:lnTo>
                    <a:pt x="671664" y="0"/>
                  </a:lnTo>
                  <a:close/>
                </a:path>
              </a:pathLst>
            </a:custGeom>
            <a:solidFill>
              <a:srgbClr val="FFD6E0">
                <a:alpha val="69999"/>
              </a:srgbClr>
            </a:solidFill>
          </p:spPr>
          <p:txBody>
            <a:bodyPr wrap="square" lIns="0" tIns="0" rIns="0" bIns="0" rtlCol="0"/>
            <a:lstStyle/>
            <a:p>
              <a:endParaRPr dirty="0"/>
            </a:p>
          </p:txBody>
        </p:sp>
        <p:sp>
          <p:nvSpPr>
            <p:cNvPr id="23" name="object 23"/>
            <p:cNvSpPr/>
            <p:nvPr/>
          </p:nvSpPr>
          <p:spPr>
            <a:xfrm>
              <a:off x="4561922" y="4269651"/>
              <a:ext cx="367030" cy="429895"/>
            </a:xfrm>
            <a:custGeom>
              <a:avLst/>
              <a:gdLst/>
              <a:ahLst/>
              <a:cxnLst/>
              <a:rect l="l" t="t" r="r" b="b"/>
              <a:pathLst>
                <a:path w="367029" h="429895">
                  <a:moveTo>
                    <a:pt x="0" y="0"/>
                  </a:moveTo>
                  <a:lnTo>
                    <a:pt x="0" y="214693"/>
                  </a:lnTo>
                  <a:lnTo>
                    <a:pt x="0" y="429386"/>
                  </a:lnTo>
                  <a:lnTo>
                    <a:pt x="366433" y="214693"/>
                  </a:lnTo>
                  <a:lnTo>
                    <a:pt x="0" y="0"/>
                  </a:lnTo>
                  <a:close/>
                </a:path>
              </a:pathLst>
            </a:custGeom>
            <a:solidFill>
              <a:srgbClr val="FF3366"/>
            </a:solidFill>
          </p:spPr>
          <p:txBody>
            <a:bodyPr wrap="square" lIns="0" tIns="0" rIns="0" bIns="0" rtlCol="0"/>
            <a:lstStyle/>
            <a:p>
              <a:endParaRPr dirty="0"/>
            </a:p>
          </p:txBody>
        </p:sp>
      </p:grpSp>
      <p:sp>
        <p:nvSpPr>
          <p:cNvPr id="24" name="object 24"/>
          <p:cNvSpPr/>
          <p:nvPr/>
        </p:nvSpPr>
        <p:spPr>
          <a:xfrm>
            <a:off x="720002" y="3585562"/>
            <a:ext cx="2534920" cy="2534920"/>
          </a:xfrm>
          <a:custGeom>
            <a:avLst/>
            <a:gdLst/>
            <a:ahLst/>
            <a:cxnLst/>
            <a:rect l="l" t="t" r="r" b="b"/>
            <a:pathLst>
              <a:path w="2534920" h="2534920">
                <a:moveTo>
                  <a:pt x="1267218" y="0"/>
                </a:moveTo>
                <a:lnTo>
                  <a:pt x="1218610" y="915"/>
                </a:lnTo>
                <a:lnTo>
                  <a:pt x="1170466" y="3638"/>
                </a:lnTo>
                <a:lnTo>
                  <a:pt x="1122816" y="8137"/>
                </a:lnTo>
                <a:lnTo>
                  <a:pt x="1075696" y="14378"/>
                </a:lnTo>
                <a:lnTo>
                  <a:pt x="1029136" y="22329"/>
                </a:lnTo>
                <a:lnTo>
                  <a:pt x="983171" y="31958"/>
                </a:lnTo>
                <a:lnTo>
                  <a:pt x="937832" y="43230"/>
                </a:lnTo>
                <a:lnTo>
                  <a:pt x="893154" y="56114"/>
                </a:lnTo>
                <a:lnTo>
                  <a:pt x="849168" y="70576"/>
                </a:lnTo>
                <a:lnTo>
                  <a:pt x="805907" y="86584"/>
                </a:lnTo>
                <a:lnTo>
                  <a:pt x="763404" y="104105"/>
                </a:lnTo>
                <a:lnTo>
                  <a:pt x="721693" y="123106"/>
                </a:lnTo>
                <a:lnTo>
                  <a:pt x="680805" y="143554"/>
                </a:lnTo>
                <a:lnTo>
                  <a:pt x="640774" y="165417"/>
                </a:lnTo>
                <a:lnTo>
                  <a:pt x="601632" y="188662"/>
                </a:lnTo>
                <a:lnTo>
                  <a:pt x="563412" y="213255"/>
                </a:lnTo>
                <a:lnTo>
                  <a:pt x="526148" y="239164"/>
                </a:lnTo>
                <a:lnTo>
                  <a:pt x="489872" y="266357"/>
                </a:lnTo>
                <a:lnTo>
                  <a:pt x="454616" y="294800"/>
                </a:lnTo>
                <a:lnTo>
                  <a:pt x="420413" y="324460"/>
                </a:lnTo>
                <a:lnTo>
                  <a:pt x="387297" y="355305"/>
                </a:lnTo>
                <a:lnTo>
                  <a:pt x="355301" y="387302"/>
                </a:lnTo>
                <a:lnTo>
                  <a:pt x="324456" y="420418"/>
                </a:lnTo>
                <a:lnTo>
                  <a:pt x="294795" y="454621"/>
                </a:lnTo>
                <a:lnTo>
                  <a:pt x="266353" y="489877"/>
                </a:lnTo>
                <a:lnTo>
                  <a:pt x="239161" y="526154"/>
                </a:lnTo>
                <a:lnTo>
                  <a:pt x="213252" y="563418"/>
                </a:lnTo>
                <a:lnTo>
                  <a:pt x="188659" y="601638"/>
                </a:lnTo>
                <a:lnTo>
                  <a:pt x="165415" y="640779"/>
                </a:lnTo>
                <a:lnTo>
                  <a:pt x="143552" y="680810"/>
                </a:lnTo>
                <a:lnTo>
                  <a:pt x="123104" y="721698"/>
                </a:lnTo>
                <a:lnTo>
                  <a:pt x="104103" y="763410"/>
                </a:lnTo>
                <a:lnTo>
                  <a:pt x="86583" y="805912"/>
                </a:lnTo>
                <a:lnTo>
                  <a:pt x="70575" y="849173"/>
                </a:lnTo>
                <a:lnTo>
                  <a:pt x="56113" y="893158"/>
                </a:lnTo>
                <a:lnTo>
                  <a:pt x="43229" y="937837"/>
                </a:lnTo>
                <a:lnTo>
                  <a:pt x="31957" y="983175"/>
                </a:lnTo>
                <a:lnTo>
                  <a:pt x="22329" y="1029140"/>
                </a:lnTo>
                <a:lnTo>
                  <a:pt x="14378" y="1075698"/>
                </a:lnTo>
                <a:lnTo>
                  <a:pt x="8137" y="1122819"/>
                </a:lnTo>
                <a:lnTo>
                  <a:pt x="3638" y="1170467"/>
                </a:lnTo>
                <a:lnTo>
                  <a:pt x="915" y="1218611"/>
                </a:lnTo>
                <a:lnTo>
                  <a:pt x="0" y="1267218"/>
                </a:lnTo>
                <a:lnTo>
                  <a:pt x="915" y="1315826"/>
                </a:lnTo>
                <a:lnTo>
                  <a:pt x="3638" y="1363971"/>
                </a:lnTo>
                <a:lnTo>
                  <a:pt x="8137" y="1411620"/>
                </a:lnTo>
                <a:lnTo>
                  <a:pt x="14378" y="1458741"/>
                </a:lnTo>
                <a:lnTo>
                  <a:pt x="22329" y="1505300"/>
                </a:lnTo>
                <a:lnTo>
                  <a:pt x="31957" y="1551266"/>
                </a:lnTo>
                <a:lnTo>
                  <a:pt x="43229" y="1596604"/>
                </a:lnTo>
                <a:lnTo>
                  <a:pt x="56113" y="1641283"/>
                </a:lnTo>
                <a:lnTo>
                  <a:pt x="70575" y="1685269"/>
                </a:lnTo>
                <a:lnTo>
                  <a:pt x="86583" y="1728530"/>
                </a:lnTo>
                <a:lnTo>
                  <a:pt x="104103" y="1771032"/>
                </a:lnTo>
                <a:lnTo>
                  <a:pt x="123104" y="1812744"/>
                </a:lnTo>
                <a:lnTo>
                  <a:pt x="143552" y="1853632"/>
                </a:lnTo>
                <a:lnTo>
                  <a:pt x="165415" y="1893663"/>
                </a:lnTo>
                <a:lnTo>
                  <a:pt x="188659" y="1932804"/>
                </a:lnTo>
                <a:lnTo>
                  <a:pt x="213252" y="1971024"/>
                </a:lnTo>
                <a:lnTo>
                  <a:pt x="239161" y="2008288"/>
                </a:lnTo>
                <a:lnTo>
                  <a:pt x="266353" y="2044565"/>
                </a:lnTo>
                <a:lnTo>
                  <a:pt x="294795" y="2079821"/>
                </a:lnTo>
                <a:lnTo>
                  <a:pt x="324456" y="2114023"/>
                </a:lnTo>
                <a:lnTo>
                  <a:pt x="355301" y="2147139"/>
                </a:lnTo>
                <a:lnTo>
                  <a:pt x="387297" y="2179136"/>
                </a:lnTo>
                <a:lnTo>
                  <a:pt x="420413" y="2209981"/>
                </a:lnTo>
                <a:lnTo>
                  <a:pt x="454616" y="2239641"/>
                </a:lnTo>
                <a:lnTo>
                  <a:pt x="489872" y="2268084"/>
                </a:lnTo>
                <a:lnTo>
                  <a:pt x="526148" y="2295276"/>
                </a:lnTo>
                <a:lnTo>
                  <a:pt x="563412" y="2321185"/>
                </a:lnTo>
                <a:lnTo>
                  <a:pt x="601632" y="2345778"/>
                </a:lnTo>
                <a:lnTo>
                  <a:pt x="640774" y="2369022"/>
                </a:lnTo>
                <a:lnTo>
                  <a:pt x="680805" y="2390884"/>
                </a:lnTo>
                <a:lnTo>
                  <a:pt x="721693" y="2411332"/>
                </a:lnTo>
                <a:lnTo>
                  <a:pt x="763404" y="2430333"/>
                </a:lnTo>
                <a:lnTo>
                  <a:pt x="805907" y="2447854"/>
                </a:lnTo>
                <a:lnTo>
                  <a:pt x="849168" y="2463862"/>
                </a:lnTo>
                <a:lnTo>
                  <a:pt x="893154" y="2478324"/>
                </a:lnTo>
                <a:lnTo>
                  <a:pt x="937832" y="2491207"/>
                </a:lnTo>
                <a:lnTo>
                  <a:pt x="983171" y="2502479"/>
                </a:lnTo>
                <a:lnTo>
                  <a:pt x="1029136" y="2512108"/>
                </a:lnTo>
                <a:lnTo>
                  <a:pt x="1075696" y="2520059"/>
                </a:lnTo>
                <a:lnTo>
                  <a:pt x="1122816" y="2526300"/>
                </a:lnTo>
                <a:lnTo>
                  <a:pt x="1170466" y="2530799"/>
                </a:lnTo>
                <a:lnTo>
                  <a:pt x="1218610" y="2533522"/>
                </a:lnTo>
                <a:lnTo>
                  <a:pt x="1267218" y="2534437"/>
                </a:lnTo>
                <a:lnTo>
                  <a:pt x="1315826" y="2533522"/>
                </a:lnTo>
                <a:lnTo>
                  <a:pt x="1363971" y="2530799"/>
                </a:lnTo>
                <a:lnTo>
                  <a:pt x="1411620" y="2526300"/>
                </a:lnTo>
                <a:lnTo>
                  <a:pt x="1458741" y="2520059"/>
                </a:lnTo>
                <a:lnTo>
                  <a:pt x="1505300" y="2512108"/>
                </a:lnTo>
                <a:lnTo>
                  <a:pt x="1551266" y="2502479"/>
                </a:lnTo>
                <a:lnTo>
                  <a:pt x="1596604" y="2491207"/>
                </a:lnTo>
                <a:lnTo>
                  <a:pt x="1641283" y="2478324"/>
                </a:lnTo>
                <a:lnTo>
                  <a:pt x="1685269" y="2463862"/>
                </a:lnTo>
                <a:lnTo>
                  <a:pt x="1728530" y="2447854"/>
                </a:lnTo>
                <a:lnTo>
                  <a:pt x="1771032" y="2430333"/>
                </a:lnTo>
                <a:lnTo>
                  <a:pt x="1812744" y="2411332"/>
                </a:lnTo>
                <a:lnTo>
                  <a:pt x="1853632" y="2390884"/>
                </a:lnTo>
                <a:lnTo>
                  <a:pt x="1893663" y="2369022"/>
                </a:lnTo>
                <a:lnTo>
                  <a:pt x="1932804" y="2345778"/>
                </a:lnTo>
                <a:lnTo>
                  <a:pt x="1971024" y="2321185"/>
                </a:lnTo>
                <a:lnTo>
                  <a:pt x="2008288" y="2295276"/>
                </a:lnTo>
                <a:lnTo>
                  <a:pt x="2044565" y="2268084"/>
                </a:lnTo>
                <a:lnTo>
                  <a:pt x="2079821" y="2239641"/>
                </a:lnTo>
                <a:lnTo>
                  <a:pt x="2114023" y="2209981"/>
                </a:lnTo>
                <a:lnTo>
                  <a:pt x="2147139" y="2179136"/>
                </a:lnTo>
                <a:lnTo>
                  <a:pt x="2179136" y="2147139"/>
                </a:lnTo>
                <a:lnTo>
                  <a:pt x="2209981" y="2114023"/>
                </a:lnTo>
                <a:lnTo>
                  <a:pt x="2239641" y="2079821"/>
                </a:lnTo>
                <a:lnTo>
                  <a:pt x="2268084" y="2044565"/>
                </a:lnTo>
                <a:lnTo>
                  <a:pt x="2295276" y="2008288"/>
                </a:lnTo>
                <a:lnTo>
                  <a:pt x="2321185" y="1971024"/>
                </a:lnTo>
                <a:lnTo>
                  <a:pt x="2345778" y="1932804"/>
                </a:lnTo>
                <a:lnTo>
                  <a:pt x="2369022" y="1893663"/>
                </a:lnTo>
                <a:lnTo>
                  <a:pt x="2390884" y="1853632"/>
                </a:lnTo>
                <a:lnTo>
                  <a:pt x="2411332" y="1812744"/>
                </a:lnTo>
                <a:lnTo>
                  <a:pt x="2430333" y="1771032"/>
                </a:lnTo>
                <a:lnTo>
                  <a:pt x="2447854" y="1728530"/>
                </a:lnTo>
                <a:lnTo>
                  <a:pt x="2463862" y="1685269"/>
                </a:lnTo>
                <a:lnTo>
                  <a:pt x="2478324" y="1641283"/>
                </a:lnTo>
                <a:lnTo>
                  <a:pt x="2491207" y="1596604"/>
                </a:lnTo>
                <a:lnTo>
                  <a:pt x="2502479" y="1551266"/>
                </a:lnTo>
                <a:lnTo>
                  <a:pt x="2512108" y="1505300"/>
                </a:lnTo>
                <a:lnTo>
                  <a:pt x="2520059" y="1458741"/>
                </a:lnTo>
                <a:lnTo>
                  <a:pt x="2526300" y="1411620"/>
                </a:lnTo>
                <a:lnTo>
                  <a:pt x="2530799" y="1363971"/>
                </a:lnTo>
                <a:lnTo>
                  <a:pt x="2533522" y="1315826"/>
                </a:lnTo>
                <a:lnTo>
                  <a:pt x="2534437" y="1267218"/>
                </a:lnTo>
                <a:lnTo>
                  <a:pt x="2533522" y="1218611"/>
                </a:lnTo>
                <a:lnTo>
                  <a:pt x="2530799" y="1170467"/>
                </a:lnTo>
                <a:lnTo>
                  <a:pt x="2526300" y="1122819"/>
                </a:lnTo>
                <a:lnTo>
                  <a:pt x="2520059" y="1075698"/>
                </a:lnTo>
                <a:lnTo>
                  <a:pt x="2512108" y="1029140"/>
                </a:lnTo>
                <a:lnTo>
                  <a:pt x="2502479" y="983175"/>
                </a:lnTo>
                <a:lnTo>
                  <a:pt x="2491207" y="937837"/>
                </a:lnTo>
                <a:lnTo>
                  <a:pt x="2478324" y="893158"/>
                </a:lnTo>
                <a:lnTo>
                  <a:pt x="2463862" y="849173"/>
                </a:lnTo>
                <a:lnTo>
                  <a:pt x="2447854" y="805912"/>
                </a:lnTo>
                <a:lnTo>
                  <a:pt x="2430333" y="763410"/>
                </a:lnTo>
                <a:lnTo>
                  <a:pt x="2411332" y="721698"/>
                </a:lnTo>
                <a:lnTo>
                  <a:pt x="2390884" y="680810"/>
                </a:lnTo>
                <a:lnTo>
                  <a:pt x="2369022" y="640779"/>
                </a:lnTo>
                <a:lnTo>
                  <a:pt x="2345778" y="601638"/>
                </a:lnTo>
                <a:lnTo>
                  <a:pt x="2321185" y="563418"/>
                </a:lnTo>
                <a:lnTo>
                  <a:pt x="2295276" y="526154"/>
                </a:lnTo>
                <a:lnTo>
                  <a:pt x="2268084" y="489877"/>
                </a:lnTo>
                <a:lnTo>
                  <a:pt x="2239641" y="454621"/>
                </a:lnTo>
                <a:lnTo>
                  <a:pt x="2209981" y="420418"/>
                </a:lnTo>
                <a:lnTo>
                  <a:pt x="2179136" y="387302"/>
                </a:lnTo>
                <a:lnTo>
                  <a:pt x="2147139" y="355305"/>
                </a:lnTo>
                <a:lnTo>
                  <a:pt x="2114023" y="324460"/>
                </a:lnTo>
                <a:lnTo>
                  <a:pt x="2079821" y="294800"/>
                </a:lnTo>
                <a:lnTo>
                  <a:pt x="2044565" y="266357"/>
                </a:lnTo>
                <a:lnTo>
                  <a:pt x="2008288" y="239164"/>
                </a:lnTo>
                <a:lnTo>
                  <a:pt x="1971024" y="213255"/>
                </a:lnTo>
                <a:lnTo>
                  <a:pt x="1932804" y="188662"/>
                </a:lnTo>
                <a:lnTo>
                  <a:pt x="1893663" y="165417"/>
                </a:lnTo>
                <a:lnTo>
                  <a:pt x="1853632" y="143554"/>
                </a:lnTo>
                <a:lnTo>
                  <a:pt x="1812744" y="123106"/>
                </a:lnTo>
                <a:lnTo>
                  <a:pt x="1771032" y="104105"/>
                </a:lnTo>
                <a:lnTo>
                  <a:pt x="1728530" y="86584"/>
                </a:lnTo>
                <a:lnTo>
                  <a:pt x="1685269" y="70576"/>
                </a:lnTo>
                <a:lnTo>
                  <a:pt x="1641283" y="56114"/>
                </a:lnTo>
                <a:lnTo>
                  <a:pt x="1596604" y="43230"/>
                </a:lnTo>
                <a:lnTo>
                  <a:pt x="1551266" y="31958"/>
                </a:lnTo>
                <a:lnTo>
                  <a:pt x="1505300" y="22329"/>
                </a:lnTo>
                <a:lnTo>
                  <a:pt x="1458741" y="14378"/>
                </a:lnTo>
                <a:lnTo>
                  <a:pt x="1411620" y="8137"/>
                </a:lnTo>
                <a:lnTo>
                  <a:pt x="1363971" y="3638"/>
                </a:lnTo>
                <a:lnTo>
                  <a:pt x="1315826" y="915"/>
                </a:lnTo>
                <a:lnTo>
                  <a:pt x="1267218" y="0"/>
                </a:lnTo>
                <a:close/>
              </a:path>
            </a:pathLst>
          </a:custGeom>
          <a:solidFill>
            <a:srgbClr val="1FC4C9">
              <a:alpha val="19999"/>
            </a:srgbClr>
          </a:solidFill>
        </p:spPr>
        <p:txBody>
          <a:bodyPr wrap="square" lIns="0" tIns="0" rIns="0" bIns="0" rtlCol="0"/>
          <a:lstStyle/>
          <a:p>
            <a:endParaRPr dirty="0"/>
          </a:p>
        </p:txBody>
      </p:sp>
      <p:sp>
        <p:nvSpPr>
          <p:cNvPr id="25" name="object 25"/>
          <p:cNvSpPr txBox="1"/>
          <p:nvPr/>
        </p:nvSpPr>
        <p:spPr>
          <a:xfrm>
            <a:off x="1338805" y="5066377"/>
            <a:ext cx="1378336" cy="438581"/>
          </a:xfrm>
          <a:prstGeom prst="rect">
            <a:avLst/>
          </a:prstGeom>
        </p:spPr>
        <p:txBody>
          <a:bodyPr vert="horz" wrap="square" lIns="0" tIns="27939" rIns="0" bIns="0" rtlCol="0">
            <a:spAutoFit/>
          </a:bodyPr>
          <a:lstStyle/>
          <a:p>
            <a:pPr marR="29845" algn="ctr">
              <a:lnSpc>
                <a:spcPts val="1639"/>
              </a:lnSpc>
              <a:spcBef>
                <a:spcPts val="100"/>
              </a:spcBef>
            </a:pPr>
            <a:r>
              <a:rPr lang="en-GB" sz="1400" spc="-185" dirty="0">
                <a:solidFill>
                  <a:schemeClr val="tx1">
                    <a:lumMod val="85000"/>
                    <a:lumOff val="15000"/>
                  </a:schemeClr>
                </a:solidFill>
                <a:uFill>
                  <a:solidFill>
                    <a:srgbClr val="1C2E42"/>
                  </a:solidFill>
                </a:uFill>
                <a:latin typeface="+mj-lt"/>
                <a:cs typeface="Trebuchet MS"/>
                <a:hlinkClick r:id="rId5">
                  <a:extLst>
                    <a:ext uri="{A12FA001-AC4F-418D-AE19-62706E023703}">
                      <ahyp:hlinkClr xmlns:ahyp="http://schemas.microsoft.com/office/drawing/2018/hyperlinkcolor" val="tx"/>
                    </a:ext>
                  </a:extLst>
                </a:hlinkClick>
              </a:rPr>
              <a:t>Facilitation Guide +   MURAL.</a:t>
            </a:r>
            <a:endParaRPr sz="1400" spc="-185" dirty="0">
              <a:solidFill>
                <a:schemeClr val="tx1">
                  <a:lumMod val="85000"/>
                  <a:lumOff val="15000"/>
                </a:schemeClr>
              </a:solidFill>
              <a:uFill>
                <a:solidFill>
                  <a:srgbClr val="1C2E42"/>
                </a:solidFill>
              </a:uFill>
              <a:latin typeface="+mj-lt"/>
              <a:cs typeface="Trebuchet MS"/>
            </a:endParaRPr>
          </a:p>
        </p:txBody>
      </p:sp>
      <p:grpSp>
        <p:nvGrpSpPr>
          <p:cNvPr id="26" name="object 26"/>
          <p:cNvGrpSpPr/>
          <p:nvPr/>
        </p:nvGrpSpPr>
        <p:grpSpPr>
          <a:xfrm>
            <a:off x="1512186" y="4029594"/>
            <a:ext cx="950594" cy="932815"/>
            <a:chOff x="1512186" y="4029594"/>
            <a:chExt cx="950594" cy="932815"/>
          </a:xfrm>
        </p:grpSpPr>
        <p:sp>
          <p:nvSpPr>
            <p:cNvPr id="27" name="object 27"/>
            <p:cNvSpPr/>
            <p:nvPr/>
          </p:nvSpPr>
          <p:spPr>
            <a:xfrm>
              <a:off x="1512186" y="4029594"/>
              <a:ext cx="950594" cy="932815"/>
            </a:xfrm>
            <a:custGeom>
              <a:avLst/>
              <a:gdLst/>
              <a:ahLst/>
              <a:cxnLst/>
              <a:rect l="l" t="t" r="r" b="b"/>
              <a:pathLst>
                <a:path w="950594" h="932814">
                  <a:moveTo>
                    <a:pt x="474535" y="0"/>
                  </a:moveTo>
                  <a:lnTo>
                    <a:pt x="427271" y="2343"/>
                  </a:lnTo>
                  <a:lnTo>
                    <a:pt x="381107" y="9185"/>
                  </a:lnTo>
                  <a:lnTo>
                    <a:pt x="336411" y="20241"/>
                  </a:lnTo>
                  <a:lnTo>
                    <a:pt x="293547" y="35229"/>
                  </a:lnTo>
                  <a:lnTo>
                    <a:pt x="250818" y="54990"/>
                  </a:lnTo>
                  <a:lnTo>
                    <a:pt x="210742" y="78782"/>
                  </a:lnTo>
                  <a:lnTo>
                    <a:pt x="173416" y="106240"/>
                  </a:lnTo>
                  <a:lnTo>
                    <a:pt x="138938" y="136994"/>
                  </a:lnTo>
                  <a:lnTo>
                    <a:pt x="107620" y="170306"/>
                  </a:lnTo>
                  <a:lnTo>
                    <a:pt x="79876" y="206836"/>
                  </a:lnTo>
                  <a:lnTo>
                    <a:pt x="55981" y="246117"/>
                  </a:lnTo>
                  <a:lnTo>
                    <a:pt x="36207" y="287680"/>
                  </a:lnTo>
                  <a:lnTo>
                    <a:pt x="20649" y="330249"/>
                  </a:lnTo>
                  <a:lnTo>
                    <a:pt x="9302" y="374275"/>
                  </a:lnTo>
                  <a:lnTo>
                    <a:pt x="2357" y="419768"/>
                  </a:lnTo>
                  <a:lnTo>
                    <a:pt x="0" y="466737"/>
                  </a:lnTo>
                  <a:lnTo>
                    <a:pt x="2357" y="513281"/>
                  </a:lnTo>
                  <a:lnTo>
                    <a:pt x="9302" y="558715"/>
                  </a:lnTo>
                  <a:lnTo>
                    <a:pt x="20649" y="602681"/>
                  </a:lnTo>
                  <a:lnTo>
                    <a:pt x="36207" y="644817"/>
                  </a:lnTo>
                  <a:lnTo>
                    <a:pt x="55981" y="686393"/>
                  </a:lnTo>
                  <a:lnTo>
                    <a:pt x="79876" y="725774"/>
                  </a:lnTo>
                  <a:lnTo>
                    <a:pt x="107620" y="762587"/>
                  </a:lnTo>
                  <a:lnTo>
                    <a:pt x="138938" y="796455"/>
                  </a:lnTo>
                  <a:lnTo>
                    <a:pt x="173416" y="826658"/>
                  </a:lnTo>
                  <a:lnTo>
                    <a:pt x="210742" y="853833"/>
                  </a:lnTo>
                  <a:lnTo>
                    <a:pt x="250818" y="877522"/>
                  </a:lnTo>
                  <a:lnTo>
                    <a:pt x="293547" y="897267"/>
                  </a:lnTo>
                  <a:lnTo>
                    <a:pt x="336411" y="912255"/>
                  </a:lnTo>
                  <a:lnTo>
                    <a:pt x="381107" y="923312"/>
                  </a:lnTo>
                  <a:lnTo>
                    <a:pt x="427271" y="930153"/>
                  </a:lnTo>
                  <a:lnTo>
                    <a:pt x="474535" y="932497"/>
                  </a:lnTo>
                  <a:lnTo>
                    <a:pt x="522386" y="930153"/>
                  </a:lnTo>
                  <a:lnTo>
                    <a:pt x="568853" y="923312"/>
                  </a:lnTo>
                  <a:lnTo>
                    <a:pt x="613665" y="912255"/>
                  </a:lnTo>
                  <a:lnTo>
                    <a:pt x="656551" y="897267"/>
                  </a:lnTo>
                  <a:lnTo>
                    <a:pt x="698872" y="877522"/>
                  </a:lnTo>
                  <a:lnTo>
                    <a:pt x="738989" y="853833"/>
                  </a:lnTo>
                  <a:lnTo>
                    <a:pt x="776536" y="826658"/>
                  </a:lnTo>
                  <a:lnTo>
                    <a:pt x="811149" y="796455"/>
                  </a:lnTo>
                  <a:lnTo>
                    <a:pt x="841923" y="762587"/>
                  </a:lnTo>
                  <a:lnTo>
                    <a:pt x="869483" y="725774"/>
                  </a:lnTo>
                  <a:lnTo>
                    <a:pt x="893552" y="686393"/>
                  </a:lnTo>
                  <a:lnTo>
                    <a:pt x="913853" y="644817"/>
                  </a:lnTo>
                  <a:lnTo>
                    <a:pt x="929425" y="602681"/>
                  </a:lnTo>
                  <a:lnTo>
                    <a:pt x="940774" y="558715"/>
                  </a:lnTo>
                  <a:lnTo>
                    <a:pt x="947718" y="513281"/>
                  </a:lnTo>
                  <a:lnTo>
                    <a:pt x="950074" y="466737"/>
                  </a:lnTo>
                  <a:lnTo>
                    <a:pt x="947718" y="419768"/>
                  </a:lnTo>
                  <a:lnTo>
                    <a:pt x="940774" y="374275"/>
                  </a:lnTo>
                  <a:lnTo>
                    <a:pt x="929425" y="330249"/>
                  </a:lnTo>
                  <a:lnTo>
                    <a:pt x="913853" y="287680"/>
                  </a:lnTo>
                  <a:lnTo>
                    <a:pt x="893552" y="246117"/>
                  </a:lnTo>
                  <a:lnTo>
                    <a:pt x="869483" y="206836"/>
                  </a:lnTo>
                  <a:lnTo>
                    <a:pt x="841923" y="170306"/>
                  </a:lnTo>
                  <a:lnTo>
                    <a:pt x="811149" y="136994"/>
                  </a:lnTo>
                  <a:lnTo>
                    <a:pt x="776536" y="106240"/>
                  </a:lnTo>
                  <a:lnTo>
                    <a:pt x="738989" y="78782"/>
                  </a:lnTo>
                  <a:lnTo>
                    <a:pt x="698872" y="54990"/>
                  </a:lnTo>
                  <a:lnTo>
                    <a:pt x="656551" y="35229"/>
                  </a:lnTo>
                  <a:lnTo>
                    <a:pt x="613665" y="20241"/>
                  </a:lnTo>
                  <a:lnTo>
                    <a:pt x="568853" y="9185"/>
                  </a:lnTo>
                  <a:lnTo>
                    <a:pt x="522386" y="2343"/>
                  </a:lnTo>
                  <a:lnTo>
                    <a:pt x="474535" y="0"/>
                  </a:lnTo>
                  <a:close/>
                </a:path>
              </a:pathLst>
            </a:custGeom>
            <a:solidFill>
              <a:srgbClr val="8FE3E3">
                <a:alpha val="59999"/>
              </a:srgbClr>
            </a:solidFill>
          </p:spPr>
          <p:txBody>
            <a:bodyPr wrap="square" lIns="0" tIns="0" rIns="0" bIns="0" rtlCol="0"/>
            <a:lstStyle/>
            <a:p>
              <a:endParaRPr dirty="0"/>
            </a:p>
          </p:txBody>
        </p:sp>
        <p:pic>
          <p:nvPicPr>
            <p:cNvPr id="28" name="object 28"/>
            <p:cNvPicPr/>
            <p:nvPr/>
          </p:nvPicPr>
          <p:blipFill>
            <a:blip r:embed="rId7" cstate="print"/>
            <a:stretch>
              <a:fillRect/>
            </a:stretch>
          </p:blipFill>
          <p:spPr>
            <a:xfrm>
              <a:off x="1946478" y="4809323"/>
              <a:ext cx="81495" cy="80492"/>
            </a:xfrm>
            <a:prstGeom prst="rect">
              <a:avLst/>
            </a:prstGeom>
          </p:spPr>
        </p:pic>
        <p:pic>
          <p:nvPicPr>
            <p:cNvPr id="29" name="object 29"/>
            <p:cNvPicPr/>
            <p:nvPr/>
          </p:nvPicPr>
          <p:blipFill>
            <a:blip r:embed="rId8" cstate="print"/>
            <a:stretch>
              <a:fillRect/>
            </a:stretch>
          </p:blipFill>
          <p:spPr>
            <a:xfrm>
              <a:off x="1946478" y="4104807"/>
              <a:ext cx="81495" cy="80492"/>
            </a:xfrm>
            <a:prstGeom prst="rect">
              <a:avLst/>
            </a:prstGeom>
          </p:spPr>
        </p:pic>
        <p:pic>
          <p:nvPicPr>
            <p:cNvPr id="30" name="object 30"/>
            <p:cNvPicPr/>
            <p:nvPr/>
          </p:nvPicPr>
          <p:blipFill>
            <a:blip r:embed="rId9" cstate="print"/>
            <a:stretch>
              <a:fillRect/>
            </a:stretch>
          </p:blipFill>
          <p:spPr>
            <a:xfrm>
              <a:off x="1588377" y="4456084"/>
              <a:ext cx="81483" cy="79514"/>
            </a:xfrm>
            <a:prstGeom prst="rect">
              <a:avLst/>
            </a:prstGeom>
          </p:spPr>
        </p:pic>
        <p:pic>
          <p:nvPicPr>
            <p:cNvPr id="31" name="object 31"/>
            <p:cNvPicPr/>
            <p:nvPr/>
          </p:nvPicPr>
          <p:blipFill>
            <a:blip r:embed="rId10" cstate="print"/>
            <a:stretch>
              <a:fillRect/>
            </a:stretch>
          </p:blipFill>
          <p:spPr>
            <a:xfrm>
              <a:off x="2306544" y="4456084"/>
              <a:ext cx="81483" cy="79514"/>
            </a:xfrm>
            <a:prstGeom prst="rect">
              <a:avLst/>
            </a:prstGeom>
          </p:spPr>
        </p:pic>
        <p:sp>
          <p:nvSpPr>
            <p:cNvPr id="32" name="object 32"/>
            <p:cNvSpPr/>
            <p:nvPr/>
          </p:nvSpPr>
          <p:spPr>
            <a:xfrm>
              <a:off x="1727441" y="4240946"/>
              <a:ext cx="520065" cy="509905"/>
            </a:xfrm>
            <a:custGeom>
              <a:avLst/>
              <a:gdLst/>
              <a:ahLst/>
              <a:cxnLst/>
              <a:rect l="l" t="t" r="r" b="b"/>
              <a:pathLst>
                <a:path w="520064" h="509904">
                  <a:moveTo>
                    <a:pt x="267119" y="152641"/>
                  </a:moveTo>
                  <a:lnTo>
                    <a:pt x="259283" y="152641"/>
                  </a:lnTo>
                  <a:lnTo>
                    <a:pt x="219147" y="160713"/>
                  </a:lnTo>
                  <a:lnTo>
                    <a:pt x="186161" y="182729"/>
                  </a:lnTo>
                  <a:lnTo>
                    <a:pt x="163812" y="215386"/>
                  </a:lnTo>
                  <a:lnTo>
                    <a:pt x="155587" y="255384"/>
                  </a:lnTo>
                  <a:lnTo>
                    <a:pt x="155587" y="262229"/>
                  </a:lnTo>
                  <a:lnTo>
                    <a:pt x="156565" y="270052"/>
                  </a:lnTo>
                  <a:lnTo>
                    <a:pt x="158521" y="276923"/>
                  </a:lnTo>
                  <a:lnTo>
                    <a:pt x="0" y="509765"/>
                  </a:lnTo>
                  <a:lnTo>
                    <a:pt x="236816" y="354215"/>
                  </a:lnTo>
                  <a:lnTo>
                    <a:pt x="274057" y="354215"/>
                  </a:lnTo>
                  <a:lnTo>
                    <a:pt x="299849" y="349094"/>
                  </a:lnTo>
                  <a:lnTo>
                    <a:pt x="332792" y="327188"/>
                  </a:lnTo>
                  <a:lnTo>
                    <a:pt x="347100" y="306247"/>
                  </a:lnTo>
                  <a:lnTo>
                    <a:pt x="259283" y="306247"/>
                  </a:lnTo>
                  <a:lnTo>
                    <a:pt x="239218" y="302154"/>
                  </a:lnTo>
                  <a:lnTo>
                    <a:pt x="222727" y="291093"/>
                  </a:lnTo>
                  <a:lnTo>
                    <a:pt x="211554" y="274893"/>
                  </a:lnTo>
                  <a:lnTo>
                    <a:pt x="207441" y="255384"/>
                  </a:lnTo>
                  <a:lnTo>
                    <a:pt x="211554" y="235307"/>
                  </a:lnTo>
                  <a:lnTo>
                    <a:pt x="222727" y="218813"/>
                  </a:lnTo>
                  <a:lnTo>
                    <a:pt x="239218" y="207640"/>
                  </a:lnTo>
                  <a:lnTo>
                    <a:pt x="259283" y="203530"/>
                  </a:lnTo>
                  <a:lnTo>
                    <a:pt x="381031" y="203530"/>
                  </a:lnTo>
                  <a:lnTo>
                    <a:pt x="413676" y="155575"/>
                  </a:lnTo>
                  <a:lnTo>
                    <a:pt x="281800" y="155575"/>
                  </a:lnTo>
                  <a:lnTo>
                    <a:pt x="274955" y="153606"/>
                  </a:lnTo>
                  <a:lnTo>
                    <a:pt x="267119" y="152641"/>
                  </a:lnTo>
                  <a:close/>
                </a:path>
                <a:path w="520064" h="509904">
                  <a:moveTo>
                    <a:pt x="274057" y="354215"/>
                  </a:moveTo>
                  <a:lnTo>
                    <a:pt x="236816" y="354215"/>
                  </a:lnTo>
                  <a:lnTo>
                    <a:pt x="244640" y="356158"/>
                  </a:lnTo>
                  <a:lnTo>
                    <a:pt x="251472" y="357149"/>
                  </a:lnTo>
                  <a:lnTo>
                    <a:pt x="259283" y="357149"/>
                  </a:lnTo>
                  <a:lnTo>
                    <a:pt x="274057" y="354215"/>
                  </a:lnTo>
                  <a:close/>
                </a:path>
                <a:path w="520064" h="509904">
                  <a:moveTo>
                    <a:pt x="381031" y="203530"/>
                  </a:moveTo>
                  <a:lnTo>
                    <a:pt x="259283" y="203530"/>
                  </a:lnTo>
                  <a:lnTo>
                    <a:pt x="279781" y="207640"/>
                  </a:lnTo>
                  <a:lnTo>
                    <a:pt x="296238" y="218813"/>
                  </a:lnTo>
                  <a:lnTo>
                    <a:pt x="307187" y="235307"/>
                  </a:lnTo>
                  <a:lnTo>
                    <a:pt x="311162" y="255384"/>
                  </a:lnTo>
                  <a:lnTo>
                    <a:pt x="307187" y="275301"/>
                  </a:lnTo>
                  <a:lnTo>
                    <a:pt x="296238" y="291455"/>
                  </a:lnTo>
                  <a:lnTo>
                    <a:pt x="279781" y="302290"/>
                  </a:lnTo>
                  <a:lnTo>
                    <a:pt x="259283" y="306247"/>
                  </a:lnTo>
                  <a:lnTo>
                    <a:pt x="347100" y="306247"/>
                  </a:lnTo>
                  <a:lnTo>
                    <a:pt x="354907" y="294821"/>
                  </a:lnTo>
                  <a:lnTo>
                    <a:pt x="362991" y="255384"/>
                  </a:lnTo>
                  <a:lnTo>
                    <a:pt x="362991" y="239750"/>
                  </a:lnTo>
                  <a:lnTo>
                    <a:pt x="361061" y="232867"/>
                  </a:lnTo>
                  <a:lnTo>
                    <a:pt x="381031" y="203530"/>
                  </a:lnTo>
                  <a:close/>
                </a:path>
                <a:path w="520064" h="509904">
                  <a:moveTo>
                    <a:pt x="519582" y="0"/>
                  </a:moveTo>
                  <a:lnTo>
                    <a:pt x="281800" y="155575"/>
                  </a:lnTo>
                  <a:lnTo>
                    <a:pt x="413676" y="155575"/>
                  </a:lnTo>
                  <a:lnTo>
                    <a:pt x="519582" y="0"/>
                  </a:lnTo>
                  <a:close/>
                </a:path>
              </a:pathLst>
            </a:custGeom>
            <a:solidFill>
              <a:srgbClr val="1FC4C9"/>
            </a:solidFill>
          </p:spPr>
          <p:txBody>
            <a:bodyPr wrap="square" lIns="0" tIns="0" rIns="0" bIns="0" rtlCol="0"/>
            <a:lstStyle/>
            <a:p>
              <a:endParaRPr dirty="0"/>
            </a:p>
          </p:txBody>
        </p:sp>
      </p:gr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399576" y="1394627"/>
            <a:ext cx="3119120" cy="4191000"/>
          </a:xfrm>
          <a:custGeom>
            <a:avLst/>
            <a:gdLst/>
            <a:ahLst/>
            <a:cxnLst/>
            <a:rect l="l" t="t" r="r" b="b"/>
            <a:pathLst>
              <a:path w="3119120" h="4191000">
                <a:moveTo>
                  <a:pt x="2053373" y="698500"/>
                </a:moveTo>
                <a:lnTo>
                  <a:pt x="1710198" y="698500"/>
                </a:lnTo>
                <a:lnTo>
                  <a:pt x="1763869" y="711200"/>
                </a:lnTo>
                <a:lnTo>
                  <a:pt x="1814996" y="723900"/>
                </a:lnTo>
                <a:lnTo>
                  <a:pt x="1863578" y="736600"/>
                </a:lnTo>
                <a:lnTo>
                  <a:pt x="1909617" y="749300"/>
                </a:lnTo>
                <a:lnTo>
                  <a:pt x="1953113" y="774700"/>
                </a:lnTo>
                <a:lnTo>
                  <a:pt x="1994067" y="800100"/>
                </a:lnTo>
                <a:lnTo>
                  <a:pt x="2032478" y="825500"/>
                </a:lnTo>
                <a:lnTo>
                  <a:pt x="2068347" y="850900"/>
                </a:lnTo>
                <a:lnTo>
                  <a:pt x="2104643" y="889000"/>
                </a:lnTo>
                <a:lnTo>
                  <a:pt x="2136670" y="927100"/>
                </a:lnTo>
                <a:lnTo>
                  <a:pt x="2164429" y="965200"/>
                </a:lnTo>
                <a:lnTo>
                  <a:pt x="2187918" y="1016000"/>
                </a:lnTo>
                <a:lnTo>
                  <a:pt x="2207137" y="1054100"/>
                </a:lnTo>
                <a:lnTo>
                  <a:pt x="2222087" y="1104900"/>
                </a:lnTo>
                <a:lnTo>
                  <a:pt x="2232765" y="1155700"/>
                </a:lnTo>
                <a:lnTo>
                  <a:pt x="2239172" y="1206500"/>
                </a:lnTo>
                <a:lnTo>
                  <a:pt x="2241308" y="1257300"/>
                </a:lnTo>
                <a:lnTo>
                  <a:pt x="2238915" y="1320800"/>
                </a:lnTo>
                <a:lnTo>
                  <a:pt x="2231736" y="1371600"/>
                </a:lnTo>
                <a:lnTo>
                  <a:pt x="2219773" y="1422400"/>
                </a:lnTo>
                <a:lnTo>
                  <a:pt x="2203027" y="1460500"/>
                </a:lnTo>
                <a:lnTo>
                  <a:pt x="2181499" y="1511300"/>
                </a:lnTo>
                <a:lnTo>
                  <a:pt x="2155189" y="1562100"/>
                </a:lnTo>
                <a:lnTo>
                  <a:pt x="2124100" y="1600200"/>
                </a:lnTo>
                <a:lnTo>
                  <a:pt x="2093605" y="1638300"/>
                </a:lnTo>
                <a:lnTo>
                  <a:pt x="2060748" y="1663700"/>
                </a:lnTo>
                <a:lnTo>
                  <a:pt x="2025526" y="1701800"/>
                </a:lnTo>
                <a:lnTo>
                  <a:pt x="1987938" y="1739900"/>
                </a:lnTo>
                <a:lnTo>
                  <a:pt x="1947985" y="1765300"/>
                </a:lnTo>
                <a:lnTo>
                  <a:pt x="1905664" y="1803400"/>
                </a:lnTo>
                <a:lnTo>
                  <a:pt x="1860974" y="1828800"/>
                </a:lnTo>
                <a:lnTo>
                  <a:pt x="1813915" y="1854200"/>
                </a:lnTo>
                <a:lnTo>
                  <a:pt x="1774937" y="1879600"/>
                </a:lnTo>
                <a:lnTo>
                  <a:pt x="1735187" y="1905000"/>
                </a:lnTo>
                <a:lnTo>
                  <a:pt x="1694664" y="1930400"/>
                </a:lnTo>
                <a:lnTo>
                  <a:pt x="1653369" y="1955800"/>
                </a:lnTo>
                <a:lnTo>
                  <a:pt x="1611302" y="1968500"/>
                </a:lnTo>
                <a:lnTo>
                  <a:pt x="1568464" y="1993900"/>
                </a:lnTo>
                <a:lnTo>
                  <a:pt x="1524853" y="2019300"/>
                </a:lnTo>
                <a:lnTo>
                  <a:pt x="1435317" y="2070100"/>
                </a:lnTo>
                <a:lnTo>
                  <a:pt x="1389392" y="2082800"/>
                </a:lnTo>
                <a:lnTo>
                  <a:pt x="1019788" y="2286000"/>
                </a:lnTo>
                <a:lnTo>
                  <a:pt x="973720" y="2298700"/>
                </a:lnTo>
                <a:lnTo>
                  <a:pt x="927684" y="2336800"/>
                </a:lnTo>
                <a:lnTo>
                  <a:pt x="837115" y="2387600"/>
                </a:lnTo>
                <a:lnTo>
                  <a:pt x="749523" y="2438400"/>
                </a:lnTo>
                <a:lnTo>
                  <a:pt x="706842" y="2463800"/>
                </a:lnTo>
                <a:lnTo>
                  <a:pt x="664904" y="2501900"/>
                </a:lnTo>
                <a:lnTo>
                  <a:pt x="623710" y="2527300"/>
                </a:lnTo>
                <a:lnTo>
                  <a:pt x="583258" y="2565400"/>
                </a:lnTo>
                <a:lnTo>
                  <a:pt x="543550" y="2590800"/>
                </a:lnTo>
                <a:lnTo>
                  <a:pt x="504583" y="2628900"/>
                </a:lnTo>
                <a:lnTo>
                  <a:pt x="466746" y="2667000"/>
                </a:lnTo>
                <a:lnTo>
                  <a:pt x="430424" y="2705100"/>
                </a:lnTo>
                <a:lnTo>
                  <a:pt x="395617" y="2730500"/>
                </a:lnTo>
                <a:lnTo>
                  <a:pt x="362326" y="2781300"/>
                </a:lnTo>
                <a:lnTo>
                  <a:pt x="330550" y="2819400"/>
                </a:lnTo>
                <a:lnTo>
                  <a:pt x="300290" y="2857500"/>
                </a:lnTo>
                <a:lnTo>
                  <a:pt x="271544" y="2895600"/>
                </a:lnTo>
                <a:lnTo>
                  <a:pt x="244314" y="2933700"/>
                </a:lnTo>
                <a:lnTo>
                  <a:pt x="218599" y="2984500"/>
                </a:lnTo>
                <a:lnTo>
                  <a:pt x="194398" y="3035300"/>
                </a:lnTo>
                <a:lnTo>
                  <a:pt x="174053" y="3073400"/>
                </a:lnTo>
                <a:lnTo>
                  <a:pt x="155646" y="3111500"/>
                </a:lnTo>
                <a:lnTo>
                  <a:pt x="139177" y="3162300"/>
                </a:lnTo>
                <a:lnTo>
                  <a:pt x="124647" y="3213100"/>
                </a:lnTo>
                <a:lnTo>
                  <a:pt x="112055" y="3251200"/>
                </a:lnTo>
                <a:lnTo>
                  <a:pt x="101401" y="3302000"/>
                </a:lnTo>
                <a:lnTo>
                  <a:pt x="92684" y="3352800"/>
                </a:lnTo>
                <a:lnTo>
                  <a:pt x="85905" y="3403600"/>
                </a:lnTo>
                <a:lnTo>
                  <a:pt x="81063" y="3467100"/>
                </a:lnTo>
                <a:lnTo>
                  <a:pt x="78158" y="3517900"/>
                </a:lnTo>
                <a:lnTo>
                  <a:pt x="77190" y="3568700"/>
                </a:lnTo>
                <a:lnTo>
                  <a:pt x="77190" y="4191000"/>
                </a:lnTo>
                <a:lnTo>
                  <a:pt x="3113239" y="4191000"/>
                </a:lnTo>
                <a:lnTo>
                  <a:pt x="3113239" y="4076700"/>
                </a:lnTo>
                <a:lnTo>
                  <a:pt x="191490" y="4076700"/>
                </a:lnTo>
                <a:lnTo>
                  <a:pt x="191490" y="3568700"/>
                </a:lnTo>
                <a:lnTo>
                  <a:pt x="192547" y="3517900"/>
                </a:lnTo>
                <a:lnTo>
                  <a:pt x="195713" y="3467100"/>
                </a:lnTo>
                <a:lnTo>
                  <a:pt x="200982" y="3403600"/>
                </a:lnTo>
                <a:lnTo>
                  <a:pt x="208348" y="3352800"/>
                </a:lnTo>
                <a:lnTo>
                  <a:pt x="217806" y="3302000"/>
                </a:lnTo>
                <a:lnTo>
                  <a:pt x="229349" y="3263900"/>
                </a:lnTo>
                <a:lnTo>
                  <a:pt x="242971" y="3213100"/>
                </a:lnTo>
                <a:lnTo>
                  <a:pt x="258666" y="3162300"/>
                </a:lnTo>
                <a:lnTo>
                  <a:pt x="276429" y="3124200"/>
                </a:lnTo>
                <a:lnTo>
                  <a:pt x="296252" y="3086100"/>
                </a:lnTo>
                <a:lnTo>
                  <a:pt x="320882" y="3035300"/>
                </a:lnTo>
                <a:lnTo>
                  <a:pt x="347292" y="2984500"/>
                </a:lnTo>
                <a:lnTo>
                  <a:pt x="375460" y="2946400"/>
                </a:lnTo>
                <a:lnTo>
                  <a:pt x="405364" y="2908300"/>
                </a:lnTo>
                <a:lnTo>
                  <a:pt x="436982" y="2870200"/>
                </a:lnTo>
                <a:lnTo>
                  <a:pt x="470291" y="2819400"/>
                </a:lnTo>
                <a:lnTo>
                  <a:pt x="505270" y="2781300"/>
                </a:lnTo>
                <a:lnTo>
                  <a:pt x="541897" y="2755900"/>
                </a:lnTo>
                <a:lnTo>
                  <a:pt x="580148" y="2717800"/>
                </a:lnTo>
                <a:lnTo>
                  <a:pt x="617185" y="2679700"/>
                </a:lnTo>
                <a:lnTo>
                  <a:pt x="655015" y="2654300"/>
                </a:lnTo>
                <a:lnTo>
                  <a:pt x="693615" y="2616200"/>
                </a:lnTo>
                <a:lnTo>
                  <a:pt x="732962" y="2590800"/>
                </a:lnTo>
                <a:lnTo>
                  <a:pt x="773034" y="2565400"/>
                </a:lnTo>
                <a:lnTo>
                  <a:pt x="813808" y="2540000"/>
                </a:lnTo>
                <a:lnTo>
                  <a:pt x="855262" y="2501900"/>
                </a:lnTo>
                <a:lnTo>
                  <a:pt x="940118" y="2451100"/>
                </a:lnTo>
                <a:lnTo>
                  <a:pt x="983475" y="2425700"/>
                </a:lnTo>
                <a:lnTo>
                  <a:pt x="1119652" y="2349500"/>
                </a:lnTo>
                <a:lnTo>
                  <a:pt x="1165295" y="2336800"/>
                </a:lnTo>
                <a:lnTo>
                  <a:pt x="1439976" y="2184400"/>
                </a:lnTo>
                <a:lnTo>
                  <a:pt x="1486514" y="2171700"/>
                </a:lnTo>
                <a:lnTo>
                  <a:pt x="1577584" y="2120900"/>
                </a:lnTo>
                <a:lnTo>
                  <a:pt x="1665819" y="2070100"/>
                </a:lnTo>
                <a:lnTo>
                  <a:pt x="1708812" y="2044700"/>
                </a:lnTo>
                <a:lnTo>
                  <a:pt x="1751022" y="2032000"/>
                </a:lnTo>
                <a:lnTo>
                  <a:pt x="1792426" y="2006600"/>
                </a:lnTo>
                <a:lnTo>
                  <a:pt x="1832999" y="1981200"/>
                </a:lnTo>
                <a:lnTo>
                  <a:pt x="1872716" y="1955800"/>
                </a:lnTo>
                <a:lnTo>
                  <a:pt x="1918225" y="1930400"/>
                </a:lnTo>
                <a:lnTo>
                  <a:pt x="1961856" y="1892300"/>
                </a:lnTo>
                <a:lnTo>
                  <a:pt x="2003582" y="1866900"/>
                </a:lnTo>
                <a:lnTo>
                  <a:pt x="2043377" y="1841500"/>
                </a:lnTo>
                <a:lnTo>
                  <a:pt x="2081216" y="1803400"/>
                </a:lnTo>
                <a:lnTo>
                  <a:pt x="2117072" y="1778000"/>
                </a:lnTo>
                <a:lnTo>
                  <a:pt x="2150918" y="1739900"/>
                </a:lnTo>
                <a:lnTo>
                  <a:pt x="2182729" y="1701800"/>
                </a:lnTo>
                <a:lnTo>
                  <a:pt x="2212479" y="1676400"/>
                </a:lnTo>
                <a:lnTo>
                  <a:pt x="2242400" y="1625600"/>
                </a:lnTo>
                <a:lnTo>
                  <a:pt x="2268843" y="1587500"/>
                </a:lnTo>
                <a:lnTo>
                  <a:pt x="2291796" y="1549400"/>
                </a:lnTo>
                <a:lnTo>
                  <a:pt x="2311248" y="1498600"/>
                </a:lnTo>
                <a:lnTo>
                  <a:pt x="2327188" y="1460500"/>
                </a:lnTo>
                <a:lnTo>
                  <a:pt x="2339605" y="1409700"/>
                </a:lnTo>
                <a:lnTo>
                  <a:pt x="2348488" y="1358900"/>
                </a:lnTo>
                <a:lnTo>
                  <a:pt x="2353826" y="1308100"/>
                </a:lnTo>
                <a:lnTo>
                  <a:pt x="2355608" y="1257300"/>
                </a:lnTo>
                <a:lnTo>
                  <a:pt x="2353855" y="1206500"/>
                </a:lnTo>
                <a:lnTo>
                  <a:pt x="2348601" y="1155700"/>
                </a:lnTo>
                <a:lnTo>
                  <a:pt x="2339854" y="1104900"/>
                </a:lnTo>
                <a:lnTo>
                  <a:pt x="2327625" y="1054100"/>
                </a:lnTo>
                <a:lnTo>
                  <a:pt x="2311921" y="1016000"/>
                </a:lnTo>
                <a:lnTo>
                  <a:pt x="2292751" y="965200"/>
                </a:lnTo>
                <a:lnTo>
                  <a:pt x="2270124" y="927100"/>
                </a:lnTo>
                <a:lnTo>
                  <a:pt x="2244048" y="889000"/>
                </a:lnTo>
                <a:lnTo>
                  <a:pt x="2214533" y="838200"/>
                </a:lnTo>
                <a:lnTo>
                  <a:pt x="2181588" y="800100"/>
                </a:lnTo>
                <a:lnTo>
                  <a:pt x="2145220" y="774700"/>
                </a:lnTo>
                <a:lnTo>
                  <a:pt x="2110081" y="736600"/>
                </a:lnTo>
                <a:lnTo>
                  <a:pt x="2072937" y="711200"/>
                </a:lnTo>
                <a:lnTo>
                  <a:pt x="2053373" y="698500"/>
                </a:lnTo>
                <a:close/>
              </a:path>
              <a:path w="3119120" h="4191000">
                <a:moveTo>
                  <a:pt x="2286679" y="114300"/>
                </a:moveTo>
                <a:lnTo>
                  <a:pt x="1618094" y="114300"/>
                </a:lnTo>
                <a:lnTo>
                  <a:pt x="1675659" y="127000"/>
                </a:lnTo>
                <a:lnTo>
                  <a:pt x="1842178" y="127000"/>
                </a:lnTo>
                <a:lnTo>
                  <a:pt x="1895583" y="139700"/>
                </a:lnTo>
                <a:lnTo>
                  <a:pt x="1947916" y="139700"/>
                </a:lnTo>
                <a:lnTo>
                  <a:pt x="2049320" y="165100"/>
                </a:lnTo>
                <a:lnTo>
                  <a:pt x="2193079" y="203200"/>
                </a:lnTo>
                <a:lnTo>
                  <a:pt x="2283207" y="228600"/>
                </a:lnTo>
                <a:lnTo>
                  <a:pt x="2326521" y="254000"/>
                </a:lnTo>
                <a:lnTo>
                  <a:pt x="2368651" y="266700"/>
                </a:lnTo>
                <a:lnTo>
                  <a:pt x="2418556" y="292100"/>
                </a:lnTo>
                <a:lnTo>
                  <a:pt x="2466585" y="317500"/>
                </a:lnTo>
                <a:lnTo>
                  <a:pt x="2512721" y="342900"/>
                </a:lnTo>
                <a:lnTo>
                  <a:pt x="2556951" y="381000"/>
                </a:lnTo>
                <a:lnTo>
                  <a:pt x="2599258" y="406400"/>
                </a:lnTo>
                <a:lnTo>
                  <a:pt x="2639628" y="431800"/>
                </a:lnTo>
                <a:lnTo>
                  <a:pt x="2678044" y="469900"/>
                </a:lnTo>
                <a:lnTo>
                  <a:pt x="2714492" y="508000"/>
                </a:lnTo>
                <a:lnTo>
                  <a:pt x="2748956" y="546100"/>
                </a:lnTo>
                <a:lnTo>
                  <a:pt x="2781421" y="584200"/>
                </a:lnTo>
                <a:lnTo>
                  <a:pt x="2811871" y="622300"/>
                </a:lnTo>
                <a:lnTo>
                  <a:pt x="2840291" y="660400"/>
                </a:lnTo>
                <a:lnTo>
                  <a:pt x="2866437" y="711200"/>
                </a:lnTo>
                <a:lnTo>
                  <a:pt x="2890337" y="749300"/>
                </a:lnTo>
                <a:lnTo>
                  <a:pt x="2911986" y="800100"/>
                </a:lnTo>
                <a:lnTo>
                  <a:pt x="2931378" y="838200"/>
                </a:lnTo>
                <a:lnTo>
                  <a:pt x="2948509" y="889000"/>
                </a:lnTo>
                <a:lnTo>
                  <a:pt x="2963373" y="939800"/>
                </a:lnTo>
                <a:lnTo>
                  <a:pt x="2975965" y="990600"/>
                </a:lnTo>
                <a:lnTo>
                  <a:pt x="2986279" y="1041400"/>
                </a:lnTo>
                <a:lnTo>
                  <a:pt x="2994310" y="1092200"/>
                </a:lnTo>
                <a:lnTo>
                  <a:pt x="3000053" y="1143000"/>
                </a:lnTo>
                <a:lnTo>
                  <a:pt x="3003503" y="1193800"/>
                </a:lnTo>
                <a:lnTo>
                  <a:pt x="3004654" y="1257300"/>
                </a:lnTo>
                <a:lnTo>
                  <a:pt x="3003626" y="1308100"/>
                </a:lnTo>
                <a:lnTo>
                  <a:pt x="3000544" y="1371600"/>
                </a:lnTo>
                <a:lnTo>
                  <a:pt x="2995414" y="1422400"/>
                </a:lnTo>
                <a:lnTo>
                  <a:pt x="2988242" y="1473200"/>
                </a:lnTo>
                <a:lnTo>
                  <a:pt x="2979034" y="1524000"/>
                </a:lnTo>
                <a:lnTo>
                  <a:pt x="2967794" y="1562100"/>
                </a:lnTo>
                <a:lnTo>
                  <a:pt x="2954529" y="1612900"/>
                </a:lnTo>
                <a:lnTo>
                  <a:pt x="2939244" y="1663700"/>
                </a:lnTo>
                <a:lnTo>
                  <a:pt x="2921944" y="1701800"/>
                </a:lnTo>
                <a:lnTo>
                  <a:pt x="2902635" y="1739900"/>
                </a:lnTo>
                <a:lnTo>
                  <a:pt x="2878771" y="1790700"/>
                </a:lnTo>
                <a:lnTo>
                  <a:pt x="2853184" y="1828800"/>
                </a:lnTo>
                <a:lnTo>
                  <a:pt x="2825896" y="1866900"/>
                </a:lnTo>
                <a:lnTo>
                  <a:pt x="2796927" y="1917700"/>
                </a:lnTo>
                <a:lnTo>
                  <a:pt x="2766298" y="1955800"/>
                </a:lnTo>
                <a:lnTo>
                  <a:pt x="2734032" y="1993900"/>
                </a:lnTo>
                <a:lnTo>
                  <a:pt x="2700149" y="2019300"/>
                </a:lnTo>
                <a:lnTo>
                  <a:pt x="2664670" y="2057400"/>
                </a:lnTo>
                <a:lnTo>
                  <a:pt x="2627617" y="2095500"/>
                </a:lnTo>
                <a:lnTo>
                  <a:pt x="2587503" y="2120900"/>
                </a:lnTo>
                <a:lnTo>
                  <a:pt x="2546396" y="2159000"/>
                </a:lnTo>
                <a:lnTo>
                  <a:pt x="2504327" y="2184400"/>
                </a:lnTo>
                <a:lnTo>
                  <a:pt x="2461325" y="2222500"/>
                </a:lnTo>
                <a:lnTo>
                  <a:pt x="2417421" y="2247900"/>
                </a:lnTo>
                <a:lnTo>
                  <a:pt x="2372646" y="2273300"/>
                </a:lnTo>
                <a:lnTo>
                  <a:pt x="2327030" y="2311400"/>
                </a:lnTo>
                <a:lnTo>
                  <a:pt x="2233396" y="2362200"/>
                </a:lnTo>
                <a:lnTo>
                  <a:pt x="2189009" y="2387600"/>
                </a:lnTo>
                <a:lnTo>
                  <a:pt x="2144547" y="2400300"/>
                </a:lnTo>
                <a:lnTo>
                  <a:pt x="2010959" y="2476500"/>
                </a:lnTo>
                <a:lnTo>
                  <a:pt x="1966446" y="2489200"/>
                </a:lnTo>
                <a:lnTo>
                  <a:pt x="1877597" y="2540000"/>
                </a:lnTo>
                <a:lnTo>
                  <a:pt x="1833311" y="2552700"/>
                </a:lnTo>
                <a:lnTo>
                  <a:pt x="1789150" y="2578100"/>
                </a:lnTo>
                <a:lnTo>
                  <a:pt x="1738938" y="2603500"/>
                </a:lnTo>
                <a:lnTo>
                  <a:pt x="1640816" y="2654300"/>
                </a:lnTo>
                <a:lnTo>
                  <a:pt x="1592971" y="2667000"/>
                </a:lnTo>
                <a:lnTo>
                  <a:pt x="1545980" y="2692400"/>
                </a:lnTo>
                <a:lnTo>
                  <a:pt x="1499876" y="2717800"/>
                </a:lnTo>
                <a:lnTo>
                  <a:pt x="1454690" y="2743200"/>
                </a:lnTo>
                <a:lnTo>
                  <a:pt x="1410456" y="2768600"/>
                </a:lnTo>
                <a:lnTo>
                  <a:pt x="1367205" y="2794000"/>
                </a:lnTo>
                <a:lnTo>
                  <a:pt x="1317049" y="2819400"/>
                </a:lnTo>
                <a:lnTo>
                  <a:pt x="1269235" y="2857500"/>
                </a:lnTo>
                <a:lnTo>
                  <a:pt x="1223800" y="2882900"/>
                </a:lnTo>
                <a:lnTo>
                  <a:pt x="1180782" y="2921000"/>
                </a:lnTo>
                <a:lnTo>
                  <a:pt x="1140216" y="2946400"/>
                </a:lnTo>
                <a:lnTo>
                  <a:pt x="1102140" y="2984500"/>
                </a:lnTo>
                <a:lnTo>
                  <a:pt x="1066590" y="3022600"/>
                </a:lnTo>
                <a:lnTo>
                  <a:pt x="1033602" y="3060700"/>
                </a:lnTo>
                <a:lnTo>
                  <a:pt x="1004001" y="3098800"/>
                </a:lnTo>
                <a:lnTo>
                  <a:pt x="977842" y="3136900"/>
                </a:lnTo>
                <a:lnTo>
                  <a:pt x="955135" y="3175000"/>
                </a:lnTo>
                <a:lnTo>
                  <a:pt x="935892" y="3225800"/>
                </a:lnTo>
                <a:lnTo>
                  <a:pt x="920123" y="3263900"/>
                </a:lnTo>
                <a:lnTo>
                  <a:pt x="907840" y="3314700"/>
                </a:lnTo>
                <a:lnTo>
                  <a:pt x="899052" y="3352800"/>
                </a:lnTo>
                <a:lnTo>
                  <a:pt x="893772" y="3403600"/>
                </a:lnTo>
                <a:lnTo>
                  <a:pt x="892009" y="3454400"/>
                </a:lnTo>
                <a:lnTo>
                  <a:pt x="892009" y="3492500"/>
                </a:lnTo>
                <a:lnTo>
                  <a:pt x="900991" y="3543300"/>
                </a:lnTo>
                <a:lnTo>
                  <a:pt x="925485" y="3568700"/>
                </a:lnTo>
                <a:lnTo>
                  <a:pt x="961816" y="3594100"/>
                </a:lnTo>
                <a:lnTo>
                  <a:pt x="1006309" y="3606800"/>
                </a:lnTo>
                <a:lnTo>
                  <a:pt x="2998939" y="3606800"/>
                </a:lnTo>
                <a:lnTo>
                  <a:pt x="2998939" y="4076700"/>
                </a:lnTo>
                <a:lnTo>
                  <a:pt x="3113239" y="4076700"/>
                </a:lnTo>
                <a:lnTo>
                  <a:pt x="3113239" y="3492500"/>
                </a:lnTo>
                <a:lnTo>
                  <a:pt x="1006309" y="3492500"/>
                </a:lnTo>
                <a:lnTo>
                  <a:pt x="1006309" y="3454400"/>
                </a:lnTo>
                <a:lnTo>
                  <a:pt x="1008642" y="3403600"/>
                </a:lnTo>
                <a:lnTo>
                  <a:pt x="1015641" y="3352800"/>
                </a:lnTo>
                <a:lnTo>
                  <a:pt x="1027307" y="3302000"/>
                </a:lnTo>
                <a:lnTo>
                  <a:pt x="1043641" y="3263900"/>
                </a:lnTo>
                <a:lnTo>
                  <a:pt x="1064644" y="3213100"/>
                </a:lnTo>
                <a:lnTo>
                  <a:pt x="1090317" y="3175000"/>
                </a:lnTo>
                <a:lnTo>
                  <a:pt x="1120660" y="3136900"/>
                </a:lnTo>
                <a:lnTo>
                  <a:pt x="1150399" y="3098800"/>
                </a:lnTo>
                <a:lnTo>
                  <a:pt x="1182466" y="3073400"/>
                </a:lnTo>
                <a:lnTo>
                  <a:pt x="1216860" y="3035300"/>
                </a:lnTo>
                <a:lnTo>
                  <a:pt x="1253578" y="3009900"/>
                </a:lnTo>
                <a:lnTo>
                  <a:pt x="1292621" y="2971800"/>
                </a:lnTo>
                <a:lnTo>
                  <a:pt x="1333987" y="2946400"/>
                </a:lnTo>
                <a:lnTo>
                  <a:pt x="1377674" y="2921000"/>
                </a:lnTo>
                <a:lnTo>
                  <a:pt x="1423682" y="2895600"/>
                </a:lnTo>
                <a:lnTo>
                  <a:pt x="1466053" y="2870200"/>
                </a:lnTo>
                <a:lnTo>
                  <a:pt x="1509305" y="2844800"/>
                </a:lnTo>
                <a:lnTo>
                  <a:pt x="1553438" y="2819400"/>
                </a:lnTo>
                <a:lnTo>
                  <a:pt x="1598453" y="2794000"/>
                </a:lnTo>
                <a:lnTo>
                  <a:pt x="1644350" y="2768600"/>
                </a:lnTo>
                <a:lnTo>
                  <a:pt x="1691132" y="2755900"/>
                </a:lnTo>
                <a:lnTo>
                  <a:pt x="1787350" y="2705100"/>
                </a:lnTo>
                <a:lnTo>
                  <a:pt x="1836788" y="2679700"/>
                </a:lnTo>
                <a:lnTo>
                  <a:pt x="1881684" y="2667000"/>
                </a:lnTo>
                <a:lnTo>
                  <a:pt x="2016543" y="2590800"/>
                </a:lnTo>
                <a:lnTo>
                  <a:pt x="2061554" y="2578100"/>
                </a:lnTo>
                <a:lnTo>
                  <a:pt x="2196764" y="2501900"/>
                </a:lnTo>
                <a:lnTo>
                  <a:pt x="2241894" y="2489200"/>
                </a:lnTo>
                <a:lnTo>
                  <a:pt x="2331840" y="2438400"/>
                </a:lnTo>
                <a:lnTo>
                  <a:pt x="2419196" y="2387600"/>
                </a:lnTo>
                <a:lnTo>
                  <a:pt x="2461764" y="2362200"/>
                </a:lnTo>
                <a:lnTo>
                  <a:pt x="2503590" y="2324100"/>
                </a:lnTo>
                <a:lnTo>
                  <a:pt x="2544675" y="2298700"/>
                </a:lnTo>
                <a:lnTo>
                  <a:pt x="2585017" y="2273300"/>
                </a:lnTo>
                <a:lnTo>
                  <a:pt x="2624616" y="2235200"/>
                </a:lnTo>
                <a:lnTo>
                  <a:pt x="2663471" y="2209800"/>
                </a:lnTo>
                <a:lnTo>
                  <a:pt x="2701582" y="2184400"/>
                </a:lnTo>
                <a:lnTo>
                  <a:pt x="2738573" y="2146300"/>
                </a:lnTo>
                <a:lnTo>
                  <a:pt x="2774077" y="2108200"/>
                </a:lnTo>
                <a:lnTo>
                  <a:pt x="2808095" y="2082800"/>
                </a:lnTo>
                <a:lnTo>
                  <a:pt x="2840627" y="2044700"/>
                </a:lnTo>
                <a:lnTo>
                  <a:pt x="2871673" y="2006600"/>
                </a:lnTo>
                <a:lnTo>
                  <a:pt x="2901233" y="1968500"/>
                </a:lnTo>
                <a:lnTo>
                  <a:pt x="2929307" y="1917700"/>
                </a:lnTo>
                <a:lnTo>
                  <a:pt x="2955895" y="1879600"/>
                </a:lnTo>
                <a:lnTo>
                  <a:pt x="2980998" y="1841500"/>
                </a:lnTo>
                <a:lnTo>
                  <a:pt x="3004616" y="1790700"/>
                </a:lnTo>
                <a:lnTo>
                  <a:pt x="3024454" y="1752600"/>
                </a:lnTo>
                <a:lnTo>
                  <a:pt x="3042405" y="1714500"/>
                </a:lnTo>
                <a:lnTo>
                  <a:pt x="3058467" y="1663700"/>
                </a:lnTo>
                <a:lnTo>
                  <a:pt x="3072641" y="1612900"/>
                </a:lnTo>
                <a:lnTo>
                  <a:pt x="3084926" y="1574800"/>
                </a:lnTo>
                <a:lnTo>
                  <a:pt x="3095322" y="1524000"/>
                </a:lnTo>
                <a:lnTo>
                  <a:pt x="3103829" y="1473200"/>
                </a:lnTo>
                <a:lnTo>
                  <a:pt x="3110446" y="1422400"/>
                </a:lnTo>
                <a:lnTo>
                  <a:pt x="3115173" y="1371600"/>
                </a:lnTo>
                <a:lnTo>
                  <a:pt x="3118009" y="1308100"/>
                </a:lnTo>
                <a:lnTo>
                  <a:pt x="3118954" y="1257300"/>
                </a:lnTo>
                <a:lnTo>
                  <a:pt x="3118021" y="1206500"/>
                </a:lnTo>
                <a:lnTo>
                  <a:pt x="3115219" y="1155700"/>
                </a:lnTo>
                <a:lnTo>
                  <a:pt x="3110551" y="1104900"/>
                </a:lnTo>
                <a:lnTo>
                  <a:pt x="3104015" y="1054100"/>
                </a:lnTo>
                <a:lnTo>
                  <a:pt x="3095612" y="1003300"/>
                </a:lnTo>
                <a:lnTo>
                  <a:pt x="3085342" y="952500"/>
                </a:lnTo>
                <a:lnTo>
                  <a:pt x="3073206" y="901700"/>
                </a:lnTo>
                <a:lnTo>
                  <a:pt x="3059203" y="863600"/>
                </a:lnTo>
                <a:lnTo>
                  <a:pt x="3043334" y="812800"/>
                </a:lnTo>
                <a:lnTo>
                  <a:pt x="3025598" y="774700"/>
                </a:lnTo>
                <a:lnTo>
                  <a:pt x="3005997" y="723900"/>
                </a:lnTo>
                <a:lnTo>
                  <a:pt x="2984530" y="685800"/>
                </a:lnTo>
                <a:lnTo>
                  <a:pt x="2961197" y="647700"/>
                </a:lnTo>
                <a:lnTo>
                  <a:pt x="2935998" y="596900"/>
                </a:lnTo>
                <a:lnTo>
                  <a:pt x="2909076" y="558800"/>
                </a:lnTo>
                <a:lnTo>
                  <a:pt x="2880595" y="520700"/>
                </a:lnTo>
                <a:lnTo>
                  <a:pt x="2850553" y="482600"/>
                </a:lnTo>
                <a:lnTo>
                  <a:pt x="2818951" y="457200"/>
                </a:lnTo>
                <a:lnTo>
                  <a:pt x="2785790" y="419100"/>
                </a:lnTo>
                <a:lnTo>
                  <a:pt x="2751068" y="381000"/>
                </a:lnTo>
                <a:lnTo>
                  <a:pt x="2714786" y="355600"/>
                </a:lnTo>
                <a:lnTo>
                  <a:pt x="2676945" y="317500"/>
                </a:lnTo>
                <a:lnTo>
                  <a:pt x="2637542" y="292100"/>
                </a:lnTo>
                <a:lnTo>
                  <a:pt x="2596580" y="266700"/>
                </a:lnTo>
                <a:lnTo>
                  <a:pt x="2554057" y="241300"/>
                </a:lnTo>
                <a:lnTo>
                  <a:pt x="2509974" y="215900"/>
                </a:lnTo>
                <a:lnTo>
                  <a:pt x="2464331" y="190500"/>
                </a:lnTo>
                <a:lnTo>
                  <a:pt x="2417127" y="165100"/>
                </a:lnTo>
                <a:lnTo>
                  <a:pt x="2374637" y="139700"/>
                </a:lnTo>
                <a:lnTo>
                  <a:pt x="2286679" y="114300"/>
                </a:lnTo>
                <a:close/>
              </a:path>
              <a:path w="3119120" h="4191000">
                <a:moveTo>
                  <a:pt x="1947541" y="25400"/>
                </a:moveTo>
                <a:lnTo>
                  <a:pt x="1278210" y="25400"/>
                </a:lnTo>
                <a:lnTo>
                  <a:pt x="1225515" y="38100"/>
                </a:lnTo>
                <a:lnTo>
                  <a:pt x="1173950" y="38100"/>
                </a:lnTo>
                <a:lnTo>
                  <a:pt x="1123515" y="50800"/>
                </a:lnTo>
                <a:lnTo>
                  <a:pt x="978986" y="88900"/>
                </a:lnTo>
                <a:lnTo>
                  <a:pt x="888282" y="114300"/>
                </a:lnTo>
                <a:lnTo>
                  <a:pt x="844624" y="139700"/>
                </a:lnTo>
                <a:lnTo>
                  <a:pt x="802097" y="152400"/>
                </a:lnTo>
                <a:lnTo>
                  <a:pt x="760700" y="177800"/>
                </a:lnTo>
                <a:lnTo>
                  <a:pt x="720432" y="190500"/>
                </a:lnTo>
                <a:lnTo>
                  <a:pt x="673574" y="215900"/>
                </a:lnTo>
                <a:lnTo>
                  <a:pt x="628305" y="254000"/>
                </a:lnTo>
                <a:lnTo>
                  <a:pt x="584624" y="279400"/>
                </a:lnTo>
                <a:lnTo>
                  <a:pt x="542533" y="304800"/>
                </a:lnTo>
                <a:lnTo>
                  <a:pt x="502030" y="330200"/>
                </a:lnTo>
                <a:lnTo>
                  <a:pt x="463116" y="368300"/>
                </a:lnTo>
                <a:lnTo>
                  <a:pt x="425792" y="406400"/>
                </a:lnTo>
                <a:lnTo>
                  <a:pt x="390056" y="431800"/>
                </a:lnTo>
                <a:lnTo>
                  <a:pt x="355909" y="469900"/>
                </a:lnTo>
                <a:lnTo>
                  <a:pt x="323350" y="508000"/>
                </a:lnTo>
                <a:lnTo>
                  <a:pt x="292381" y="546100"/>
                </a:lnTo>
                <a:lnTo>
                  <a:pt x="263000" y="584200"/>
                </a:lnTo>
                <a:lnTo>
                  <a:pt x="235208" y="622300"/>
                </a:lnTo>
                <a:lnTo>
                  <a:pt x="209005" y="660400"/>
                </a:lnTo>
                <a:lnTo>
                  <a:pt x="184391" y="711200"/>
                </a:lnTo>
                <a:lnTo>
                  <a:pt x="161335" y="749300"/>
                </a:lnTo>
                <a:lnTo>
                  <a:pt x="139816" y="787400"/>
                </a:lnTo>
                <a:lnTo>
                  <a:pt x="119835" y="838200"/>
                </a:lnTo>
                <a:lnTo>
                  <a:pt x="101393" y="876300"/>
                </a:lnTo>
                <a:lnTo>
                  <a:pt x="84487" y="927100"/>
                </a:lnTo>
                <a:lnTo>
                  <a:pt x="69120" y="977900"/>
                </a:lnTo>
                <a:lnTo>
                  <a:pt x="55290" y="1016000"/>
                </a:lnTo>
                <a:lnTo>
                  <a:pt x="42998" y="1066800"/>
                </a:lnTo>
                <a:lnTo>
                  <a:pt x="32243" y="1117600"/>
                </a:lnTo>
                <a:lnTo>
                  <a:pt x="23026" y="1168400"/>
                </a:lnTo>
                <a:lnTo>
                  <a:pt x="15346" y="1219200"/>
                </a:lnTo>
                <a:lnTo>
                  <a:pt x="9203" y="1270000"/>
                </a:lnTo>
                <a:lnTo>
                  <a:pt x="4598" y="1320800"/>
                </a:lnTo>
                <a:lnTo>
                  <a:pt x="1530" y="1371600"/>
                </a:lnTo>
                <a:lnTo>
                  <a:pt x="0" y="1422400"/>
                </a:lnTo>
                <a:lnTo>
                  <a:pt x="797610" y="1422400"/>
                </a:lnTo>
                <a:lnTo>
                  <a:pt x="807337" y="1358900"/>
                </a:lnTo>
                <a:lnTo>
                  <a:pt x="819368" y="1308100"/>
                </a:lnTo>
                <a:lnTo>
                  <a:pt x="120180" y="1308100"/>
                </a:lnTo>
                <a:lnTo>
                  <a:pt x="125869" y="1257300"/>
                </a:lnTo>
                <a:lnTo>
                  <a:pt x="133418" y="1206500"/>
                </a:lnTo>
                <a:lnTo>
                  <a:pt x="142821" y="1143000"/>
                </a:lnTo>
                <a:lnTo>
                  <a:pt x="154074" y="1092200"/>
                </a:lnTo>
                <a:lnTo>
                  <a:pt x="167174" y="1041400"/>
                </a:lnTo>
                <a:lnTo>
                  <a:pt x="182116" y="990600"/>
                </a:lnTo>
                <a:lnTo>
                  <a:pt x="198896" y="952500"/>
                </a:lnTo>
                <a:lnTo>
                  <a:pt x="217510" y="901700"/>
                </a:lnTo>
                <a:lnTo>
                  <a:pt x="237954" y="850900"/>
                </a:lnTo>
                <a:lnTo>
                  <a:pt x="260223" y="800100"/>
                </a:lnTo>
                <a:lnTo>
                  <a:pt x="284314" y="762000"/>
                </a:lnTo>
                <a:lnTo>
                  <a:pt x="308242" y="723900"/>
                </a:lnTo>
                <a:lnTo>
                  <a:pt x="333908" y="685800"/>
                </a:lnTo>
                <a:lnTo>
                  <a:pt x="361301" y="647700"/>
                </a:lnTo>
                <a:lnTo>
                  <a:pt x="390412" y="609600"/>
                </a:lnTo>
                <a:lnTo>
                  <a:pt x="421231" y="571500"/>
                </a:lnTo>
                <a:lnTo>
                  <a:pt x="453747" y="533400"/>
                </a:lnTo>
                <a:lnTo>
                  <a:pt x="487951" y="495300"/>
                </a:lnTo>
                <a:lnTo>
                  <a:pt x="523833" y="469900"/>
                </a:lnTo>
                <a:lnTo>
                  <a:pt x="561382" y="431800"/>
                </a:lnTo>
                <a:lnTo>
                  <a:pt x="600590" y="406400"/>
                </a:lnTo>
                <a:lnTo>
                  <a:pt x="641445" y="381000"/>
                </a:lnTo>
                <a:lnTo>
                  <a:pt x="683938" y="342900"/>
                </a:lnTo>
                <a:lnTo>
                  <a:pt x="728059" y="317500"/>
                </a:lnTo>
                <a:lnTo>
                  <a:pt x="773798" y="292100"/>
                </a:lnTo>
                <a:lnTo>
                  <a:pt x="813363" y="279400"/>
                </a:lnTo>
                <a:lnTo>
                  <a:pt x="854239" y="254000"/>
                </a:lnTo>
                <a:lnTo>
                  <a:pt x="939884" y="228600"/>
                </a:lnTo>
                <a:lnTo>
                  <a:pt x="984634" y="203200"/>
                </a:lnTo>
                <a:lnTo>
                  <a:pt x="1077939" y="177800"/>
                </a:lnTo>
                <a:lnTo>
                  <a:pt x="1126476" y="165100"/>
                </a:lnTo>
                <a:lnTo>
                  <a:pt x="1176256" y="165100"/>
                </a:lnTo>
                <a:lnTo>
                  <a:pt x="1279507" y="139700"/>
                </a:lnTo>
                <a:lnTo>
                  <a:pt x="1332959" y="139700"/>
                </a:lnTo>
                <a:lnTo>
                  <a:pt x="1387615" y="127000"/>
                </a:lnTo>
                <a:lnTo>
                  <a:pt x="1558715" y="127000"/>
                </a:lnTo>
                <a:lnTo>
                  <a:pt x="1618094" y="114300"/>
                </a:lnTo>
                <a:lnTo>
                  <a:pt x="2286679" y="114300"/>
                </a:lnTo>
                <a:lnTo>
                  <a:pt x="2241211" y="88900"/>
                </a:lnTo>
                <a:lnTo>
                  <a:pt x="2098846" y="50800"/>
                </a:lnTo>
                <a:lnTo>
                  <a:pt x="2049405" y="50800"/>
                </a:lnTo>
                <a:lnTo>
                  <a:pt x="1947541" y="25400"/>
                </a:lnTo>
                <a:close/>
              </a:path>
              <a:path w="3119120" h="4191000">
                <a:moveTo>
                  <a:pt x="1705794" y="584200"/>
                </a:moveTo>
                <a:lnTo>
                  <a:pt x="1489426" y="584200"/>
                </a:lnTo>
                <a:lnTo>
                  <a:pt x="1388248" y="609600"/>
                </a:lnTo>
                <a:lnTo>
                  <a:pt x="1339429" y="609600"/>
                </a:lnTo>
                <a:lnTo>
                  <a:pt x="1291812" y="622300"/>
                </a:lnTo>
                <a:lnTo>
                  <a:pt x="1245410" y="647700"/>
                </a:lnTo>
                <a:lnTo>
                  <a:pt x="1200240" y="660400"/>
                </a:lnTo>
                <a:lnTo>
                  <a:pt x="1156318" y="685800"/>
                </a:lnTo>
                <a:lnTo>
                  <a:pt x="1113657" y="711200"/>
                </a:lnTo>
                <a:lnTo>
                  <a:pt x="1072275" y="736600"/>
                </a:lnTo>
                <a:lnTo>
                  <a:pt x="1032186" y="762000"/>
                </a:lnTo>
                <a:lnTo>
                  <a:pt x="993406" y="787400"/>
                </a:lnTo>
                <a:lnTo>
                  <a:pt x="957934" y="825500"/>
                </a:lnTo>
                <a:lnTo>
                  <a:pt x="924472" y="850900"/>
                </a:lnTo>
                <a:lnTo>
                  <a:pt x="893026" y="889000"/>
                </a:lnTo>
                <a:lnTo>
                  <a:pt x="863604" y="927100"/>
                </a:lnTo>
                <a:lnTo>
                  <a:pt x="836211" y="965200"/>
                </a:lnTo>
                <a:lnTo>
                  <a:pt x="810855" y="1016000"/>
                </a:lnTo>
                <a:lnTo>
                  <a:pt x="787542" y="1054100"/>
                </a:lnTo>
                <a:lnTo>
                  <a:pt x="766279" y="1104900"/>
                </a:lnTo>
                <a:lnTo>
                  <a:pt x="747074" y="1155700"/>
                </a:lnTo>
                <a:lnTo>
                  <a:pt x="729931" y="1193800"/>
                </a:lnTo>
                <a:lnTo>
                  <a:pt x="714860" y="1257300"/>
                </a:lnTo>
                <a:lnTo>
                  <a:pt x="701865" y="1308100"/>
                </a:lnTo>
                <a:lnTo>
                  <a:pt x="819368" y="1308100"/>
                </a:lnTo>
                <a:lnTo>
                  <a:pt x="833701" y="1257300"/>
                </a:lnTo>
                <a:lnTo>
                  <a:pt x="850337" y="1193800"/>
                </a:lnTo>
                <a:lnTo>
                  <a:pt x="869276" y="1155700"/>
                </a:lnTo>
                <a:lnTo>
                  <a:pt x="890519" y="1104900"/>
                </a:lnTo>
                <a:lnTo>
                  <a:pt x="914064" y="1054100"/>
                </a:lnTo>
                <a:lnTo>
                  <a:pt x="939913" y="1016000"/>
                </a:lnTo>
                <a:lnTo>
                  <a:pt x="968066" y="977900"/>
                </a:lnTo>
                <a:lnTo>
                  <a:pt x="998521" y="939800"/>
                </a:lnTo>
                <a:lnTo>
                  <a:pt x="1031280" y="914400"/>
                </a:lnTo>
                <a:lnTo>
                  <a:pt x="1066342" y="876300"/>
                </a:lnTo>
                <a:lnTo>
                  <a:pt x="1106619" y="850900"/>
                </a:lnTo>
                <a:lnTo>
                  <a:pt x="1148456" y="812800"/>
                </a:lnTo>
                <a:lnTo>
                  <a:pt x="1191855" y="787400"/>
                </a:lnTo>
                <a:lnTo>
                  <a:pt x="1236814" y="774700"/>
                </a:lnTo>
                <a:lnTo>
                  <a:pt x="1283334" y="749300"/>
                </a:lnTo>
                <a:lnTo>
                  <a:pt x="1381055" y="723900"/>
                </a:lnTo>
                <a:lnTo>
                  <a:pt x="1485018" y="698500"/>
                </a:lnTo>
                <a:lnTo>
                  <a:pt x="2053373" y="698500"/>
                </a:lnTo>
                <a:lnTo>
                  <a:pt x="2033808" y="685800"/>
                </a:lnTo>
                <a:lnTo>
                  <a:pt x="1992710" y="673100"/>
                </a:lnTo>
                <a:lnTo>
                  <a:pt x="1949662" y="647700"/>
                </a:lnTo>
                <a:lnTo>
                  <a:pt x="1904682" y="635000"/>
                </a:lnTo>
                <a:lnTo>
                  <a:pt x="1857787" y="622300"/>
                </a:lnTo>
                <a:lnTo>
                  <a:pt x="1758325" y="596900"/>
                </a:lnTo>
                <a:lnTo>
                  <a:pt x="1705794" y="584200"/>
                </a:lnTo>
                <a:close/>
              </a:path>
              <a:path w="3119120" h="4191000">
                <a:moveTo>
                  <a:pt x="1841702" y="12700"/>
                </a:moveTo>
                <a:lnTo>
                  <a:pt x="1386987" y="12700"/>
                </a:lnTo>
                <a:lnTo>
                  <a:pt x="1332034" y="25400"/>
                </a:lnTo>
                <a:lnTo>
                  <a:pt x="1895118" y="25400"/>
                </a:lnTo>
                <a:lnTo>
                  <a:pt x="1841702" y="12700"/>
                </a:lnTo>
                <a:close/>
              </a:path>
              <a:path w="3119120" h="4191000">
                <a:moveTo>
                  <a:pt x="1618094" y="0"/>
                </a:moveTo>
                <a:lnTo>
                  <a:pt x="1558623" y="12700"/>
                </a:lnTo>
                <a:lnTo>
                  <a:pt x="1675487" y="12700"/>
                </a:lnTo>
                <a:lnTo>
                  <a:pt x="1618094" y="0"/>
                </a:lnTo>
                <a:close/>
              </a:path>
            </a:pathLst>
          </a:custGeom>
          <a:solidFill>
            <a:srgbClr val="1C2E42"/>
          </a:solidFill>
        </p:spPr>
        <p:txBody>
          <a:bodyPr wrap="square" lIns="0" tIns="0" rIns="0" bIns="0" rtlCol="0"/>
          <a:lstStyle/>
          <a:p>
            <a:endParaRPr dirty="0"/>
          </a:p>
        </p:txBody>
      </p:sp>
      <p:sp>
        <p:nvSpPr>
          <p:cNvPr id="3" name="object 3"/>
          <p:cNvSpPr/>
          <p:nvPr/>
        </p:nvSpPr>
        <p:spPr>
          <a:xfrm>
            <a:off x="175385" y="3602793"/>
            <a:ext cx="1605915" cy="3949700"/>
          </a:xfrm>
          <a:custGeom>
            <a:avLst/>
            <a:gdLst/>
            <a:ahLst/>
            <a:cxnLst/>
            <a:rect l="l" t="t" r="r" b="b"/>
            <a:pathLst>
              <a:path w="1605914" h="3949700">
                <a:moveTo>
                  <a:pt x="1605686" y="0"/>
                </a:moveTo>
                <a:lnTo>
                  <a:pt x="1043406" y="0"/>
                </a:lnTo>
                <a:lnTo>
                  <a:pt x="1035771" y="50316"/>
                </a:lnTo>
                <a:lnTo>
                  <a:pt x="1024471" y="98557"/>
                </a:lnTo>
                <a:lnTo>
                  <a:pt x="1009505" y="144725"/>
                </a:lnTo>
                <a:lnTo>
                  <a:pt x="990872" y="188819"/>
                </a:lnTo>
                <a:lnTo>
                  <a:pt x="968574" y="230840"/>
                </a:lnTo>
                <a:lnTo>
                  <a:pt x="942609" y="270787"/>
                </a:lnTo>
                <a:lnTo>
                  <a:pt x="912977" y="308660"/>
                </a:lnTo>
                <a:lnTo>
                  <a:pt x="883694" y="339961"/>
                </a:lnTo>
                <a:lnTo>
                  <a:pt x="850926" y="369360"/>
                </a:lnTo>
                <a:lnTo>
                  <a:pt x="814674" y="396855"/>
                </a:lnTo>
                <a:lnTo>
                  <a:pt x="774936" y="422448"/>
                </a:lnTo>
                <a:lnTo>
                  <a:pt x="731713" y="446135"/>
                </a:lnTo>
                <a:lnTo>
                  <a:pt x="685004" y="467918"/>
                </a:lnTo>
                <a:lnTo>
                  <a:pt x="634808" y="487794"/>
                </a:lnTo>
                <a:lnTo>
                  <a:pt x="581126" y="505764"/>
                </a:lnTo>
                <a:lnTo>
                  <a:pt x="543216" y="516647"/>
                </a:lnTo>
                <a:lnTo>
                  <a:pt x="503392" y="526582"/>
                </a:lnTo>
                <a:lnTo>
                  <a:pt x="461655" y="535569"/>
                </a:lnTo>
                <a:lnTo>
                  <a:pt x="418006" y="543609"/>
                </a:lnTo>
                <a:lnTo>
                  <a:pt x="372445" y="550702"/>
                </a:lnTo>
                <a:lnTo>
                  <a:pt x="324972" y="556848"/>
                </a:lnTo>
                <a:lnTo>
                  <a:pt x="275587" y="562048"/>
                </a:lnTo>
                <a:lnTo>
                  <a:pt x="224291" y="566302"/>
                </a:lnTo>
                <a:lnTo>
                  <a:pt x="171084" y="569610"/>
                </a:lnTo>
                <a:lnTo>
                  <a:pt x="115966" y="571972"/>
                </a:lnTo>
                <a:lnTo>
                  <a:pt x="58938" y="573389"/>
                </a:lnTo>
                <a:lnTo>
                  <a:pt x="0" y="573862"/>
                </a:lnTo>
                <a:lnTo>
                  <a:pt x="0" y="1052106"/>
                </a:lnTo>
                <a:lnTo>
                  <a:pt x="747776" y="1052106"/>
                </a:lnTo>
                <a:lnTo>
                  <a:pt x="747776" y="3949439"/>
                </a:lnTo>
                <a:lnTo>
                  <a:pt x="862076" y="3949439"/>
                </a:lnTo>
                <a:lnTo>
                  <a:pt x="862076" y="1052106"/>
                </a:lnTo>
                <a:lnTo>
                  <a:pt x="853094" y="1007613"/>
                </a:lnTo>
                <a:lnTo>
                  <a:pt x="828600" y="971281"/>
                </a:lnTo>
                <a:lnTo>
                  <a:pt x="792269" y="946787"/>
                </a:lnTo>
                <a:lnTo>
                  <a:pt x="747776" y="937806"/>
                </a:lnTo>
                <a:lnTo>
                  <a:pt x="114300" y="937806"/>
                </a:lnTo>
                <a:lnTo>
                  <a:pt x="114300" y="686358"/>
                </a:lnTo>
                <a:lnTo>
                  <a:pt x="173135" y="683889"/>
                </a:lnTo>
                <a:lnTo>
                  <a:pt x="230070" y="680377"/>
                </a:lnTo>
                <a:lnTo>
                  <a:pt x="285084" y="675824"/>
                </a:lnTo>
                <a:lnTo>
                  <a:pt x="338157" y="670233"/>
                </a:lnTo>
                <a:lnTo>
                  <a:pt x="389267" y="663606"/>
                </a:lnTo>
                <a:lnTo>
                  <a:pt x="438395" y="655946"/>
                </a:lnTo>
                <a:lnTo>
                  <a:pt x="485519" y="647255"/>
                </a:lnTo>
                <a:lnTo>
                  <a:pt x="530620" y="637536"/>
                </a:lnTo>
                <a:lnTo>
                  <a:pt x="573676" y="626791"/>
                </a:lnTo>
                <a:lnTo>
                  <a:pt x="614667" y="615022"/>
                </a:lnTo>
                <a:lnTo>
                  <a:pt x="669287" y="596840"/>
                </a:lnTo>
                <a:lnTo>
                  <a:pt x="721022" y="576713"/>
                </a:lnTo>
                <a:lnTo>
                  <a:pt x="769842" y="554660"/>
                </a:lnTo>
                <a:lnTo>
                  <a:pt x="815718" y="530698"/>
                </a:lnTo>
                <a:lnTo>
                  <a:pt x="858619" y="504846"/>
                </a:lnTo>
                <a:lnTo>
                  <a:pt x="898517" y="477121"/>
                </a:lnTo>
                <a:lnTo>
                  <a:pt x="935383" y="447542"/>
                </a:lnTo>
                <a:lnTo>
                  <a:pt x="969185" y="416126"/>
                </a:lnTo>
                <a:lnTo>
                  <a:pt x="999896" y="382892"/>
                </a:lnTo>
                <a:lnTo>
                  <a:pt x="1031484" y="342942"/>
                </a:lnTo>
                <a:lnTo>
                  <a:pt x="1059703" y="301008"/>
                </a:lnTo>
                <a:lnTo>
                  <a:pt x="1084533" y="257135"/>
                </a:lnTo>
                <a:lnTo>
                  <a:pt x="1105960" y="211364"/>
                </a:lnTo>
                <a:lnTo>
                  <a:pt x="1123964" y="163738"/>
                </a:lnTo>
                <a:lnTo>
                  <a:pt x="1138529" y="114300"/>
                </a:lnTo>
                <a:lnTo>
                  <a:pt x="1605686" y="114300"/>
                </a:lnTo>
                <a:lnTo>
                  <a:pt x="1605686" y="0"/>
                </a:lnTo>
                <a:close/>
              </a:path>
              <a:path w="1605914" h="3949700">
                <a:moveTo>
                  <a:pt x="1605686" y="114300"/>
                </a:moveTo>
                <a:lnTo>
                  <a:pt x="1491386" y="114300"/>
                </a:lnTo>
                <a:lnTo>
                  <a:pt x="1491386" y="3949439"/>
                </a:lnTo>
                <a:lnTo>
                  <a:pt x="1605686" y="3949439"/>
                </a:lnTo>
                <a:lnTo>
                  <a:pt x="1605686" y="114300"/>
                </a:lnTo>
                <a:close/>
              </a:path>
            </a:pathLst>
          </a:custGeom>
          <a:solidFill>
            <a:srgbClr val="1C2E42"/>
          </a:solidFill>
        </p:spPr>
        <p:txBody>
          <a:bodyPr wrap="square" lIns="0" tIns="0" rIns="0" bIns="0" rtlCol="0"/>
          <a:lstStyle/>
          <a:p>
            <a:endParaRPr dirty="0"/>
          </a:p>
        </p:txBody>
      </p:sp>
      <p:sp>
        <p:nvSpPr>
          <p:cNvPr id="4" name="object 4"/>
          <p:cNvSpPr/>
          <p:nvPr/>
        </p:nvSpPr>
        <p:spPr>
          <a:xfrm>
            <a:off x="9803079" y="3609825"/>
            <a:ext cx="2292985" cy="3942715"/>
          </a:xfrm>
          <a:custGeom>
            <a:avLst/>
            <a:gdLst/>
            <a:ahLst/>
            <a:cxnLst/>
            <a:rect l="l" t="t" r="r" b="b"/>
            <a:pathLst>
              <a:path w="2292984" h="3942715">
                <a:moveTo>
                  <a:pt x="2075200" y="635000"/>
                </a:moveTo>
                <a:lnTo>
                  <a:pt x="1660181" y="635000"/>
                </a:lnTo>
                <a:lnTo>
                  <a:pt x="1709250" y="647700"/>
                </a:lnTo>
                <a:lnTo>
                  <a:pt x="1756822" y="647700"/>
                </a:lnTo>
                <a:lnTo>
                  <a:pt x="1802900" y="660400"/>
                </a:lnTo>
                <a:lnTo>
                  <a:pt x="1890570" y="685800"/>
                </a:lnTo>
                <a:lnTo>
                  <a:pt x="1932165" y="698500"/>
                </a:lnTo>
                <a:lnTo>
                  <a:pt x="1984651" y="723900"/>
                </a:lnTo>
                <a:lnTo>
                  <a:pt x="2033232" y="749300"/>
                </a:lnTo>
                <a:lnTo>
                  <a:pt x="2077905" y="774700"/>
                </a:lnTo>
                <a:lnTo>
                  <a:pt x="2118668" y="800100"/>
                </a:lnTo>
                <a:lnTo>
                  <a:pt x="2155517" y="838200"/>
                </a:lnTo>
                <a:lnTo>
                  <a:pt x="2188451" y="863600"/>
                </a:lnTo>
                <a:lnTo>
                  <a:pt x="2216856" y="901700"/>
                </a:lnTo>
                <a:lnTo>
                  <a:pt x="2240094" y="952500"/>
                </a:lnTo>
                <a:lnTo>
                  <a:pt x="2258167" y="990600"/>
                </a:lnTo>
                <a:lnTo>
                  <a:pt x="2271076" y="1028700"/>
                </a:lnTo>
                <a:lnTo>
                  <a:pt x="2278821" y="1079500"/>
                </a:lnTo>
                <a:lnTo>
                  <a:pt x="2281402" y="1130300"/>
                </a:lnTo>
                <a:lnTo>
                  <a:pt x="2278857" y="1181100"/>
                </a:lnTo>
                <a:lnTo>
                  <a:pt x="2271224" y="1231900"/>
                </a:lnTo>
                <a:lnTo>
                  <a:pt x="2258506" y="1270000"/>
                </a:lnTo>
                <a:lnTo>
                  <a:pt x="2240704" y="1320800"/>
                </a:lnTo>
                <a:lnTo>
                  <a:pt x="2217821" y="1358900"/>
                </a:lnTo>
                <a:lnTo>
                  <a:pt x="2189860" y="1409700"/>
                </a:lnTo>
                <a:lnTo>
                  <a:pt x="2157348" y="1447800"/>
                </a:lnTo>
                <a:lnTo>
                  <a:pt x="2120846" y="1485900"/>
                </a:lnTo>
                <a:lnTo>
                  <a:pt x="2080356" y="1511300"/>
                </a:lnTo>
                <a:lnTo>
                  <a:pt x="2035880" y="1549400"/>
                </a:lnTo>
                <a:lnTo>
                  <a:pt x="1987418" y="1574800"/>
                </a:lnTo>
                <a:lnTo>
                  <a:pt x="1934971" y="1600200"/>
                </a:lnTo>
                <a:lnTo>
                  <a:pt x="1893245" y="1612900"/>
                </a:lnTo>
                <a:lnTo>
                  <a:pt x="1849762" y="1638300"/>
                </a:lnTo>
                <a:lnTo>
                  <a:pt x="1804521" y="1651000"/>
                </a:lnTo>
                <a:lnTo>
                  <a:pt x="1757521" y="1663700"/>
                </a:lnTo>
                <a:lnTo>
                  <a:pt x="1708761" y="1663700"/>
                </a:lnTo>
                <a:lnTo>
                  <a:pt x="1658240" y="1676400"/>
                </a:lnTo>
                <a:lnTo>
                  <a:pt x="1605959" y="1676400"/>
                </a:lnTo>
                <a:lnTo>
                  <a:pt x="1551914" y="1689100"/>
                </a:lnTo>
                <a:lnTo>
                  <a:pt x="1202677" y="1701800"/>
                </a:lnTo>
                <a:lnTo>
                  <a:pt x="1202677" y="2362200"/>
                </a:lnTo>
                <a:lnTo>
                  <a:pt x="1591348" y="2374900"/>
                </a:lnTo>
                <a:lnTo>
                  <a:pt x="1702257" y="2374900"/>
                </a:lnTo>
                <a:lnTo>
                  <a:pt x="1755333" y="2387600"/>
                </a:lnTo>
                <a:lnTo>
                  <a:pt x="1806824" y="2387600"/>
                </a:lnTo>
                <a:lnTo>
                  <a:pt x="1856729" y="2400300"/>
                </a:lnTo>
                <a:lnTo>
                  <a:pt x="1951784" y="2425700"/>
                </a:lnTo>
                <a:lnTo>
                  <a:pt x="1996935" y="2451100"/>
                </a:lnTo>
                <a:lnTo>
                  <a:pt x="2046049" y="2463800"/>
                </a:lnTo>
                <a:lnTo>
                  <a:pt x="2092002" y="2489200"/>
                </a:lnTo>
                <a:lnTo>
                  <a:pt x="2134793" y="2514600"/>
                </a:lnTo>
                <a:lnTo>
                  <a:pt x="2174424" y="2552700"/>
                </a:lnTo>
                <a:lnTo>
                  <a:pt x="2210894" y="2578100"/>
                </a:lnTo>
                <a:lnTo>
                  <a:pt x="2244204" y="2616200"/>
                </a:lnTo>
                <a:lnTo>
                  <a:pt x="2274354" y="2641600"/>
                </a:lnTo>
                <a:lnTo>
                  <a:pt x="2292920" y="2667000"/>
                </a:lnTo>
                <a:lnTo>
                  <a:pt x="2292920" y="2501900"/>
                </a:lnTo>
                <a:lnTo>
                  <a:pt x="2262814" y="2476500"/>
                </a:lnTo>
                <a:lnTo>
                  <a:pt x="2223539" y="2438400"/>
                </a:lnTo>
                <a:lnTo>
                  <a:pt x="2181566" y="2413000"/>
                </a:lnTo>
                <a:lnTo>
                  <a:pt x="2136929" y="2387600"/>
                </a:lnTo>
                <a:lnTo>
                  <a:pt x="2089666" y="2362200"/>
                </a:lnTo>
                <a:lnTo>
                  <a:pt x="2039810" y="2336800"/>
                </a:lnTo>
                <a:lnTo>
                  <a:pt x="1950113" y="2311400"/>
                </a:lnTo>
                <a:lnTo>
                  <a:pt x="1854941" y="2286000"/>
                </a:lnTo>
                <a:lnTo>
                  <a:pt x="1805388" y="2273300"/>
                </a:lnTo>
                <a:lnTo>
                  <a:pt x="1754570" y="2273300"/>
                </a:lnTo>
                <a:lnTo>
                  <a:pt x="1702520" y="2260600"/>
                </a:lnTo>
                <a:lnTo>
                  <a:pt x="1594865" y="2260600"/>
                </a:lnTo>
                <a:lnTo>
                  <a:pt x="1316977" y="2247900"/>
                </a:lnTo>
                <a:lnTo>
                  <a:pt x="1316977" y="1816100"/>
                </a:lnTo>
                <a:lnTo>
                  <a:pt x="1557337" y="1803400"/>
                </a:lnTo>
                <a:lnTo>
                  <a:pt x="1610067" y="1790700"/>
                </a:lnTo>
                <a:lnTo>
                  <a:pt x="1661479" y="1790700"/>
                </a:lnTo>
                <a:lnTo>
                  <a:pt x="1711541" y="1778000"/>
                </a:lnTo>
                <a:lnTo>
                  <a:pt x="1760220" y="1778000"/>
                </a:lnTo>
                <a:lnTo>
                  <a:pt x="1853297" y="1752600"/>
                </a:lnTo>
                <a:lnTo>
                  <a:pt x="1897630" y="1739900"/>
                </a:lnTo>
                <a:lnTo>
                  <a:pt x="1940448" y="1727200"/>
                </a:lnTo>
                <a:lnTo>
                  <a:pt x="1981720" y="1701800"/>
                </a:lnTo>
                <a:lnTo>
                  <a:pt x="2027893" y="1689100"/>
                </a:lnTo>
                <a:lnTo>
                  <a:pt x="2071643" y="1663700"/>
                </a:lnTo>
                <a:lnTo>
                  <a:pt x="2112937" y="1638300"/>
                </a:lnTo>
                <a:lnTo>
                  <a:pt x="2151745" y="1600200"/>
                </a:lnTo>
                <a:lnTo>
                  <a:pt x="2188031" y="1574800"/>
                </a:lnTo>
                <a:lnTo>
                  <a:pt x="2221764" y="1549400"/>
                </a:lnTo>
                <a:lnTo>
                  <a:pt x="2252912" y="1511300"/>
                </a:lnTo>
                <a:lnTo>
                  <a:pt x="2281440" y="1473200"/>
                </a:lnTo>
                <a:lnTo>
                  <a:pt x="2292920" y="1460500"/>
                </a:lnTo>
                <a:lnTo>
                  <a:pt x="2292920" y="812800"/>
                </a:lnTo>
                <a:lnTo>
                  <a:pt x="2275712" y="800100"/>
                </a:lnTo>
                <a:lnTo>
                  <a:pt x="2242187" y="762000"/>
                </a:lnTo>
                <a:lnTo>
                  <a:pt x="2205325" y="723900"/>
                </a:lnTo>
                <a:lnTo>
                  <a:pt x="2165174" y="698500"/>
                </a:lnTo>
                <a:lnTo>
                  <a:pt x="2121783" y="660400"/>
                </a:lnTo>
                <a:lnTo>
                  <a:pt x="2075200" y="635000"/>
                </a:lnTo>
                <a:close/>
              </a:path>
              <a:path w="2292984" h="3942715">
                <a:moveTo>
                  <a:pt x="2154565" y="50800"/>
                </a:moveTo>
                <a:lnTo>
                  <a:pt x="1066587" y="50800"/>
                </a:lnTo>
                <a:lnTo>
                  <a:pt x="926244" y="88900"/>
                </a:lnTo>
                <a:lnTo>
                  <a:pt x="880696" y="114300"/>
                </a:lnTo>
                <a:lnTo>
                  <a:pt x="791451" y="139700"/>
                </a:lnTo>
                <a:lnTo>
                  <a:pt x="741891" y="165100"/>
                </a:lnTo>
                <a:lnTo>
                  <a:pt x="693813" y="190500"/>
                </a:lnTo>
                <a:lnTo>
                  <a:pt x="647217" y="215900"/>
                </a:lnTo>
                <a:lnTo>
                  <a:pt x="602101" y="241300"/>
                </a:lnTo>
                <a:lnTo>
                  <a:pt x="558467" y="266700"/>
                </a:lnTo>
                <a:lnTo>
                  <a:pt x="516313" y="292100"/>
                </a:lnTo>
                <a:lnTo>
                  <a:pt x="475640" y="330200"/>
                </a:lnTo>
                <a:lnTo>
                  <a:pt x="436447" y="355600"/>
                </a:lnTo>
                <a:lnTo>
                  <a:pt x="398735" y="393700"/>
                </a:lnTo>
                <a:lnTo>
                  <a:pt x="362503" y="431800"/>
                </a:lnTo>
                <a:lnTo>
                  <a:pt x="327750" y="457200"/>
                </a:lnTo>
                <a:lnTo>
                  <a:pt x="294478" y="495300"/>
                </a:lnTo>
                <a:lnTo>
                  <a:pt x="262685" y="533400"/>
                </a:lnTo>
                <a:lnTo>
                  <a:pt x="232371" y="584200"/>
                </a:lnTo>
                <a:lnTo>
                  <a:pt x="205689" y="622300"/>
                </a:lnTo>
                <a:lnTo>
                  <a:pt x="180847" y="660400"/>
                </a:lnTo>
                <a:lnTo>
                  <a:pt x="157845" y="698500"/>
                </a:lnTo>
                <a:lnTo>
                  <a:pt x="136683" y="749300"/>
                </a:lnTo>
                <a:lnTo>
                  <a:pt x="117361" y="787400"/>
                </a:lnTo>
                <a:lnTo>
                  <a:pt x="99879" y="838200"/>
                </a:lnTo>
                <a:lnTo>
                  <a:pt x="84237" y="889000"/>
                </a:lnTo>
                <a:lnTo>
                  <a:pt x="70435" y="927100"/>
                </a:lnTo>
                <a:lnTo>
                  <a:pt x="58474" y="977900"/>
                </a:lnTo>
                <a:lnTo>
                  <a:pt x="48352" y="1028700"/>
                </a:lnTo>
                <a:lnTo>
                  <a:pt x="40071" y="1079500"/>
                </a:lnTo>
                <a:lnTo>
                  <a:pt x="33630" y="1143000"/>
                </a:lnTo>
                <a:lnTo>
                  <a:pt x="29029" y="1193800"/>
                </a:lnTo>
                <a:lnTo>
                  <a:pt x="26269" y="1257300"/>
                </a:lnTo>
                <a:lnTo>
                  <a:pt x="25349" y="1308100"/>
                </a:lnTo>
                <a:lnTo>
                  <a:pt x="811161" y="1308100"/>
                </a:lnTo>
                <a:lnTo>
                  <a:pt x="816750" y="1244600"/>
                </a:lnTo>
                <a:lnTo>
                  <a:pt x="825068" y="1193800"/>
                </a:lnTo>
                <a:lnTo>
                  <a:pt x="143649" y="1193800"/>
                </a:lnTo>
                <a:lnTo>
                  <a:pt x="148486" y="1143000"/>
                </a:lnTo>
                <a:lnTo>
                  <a:pt x="155211" y="1092200"/>
                </a:lnTo>
                <a:lnTo>
                  <a:pt x="163818" y="1041400"/>
                </a:lnTo>
                <a:lnTo>
                  <a:pt x="174305" y="990600"/>
                </a:lnTo>
                <a:lnTo>
                  <a:pt x="186668" y="939800"/>
                </a:lnTo>
                <a:lnTo>
                  <a:pt x="200902" y="889000"/>
                </a:lnTo>
                <a:lnTo>
                  <a:pt x="217005" y="850900"/>
                </a:lnTo>
                <a:lnTo>
                  <a:pt x="234973" y="800100"/>
                </a:lnTo>
                <a:lnTo>
                  <a:pt x="254801" y="762000"/>
                </a:lnTo>
                <a:lnTo>
                  <a:pt x="276486" y="723900"/>
                </a:lnTo>
                <a:lnTo>
                  <a:pt x="300024" y="685800"/>
                </a:lnTo>
                <a:lnTo>
                  <a:pt x="325412" y="647700"/>
                </a:lnTo>
                <a:lnTo>
                  <a:pt x="355019" y="609600"/>
                </a:lnTo>
                <a:lnTo>
                  <a:pt x="386273" y="571500"/>
                </a:lnTo>
                <a:lnTo>
                  <a:pt x="419160" y="533400"/>
                </a:lnTo>
                <a:lnTo>
                  <a:pt x="453667" y="495300"/>
                </a:lnTo>
                <a:lnTo>
                  <a:pt x="489782" y="457200"/>
                </a:lnTo>
                <a:lnTo>
                  <a:pt x="527490" y="431800"/>
                </a:lnTo>
                <a:lnTo>
                  <a:pt x="566779" y="406400"/>
                </a:lnTo>
                <a:lnTo>
                  <a:pt x="607637" y="368300"/>
                </a:lnTo>
                <a:lnTo>
                  <a:pt x="650049" y="342900"/>
                </a:lnTo>
                <a:lnTo>
                  <a:pt x="694003" y="317500"/>
                </a:lnTo>
                <a:lnTo>
                  <a:pt x="739486" y="292100"/>
                </a:lnTo>
                <a:lnTo>
                  <a:pt x="786485" y="266700"/>
                </a:lnTo>
                <a:lnTo>
                  <a:pt x="834986" y="254000"/>
                </a:lnTo>
                <a:lnTo>
                  <a:pt x="879319" y="228600"/>
                </a:lnTo>
                <a:lnTo>
                  <a:pt x="1064152" y="177800"/>
                </a:lnTo>
                <a:lnTo>
                  <a:pt x="1210311" y="139700"/>
                </a:lnTo>
                <a:lnTo>
                  <a:pt x="1260400" y="139700"/>
                </a:lnTo>
                <a:lnTo>
                  <a:pt x="1311154" y="127000"/>
                </a:lnTo>
                <a:lnTo>
                  <a:pt x="1362559" y="127000"/>
                </a:lnTo>
                <a:lnTo>
                  <a:pt x="1414605" y="114300"/>
                </a:lnTo>
                <a:lnTo>
                  <a:pt x="2292920" y="114300"/>
                </a:lnTo>
                <a:lnTo>
                  <a:pt x="2292920" y="88900"/>
                </a:lnTo>
                <a:lnTo>
                  <a:pt x="2249889" y="76200"/>
                </a:lnTo>
                <a:lnTo>
                  <a:pt x="2154565" y="50800"/>
                </a:lnTo>
                <a:close/>
              </a:path>
              <a:path w="2292984" h="3942715">
                <a:moveTo>
                  <a:pt x="1670282" y="520700"/>
                </a:moveTo>
                <a:lnTo>
                  <a:pt x="1451693" y="520700"/>
                </a:lnTo>
                <a:lnTo>
                  <a:pt x="1349532" y="546100"/>
                </a:lnTo>
                <a:lnTo>
                  <a:pt x="1299947" y="546100"/>
                </a:lnTo>
                <a:lnTo>
                  <a:pt x="1203984" y="571500"/>
                </a:lnTo>
                <a:lnTo>
                  <a:pt x="1157693" y="596900"/>
                </a:lnTo>
                <a:lnTo>
                  <a:pt x="1110190" y="609600"/>
                </a:lnTo>
                <a:lnTo>
                  <a:pt x="1064803" y="635000"/>
                </a:lnTo>
                <a:lnTo>
                  <a:pt x="1021565" y="660400"/>
                </a:lnTo>
                <a:lnTo>
                  <a:pt x="980514" y="698500"/>
                </a:lnTo>
                <a:lnTo>
                  <a:pt x="941684" y="723900"/>
                </a:lnTo>
                <a:lnTo>
                  <a:pt x="905110" y="762000"/>
                </a:lnTo>
                <a:lnTo>
                  <a:pt x="870828" y="800100"/>
                </a:lnTo>
                <a:lnTo>
                  <a:pt x="838873" y="850900"/>
                </a:lnTo>
                <a:lnTo>
                  <a:pt x="812235" y="889000"/>
                </a:lnTo>
                <a:lnTo>
                  <a:pt x="788261" y="927100"/>
                </a:lnTo>
                <a:lnTo>
                  <a:pt x="766964" y="977900"/>
                </a:lnTo>
                <a:lnTo>
                  <a:pt x="748355" y="1028700"/>
                </a:lnTo>
                <a:lnTo>
                  <a:pt x="732448" y="1079500"/>
                </a:lnTo>
                <a:lnTo>
                  <a:pt x="719254" y="1143000"/>
                </a:lnTo>
                <a:lnTo>
                  <a:pt x="708786" y="1193800"/>
                </a:lnTo>
                <a:lnTo>
                  <a:pt x="825068" y="1193800"/>
                </a:lnTo>
                <a:lnTo>
                  <a:pt x="836115" y="1143000"/>
                </a:lnTo>
                <a:lnTo>
                  <a:pt x="849891" y="1092200"/>
                </a:lnTo>
                <a:lnTo>
                  <a:pt x="866397" y="1041400"/>
                </a:lnTo>
                <a:lnTo>
                  <a:pt x="885633" y="990600"/>
                </a:lnTo>
                <a:lnTo>
                  <a:pt x="907598" y="952500"/>
                </a:lnTo>
                <a:lnTo>
                  <a:pt x="932294" y="914400"/>
                </a:lnTo>
                <a:lnTo>
                  <a:pt x="963265" y="876300"/>
                </a:lnTo>
                <a:lnTo>
                  <a:pt x="996655" y="838200"/>
                </a:lnTo>
                <a:lnTo>
                  <a:pt x="1032462" y="800100"/>
                </a:lnTo>
                <a:lnTo>
                  <a:pt x="1070686" y="774700"/>
                </a:lnTo>
                <a:lnTo>
                  <a:pt x="1111325" y="749300"/>
                </a:lnTo>
                <a:lnTo>
                  <a:pt x="1154378" y="723900"/>
                </a:lnTo>
                <a:lnTo>
                  <a:pt x="1199845" y="698500"/>
                </a:lnTo>
                <a:lnTo>
                  <a:pt x="1295710" y="673100"/>
                </a:lnTo>
                <a:lnTo>
                  <a:pt x="1449021" y="635000"/>
                </a:lnTo>
                <a:lnTo>
                  <a:pt x="2075200" y="635000"/>
                </a:lnTo>
                <a:lnTo>
                  <a:pt x="2025473" y="609600"/>
                </a:lnTo>
                <a:lnTo>
                  <a:pt x="1972652" y="596900"/>
                </a:lnTo>
                <a:lnTo>
                  <a:pt x="1926254" y="571500"/>
                </a:lnTo>
                <a:lnTo>
                  <a:pt x="1828525" y="546100"/>
                </a:lnTo>
                <a:lnTo>
                  <a:pt x="1777285" y="533400"/>
                </a:lnTo>
                <a:lnTo>
                  <a:pt x="1724522" y="533400"/>
                </a:lnTo>
                <a:lnTo>
                  <a:pt x="1670282" y="520700"/>
                </a:lnTo>
                <a:close/>
              </a:path>
              <a:path w="2292984" h="3942715">
                <a:moveTo>
                  <a:pt x="2292920" y="114300"/>
                </a:moveTo>
                <a:lnTo>
                  <a:pt x="1734715" y="114300"/>
                </a:lnTo>
                <a:lnTo>
                  <a:pt x="1786717" y="127000"/>
                </a:lnTo>
                <a:lnTo>
                  <a:pt x="1888530" y="127000"/>
                </a:lnTo>
                <a:lnTo>
                  <a:pt x="1938320" y="139700"/>
                </a:lnTo>
                <a:lnTo>
                  <a:pt x="1987351" y="139700"/>
                </a:lnTo>
                <a:lnTo>
                  <a:pt x="2035613" y="152400"/>
                </a:lnTo>
                <a:lnTo>
                  <a:pt x="2083095" y="152400"/>
                </a:lnTo>
                <a:lnTo>
                  <a:pt x="2265010" y="203200"/>
                </a:lnTo>
                <a:lnTo>
                  <a:pt x="2292920" y="203200"/>
                </a:lnTo>
                <a:lnTo>
                  <a:pt x="2292920" y="114300"/>
                </a:lnTo>
                <a:close/>
              </a:path>
              <a:path w="2292984" h="3942715">
                <a:moveTo>
                  <a:pt x="2005726" y="25400"/>
                </a:moveTo>
                <a:lnTo>
                  <a:pt x="1212479" y="25400"/>
                </a:lnTo>
                <a:lnTo>
                  <a:pt x="1114601" y="50800"/>
                </a:lnTo>
                <a:lnTo>
                  <a:pt x="2105733" y="50800"/>
                </a:lnTo>
                <a:lnTo>
                  <a:pt x="2005726" y="25400"/>
                </a:lnTo>
                <a:close/>
              </a:path>
              <a:path w="2292984" h="3942715">
                <a:moveTo>
                  <a:pt x="1902597" y="12700"/>
                </a:moveTo>
                <a:lnTo>
                  <a:pt x="1312822" y="12700"/>
                </a:lnTo>
                <a:lnTo>
                  <a:pt x="1262342" y="25400"/>
                </a:lnTo>
                <a:lnTo>
                  <a:pt x="1954552" y="25400"/>
                </a:lnTo>
                <a:lnTo>
                  <a:pt x="1902597" y="12700"/>
                </a:lnTo>
                <a:close/>
              </a:path>
              <a:path w="2292984" h="3942715">
                <a:moveTo>
                  <a:pt x="1742044" y="0"/>
                </a:moveTo>
                <a:lnTo>
                  <a:pt x="1415628" y="0"/>
                </a:lnTo>
                <a:lnTo>
                  <a:pt x="1363917" y="12700"/>
                </a:lnTo>
                <a:lnTo>
                  <a:pt x="1796343" y="12700"/>
                </a:lnTo>
                <a:lnTo>
                  <a:pt x="1742044" y="0"/>
                </a:lnTo>
                <a:close/>
              </a:path>
              <a:path w="2292984" h="3942715">
                <a:moveTo>
                  <a:pt x="791451" y="2863015"/>
                </a:moveTo>
                <a:lnTo>
                  <a:pt x="0" y="2863015"/>
                </a:lnTo>
                <a:lnTo>
                  <a:pt x="1544" y="2916971"/>
                </a:lnTo>
                <a:lnTo>
                  <a:pt x="4678" y="2969925"/>
                </a:lnTo>
                <a:lnTo>
                  <a:pt x="9403" y="3021877"/>
                </a:lnTo>
                <a:lnTo>
                  <a:pt x="15717" y="3072826"/>
                </a:lnTo>
                <a:lnTo>
                  <a:pt x="23621" y="3122774"/>
                </a:lnTo>
                <a:lnTo>
                  <a:pt x="33116" y="3171719"/>
                </a:lnTo>
                <a:lnTo>
                  <a:pt x="44201" y="3219662"/>
                </a:lnTo>
                <a:lnTo>
                  <a:pt x="56875" y="3266603"/>
                </a:lnTo>
                <a:lnTo>
                  <a:pt x="71140" y="3312542"/>
                </a:lnTo>
                <a:lnTo>
                  <a:pt x="86994" y="3357479"/>
                </a:lnTo>
                <a:lnTo>
                  <a:pt x="104439" y="3401415"/>
                </a:lnTo>
                <a:lnTo>
                  <a:pt x="123474" y="3444349"/>
                </a:lnTo>
                <a:lnTo>
                  <a:pt x="144099" y="3486281"/>
                </a:lnTo>
                <a:lnTo>
                  <a:pt x="166314" y="3527212"/>
                </a:lnTo>
                <a:lnTo>
                  <a:pt x="190118" y="3567141"/>
                </a:lnTo>
                <a:lnTo>
                  <a:pt x="217287" y="3608694"/>
                </a:lnTo>
                <a:lnTo>
                  <a:pt x="246096" y="3648854"/>
                </a:lnTo>
                <a:lnTo>
                  <a:pt x="276544" y="3687621"/>
                </a:lnTo>
                <a:lnTo>
                  <a:pt x="308631" y="3724993"/>
                </a:lnTo>
                <a:lnTo>
                  <a:pt x="342358" y="3760972"/>
                </a:lnTo>
                <a:lnTo>
                  <a:pt x="377723" y="3795556"/>
                </a:lnTo>
                <a:lnTo>
                  <a:pt x="414728" y="3828747"/>
                </a:lnTo>
                <a:lnTo>
                  <a:pt x="453371" y="3860543"/>
                </a:lnTo>
                <a:lnTo>
                  <a:pt x="493652" y="3890944"/>
                </a:lnTo>
                <a:lnTo>
                  <a:pt x="535572" y="3919951"/>
                </a:lnTo>
                <a:lnTo>
                  <a:pt x="570996" y="3942407"/>
                </a:lnTo>
                <a:lnTo>
                  <a:pt x="823746" y="3942407"/>
                </a:lnTo>
                <a:lnTo>
                  <a:pt x="808216" y="3936173"/>
                </a:lnTo>
                <a:lnTo>
                  <a:pt x="767499" y="3918232"/>
                </a:lnTo>
                <a:lnTo>
                  <a:pt x="720245" y="3895308"/>
                </a:lnTo>
                <a:lnTo>
                  <a:pt x="674663" y="3870889"/>
                </a:lnTo>
                <a:lnTo>
                  <a:pt x="630765" y="3844986"/>
                </a:lnTo>
                <a:lnTo>
                  <a:pt x="588563" y="3817610"/>
                </a:lnTo>
                <a:lnTo>
                  <a:pt x="548070" y="3788771"/>
                </a:lnTo>
                <a:lnTo>
                  <a:pt x="509297" y="3758480"/>
                </a:lnTo>
                <a:lnTo>
                  <a:pt x="472257" y="3726747"/>
                </a:lnTo>
                <a:lnTo>
                  <a:pt x="436962" y="3693582"/>
                </a:lnTo>
                <a:lnTo>
                  <a:pt x="403424" y="3658996"/>
                </a:lnTo>
                <a:lnTo>
                  <a:pt x="371657" y="3623000"/>
                </a:lnTo>
                <a:lnTo>
                  <a:pt x="341671" y="3585603"/>
                </a:lnTo>
                <a:lnTo>
                  <a:pt x="313480" y="3546817"/>
                </a:lnTo>
                <a:lnTo>
                  <a:pt x="287096" y="3506651"/>
                </a:lnTo>
                <a:lnTo>
                  <a:pt x="262485" y="3465024"/>
                </a:lnTo>
                <a:lnTo>
                  <a:pt x="239746" y="3422050"/>
                </a:lnTo>
                <a:lnTo>
                  <a:pt x="218882" y="3377744"/>
                </a:lnTo>
                <a:lnTo>
                  <a:pt x="199898" y="3332123"/>
                </a:lnTo>
                <a:lnTo>
                  <a:pt x="182797" y="3285203"/>
                </a:lnTo>
                <a:lnTo>
                  <a:pt x="167585" y="3237001"/>
                </a:lnTo>
                <a:lnTo>
                  <a:pt x="154266" y="3187531"/>
                </a:lnTo>
                <a:lnTo>
                  <a:pt x="142843" y="3136812"/>
                </a:lnTo>
                <a:lnTo>
                  <a:pt x="133322" y="3084859"/>
                </a:lnTo>
                <a:lnTo>
                  <a:pt x="125707" y="3031687"/>
                </a:lnTo>
                <a:lnTo>
                  <a:pt x="120002" y="2977315"/>
                </a:lnTo>
                <a:lnTo>
                  <a:pt x="816619" y="2977315"/>
                </a:lnTo>
                <a:lnTo>
                  <a:pt x="815392" y="2973173"/>
                </a:lnTo>
                <a:lnTo>
                  <a:pt x="802365" y="2919423"/>
                </a:lnTo>
                <a:lnTo>
                  <a:pt x="791451" y="2863015"/>
                </a:lnTo>
                <a:close/>
              </a:path>
              <a:path w="2292984" h="3942715">
                <a:moveTo>
                  <a:pt x="816619" y="2977315"/>
                </a:moveTo>
                <a:lnTo>
                  <a:pt x="698487" y="2977315"/>
                </a:lnTo>
                <a:lnTo>
                  <a:pt x="712556" y="3029386"/>
                </a:lnTo>
                <a:lnTo>
                  <a:pt x="728571" y="3079294"/>
                </a:lnTo>
                <a:lnTo>
                  <a:pt x="746526" y="3127024"/>
                </a:lnTo>
                <a:lnTo>
                  <a:pt x="766413" y="3172565"/>
                </a:lnTo>
                <a:lnTo>
                  <a:pt x="788226" y="3215903"/>
                </a:lnTo>
                <a:lnTo>
                  <a:pt x="811958" y="3257026"/>
                </a:lnTo>
                <a:lnTo>
                  <a:pt x="837602" y="3295921"/>
                </a:lnTo>
                <a:lnTo>
                  <a:pt x="865150" y="3332576"/>
                </a:lnTo>
                <a:lnTo>
                  <a:pt x="894597" y="3366978"/>
                </a:lnTo>
                <a:lnTo>
                  <a:pt x="925935" y="3399114"/>
                </a:lnTo>
                <a:lnTo>
                  <a:pt x="959157" y="3428971"/>
                </a:lnTo>
                <a:lnTo>
                  <a:pt x="994263" y="3456541"/>
                </a:lnTo>
                <a:lnTo>
                  <a:pt x="1034948" y="3484698"/>
                </a:lnTo>
                <a:lnTo>
                  <a:pt x="1076922" y="3510440"/>
                </a:lnTo>
                <a:lnTo>
                  <a:pt x="1120161" y="3533759"/>
                </a:lnTo>
                <a:lnTo>
                  <a:pt x="1164646" y="3554646"/>
                </a:lnTo>
                <a:lnTo>
                  <a:pt x="1210360" y="3573098"/>
                </a:lnTo>
                <a:lnTo>
                  <a:pt x="1257282" y="3589109"/>
                </a:lnTo>
                <a:lnTo>
                  <a:pt x="1305395" y="3602672"/>
                </a:lnTo>
                <a:lnTo>
                  <a:pt x="1354681" y="3613781"/>
                </a:lnTo>
                <a:lnTo>
                  <a:pt x="1405121" y="3622432"/>
                </a:lnTo>
                <a:lnTo>
                  <a:pt x="1456696" y="3628619"/>
                </a:lnTo>
                <a:lnTo>
                  <a:pt x="1509388" y="3632335"/>
                </a:lnTo>
                <a:lnTo>
                  <a:pt x="1563179" y="3633575"/>
                </a:lnTo>
                <a:lnTo>
                  <a:pt x="1617411" y="3632752"/>
                </a:lnTo>
                <a:lnTo>
                  <a:pt x="1670283" y="3630289"/>
                </a:lnTo>
                <a:lnTo>
                  <a:pt x="1721769" y="3626189"/>
                </a:lnTo>
                <a:lnTo>
                  <a:pt x="1771841" y="3620457"/>
                </a:lnTo>
                <a:lnTo>
                  <a:pt x="1820473" y="3613097"/>
                </a:lnTo>
                <a:lnTo>
                  <a:pt x="1867637" y="3604115"/>
                </a:lnTo>
                <a:lnTo>
                  <a:pt x="1913305" y="3593515"/>
                </a:lnTo>
                <a:lnTo>
                  <a:pt x="1957451" y="3581302"/>
                </a:lnTo>
                <a:lnTo>
                  <a:pt x="2000048" y="3567480"/>
                </a:lnTo>
                <a:lnTo>
                  <a:pt x="2041067" y="3552053"/>
                </a:lnTo>
                <a:lnTo>
                  <a:pt x="2092293" y="3529679"/>
                </a:lnTo>
                <a:lnTo>
                  <a:pt x="2112683" y="3519275"/>
                </a:lnTo>
                <a:lnTo>
                  <a:pt x="1563179" y="3519275"/>
                </a:lnTo>
                <a:lnTo>
                  <a:pt x="1511084" y="3517994"/>
                </a:lnTo>
                <a:lnTo>
                  <a:pt x="1460293" y="3514153"/>
                </a:lnTo>
                <a:lnTo>
                  <a:pt x="1410807" y="3507752"/>
                </a:lnTo>
                <a:lnTo>
                  <a:pt x="1362624" y="3498790"/>
                </a:lnTo>
                <a:lnTo>
                  <a:pt x="1315746" y="3487267"/>
                </a:lnTo>
                <a:lnTo>
                  <a:pt x="1270172" y="3473184"/>
                </a:lnTo>
                <a:lnTo>
                  <a:pt x="1225892" y="3456537"/>
                </a:lnTo>
                <a:lnTo>
                  <a:pt x="1182933" y="3437336"/>
                </a:lnTo>
                <a:lnTo>
                  <a:pt x="1141268" y="3415571"/>
                </a:lnTo>
                <a:lnTo>
                  <a:pt x="1100906" y="3391246"/>
                </a:lnTo>
                <a:lnTo>
                  <a:pt x="1061846" y="3364360"/>
                </a:lnTo>
                <a:lnTo>
                  <a:pt x="1027692" y="3337219"/>
                </a:lnTo>
                <a:lnTo>
                  <a:pt x="995652" y="3307415"/>
                </a:lnTo>
                <a:lnTo>
                  <a:pt x="965724" y="3274948"/>
                </a:lnTo>
                <a:lnTo>
                  <a:pt x="937910" y="3239820"/>
                </a:lnTo>
                <a:lnTo>
                  <a:pt x="912209" y="3202030"/>
                </a:lnTo>
                <a:lnTo>
                  <a:pt x="888620" y="3161579"/>
                </a:lnTo>
                <a:lnTo>
                  <a:pt x="867144" y="3118467"/>
                </a:lnTo>
                <a:lnTo>
                  <a:pt x="847781" y="3072696"/>
                </a:lnTo>
                <a:lnTo>
                  <a:pt x="830530" y="3024264"/>
                </a:lnTo>
                <a:lnTo>
                  <a:pt x="816619" y="2977315"/>
                </a:lnTo>
                <a:close/>
              </a:path>
              <a:path w="2292984" h="3942715">
                <a:moveTo>
                  <a:pt x="2292920" y="3218142"/>
                </a:moveTo>
                <a:lnTo>
                  <a:pt x="2247697" y="3278085"/>
                </a:lnTo>
                <a:lnTo>
                  <a:pt x="2214760" y="3311970"/>
                </a:lnTo>
                <a:lnTo>
                  <a:pt x="2178373" y="3343498"/>
                </a:lnTo>
                <a:lnTo>
                  <a:pt x="2138538" y="3372669"/>
                </a:lnTo>
                <a:lnTo>
                  <a:pt x="2095255" y="3399482"/>
                </a:lnTo>
                <a:lnTo>
                  <a:pt x="2048524" y="3423937"/>
                </a:lnTo>
                <a:lnTo>
                  <a:pt x="1998344" y="3446034"/>
                </a:lnTo>
                <a:lnTo>
                  <a:pt x="1957088" y="3461413"/>
                </a:lnTo>
                <a:lnTo>
                  <a:pt x="1914058" y="3474980"/>
                </a:lnTo>
                <a:lnTo>
                  <a:pt x="1869254" y="3486736"/>
                </a:lnTo>
                <a:lnTo>
                  <a:pt x="1822675" y="3496682"/>
                </a:lnTo>
                <a:lnTo>
                  <a:pt x="1774323" y="3504817"/>
                </a:lnTo>
                <a:lnTo>
                  <a:pt x="1724198" y="3511143"/>
                </a:lnTo>
                <a:lnTo>
                  <a:pt x="1672298" y="3515661"/>
                </a:lnTo>
                <a:lnTo>
                  <a:pt x="1618625" y="3518371"/>
                </a:lnTo>
                <a:lnTo>
                  <a:pt x="1563179" y="3519275"/>
                </a:lnTo>
                <a:lnTo>
                  <a:pt x="2112683" y="3519275"/>
                </a:lnTo>
                <a:lnTo>
                  <a:pt x="2186149" y="3478035"/>
                </a:lnTo>
                <a:lnTo>
                  <a:pt x="2228708" y="3448818"/>
                </a:lnTo>
                <a:lnTo>
                  <a:pt x="2268307" y="3417374"/>
                </a:lnTo>
                <a:lnTo>
                  <a:pt x="2292920" y="3394749"/>
                </a:lnTo>
                <a:lnTo>
                  <a:pt x="2292920" y="3218142"/>
                </a:lnTo>
                <a:close/>
              </a:path>
            </a:pathLst>
          </a:custGeom>
          <a:solidFill>
            <a:srgbClr val="1C2E42"/>
          </a:solidFill>
        </p:spPr>
        <p:txBody>
          <a:bodyPr wrap="square" lIns="0" tIns="0" rIns="0" bIns="0" rtlCol="0"/>
          <a:lstStyle/>
          <a:p>
            <a:endParaRPr dirty="0"/>
          </a:p>
        </p:txBody>
      </p:sp>
      <p:sp>
        <p:nvSpPr>
          <p:cNvPr id="5" name="object 5"/>
          <p:cNvSpPr txBox="1">
            <a:spLocks noGrp="1"/>
          </p:cNvSpPr>
          <p:nvPr>
            <p:ph type="title"/>
          </p:nvPr>
        </p:nvSpPr>
        <p:spPr>
          <a:xfrm>
            <a:off x="558800" y="598538"/>
            <a:ext cx="11537264" cy="566822"/>
          </a:xfrm>
          <a:prstGeom prst="rect">
            <a:avLst/>
          </a:prstGeom>
        </p:spPr>
        <p:txBody>
          <a:bodyPr vert="horz" wrap="square" lIns="0" tIns="12700" rIns="0" bIns="0" rtlCol="0">
            <a:spAutoFit/>
          </a:bodyPr>
          <a:lstStyle/>
          <a:p>
            <a:pPr marL="12700">
              <a:lnSpc>
                <a:spcPct val="100000"/>
              </a:lnSpc>
              <a:spcBef>
                <a:spcPts val="100"/>
              </a:spcBef>
            </a:pPr>
            <a:r>
              <a:rPr lang="el-GR" sz="3600" spc="-114" dirty="0">
                <a:solidFill>
                  <a:srgbClr val="1C2E42"/>
                </a:solidFill>
                <a:latin typeface="+mj-lt"/>
              </a:rPr>
              <a:t>ΠΩΣ ΝΑ ΧΡΗΣΙΜΟΠΟΙ</a:t>
            </a:r>
            <a:r>
              <a:rPr lang="en-US" sz="3600" spc="-114" dirty="0">
                <a:solidFill>
                  <a:srgbClr val="1C2E42"/>
                </a:solidFill>
                <a:latin typeface="+mj-lt"/>
              </a:rPr>
              <a:t>H</a:t>
            </a:r>
            <a:r>
              <a:rPr lang="el-GR" sz="3600" spc="-114" dirty="0">
                <a:solidFill>
                  <a:srgbClr val="1C2E42"/>
                </a:solidFill>
                <a:latin typeface="+mj-lt"/>
              </a:rPr>
              <a:t>ΣΕΤΕ ΑΥΤΟ ΤΟ</a:t>
            </a:r>
            <a:r>
              <a:rPr lang="en-US" sz="3600" spc="-114" dirty="0">
                <a:solidFill>
                  <a:srgbClr val="1C2E42"/>
                </a:solidFill>
                <a:latin typeface="+mj-lt"/>
              </a:rPr>
              <a:t> </a:t>
            </a:r>
            <a:r>
              <a:rPr lang="en-US" sz="3600" spc="-240" dirty="0">
                <a:solidFill>
                  <a:srgbClr val="FF0000"/>
                </a:solidFill>
                <a:latin typeface="+mj-lt"/>
              </a:rPr>
              <a:t>INNOVATION PLAYBOOK</a:t>
            </a:r>
            <a:endParaRPr sz="3600" b="1" dirty="0">
              <a:solidFill>
                <a:srgbClr val="FF0000"/>
              </a:solidFill>
              <a:latin typeface="+mj-lt"/>
            </a:endParaRPr>
          </a:p>
        </p:txBody>
      </p:sp>
      <p:sp>
        <p:nvSpPr>
          <p:cNvPr id="6" name="object 6"/>
          <p:cNvSpPr txBox="1"/>
          <p:nvPr/>
        </p:nvSpPr>
        <p:spPr>
          <a:xfrm>
            <a:off x="707299" y="1700369"/>
            <a:ext cx="3356701" cy="1642181"/>
          </a:xfrm>
          <a:prstGeom prst="rect">
            <a:avLst/>
          </a:prstGeom>
        </p:spPr>
        <p:txBody>
          <a:bodyPr vert="horz" wrap="square" lIns="0" tIns="12700" rIns="0" bIns="0" rtlCol="0">
            <a:spAutoFit/>
          </a:bodyPr>
          <a:lstStyle/>
          <a:p>
            <a:pPr marL="12700" marR="232410">
              <a:lnSpc>
                <a:spcPct val="111100"/>
              </a:lnSpc>
              <a:spcBef>
                <a:spcPts val="60"/>
              </a:spcBef>
            </a:pPr>
            <a:r>
              <a:rPr lang="el-GR" sz="1200" spc="-50" dirty="0">
                <a:solidFill>
                  <a:srgbClr val="1C2E42"/>
                </a:solidFill>
                <a:latin typeface="+mj-lt"/>
                <a:cs typeface="Trebuchet MS"/>
              </a:rPr>
              <a:t>Το παρόν</a:t>
            </a:r>
            <a:r>
              <a:rPr lang="en-US" sz="1200" b="1" dirty="0">
                <a:solidFill>
                  <a:srgbClr val="FF0000"/>
                </a:solidFill>
              </a:rPr>
              <a:t> Innovation Playbook</a:t>
            </a:r>
            <a:r>
              <a:rPr lang="el-GR" sz="1200" spc="-50" dirty="0">
                <a:solidFill>
                  <a:srgbClr val="1C2E42"/>
                </a:solidFill>
                <a:latin typeface="+mj-lt"/>
                <a:cs typeface="Trebuchet MS"/>
              </a:rPr>
              <a:t> σας προσκαλεί σε μια διαδρομή τριών βημάτων: οι χρήστες ξεκινούν προσδιορίζοντας την αρχή της καινοτομίας που συνδέεται με τις προκλήσεις τους, στη συνέχεια αξιολογούν την υφιστάμενη ικανότητα καινοτομίας και τέλος τους παρέχεται ένα πλήθος δράσεων ή “στρατηγικών” για να αντιμετωπίσουν τις εν λόγω προκλήσεις.</a:t>
            </a:r>
            <a:endParaRPr sz="1200" spc="-50" dirty="0">
              <a:solidFill>
                <a:srgbClr val="1C2E42"/>
              </a:solidFill>
              <a:latin typeface="+mj-lt"/>
              <a:cs typeface="Trebuchet MS"/>
            </a:endParaRPr>
          </a:p>
        </p:txBody>
      </p:sp>
      <p:sp>
        <p:nvSpPr>
          <p:cNvPr id="7" name="object 7"/>
          <p:cNvSpPr txBox="1"/>
          <p:nvPr/>
        </p:nvSpPr>
        <p:spPr>
          <a:xfrm>
            <a:off x="8189300" y="1696200"/>
            <a:ext cx="3189900" cy="931024"/>
          </a:xfrm>
          <a:prstGeom prst="rect">
            <a:avLst/>
          </a:prstGeom>
        </p:spPr>
        <p:txBody>
          <a:bodyPr vert="horz" wrap="square" lIns="0" tIns="7620" rIns="0" bIns="0" rtlCol="0">
            <a:spAutoFit/>
          </a:bodyPr>
          <a:lstStyle/>
          <a:p>
            <a:pPr marL="12700" marR="232410">
              <a:spcBef>
                <a:spcPts val="60"/>
              </a:spcBef>
            </a:pPr>
            <a:r>
              <a:rPr lang="el-GR" sz="1200" spc="-50" dirty="0">
                <a:solidFill>
                  <a:srgbClr val="1C2E42"/>
                </a:solidFill>
                <a:latin typeface="+mj-lt"/>
                <a:cs typeface="Trebuchet MS"/>
              </a:rPr>
              <a:t>Το παρόν </a:t>
            </a:r>
            <a:r>
              <a:rPr lang="en-US" sz="1200" b="1" dirty="0">
                <a:solidFill>
                  <a:srgbClr val="FF0000"/>
                </a:solidFill>
              </a:rPr>
              <a:t>Innovation Playbook </a:t>
            </a:r>
            <a:r>
              <a:rPr lang="el-GR" sz="1200" spc="-50" dirty="0">
                <a:solidFill>
                  <a:srgbClr val="1C2E42"/>
                </a:solidFill>
                <a:latin typeface="+mj-lt"/>
                <a:cs typeface="Trebuchet MS"/>
              </a:rPr>
              <a:t>δεν αποτελεί μία αναφορά που θα πρέπει να διαβαστεί σελίδα προς σελίδα: ξεκινήστε με μία μόνο πρόκληση. Μπορείτε να επαναλάβετε αυτή τη διαδρομή για κάθε πρόκληση που επιθυμείτε να επιλύσετε.</a:t>
            </a:r>
            <a:endParaRPr sz="1200" spc="-50" dirty="0">
              <a:solidFill>
                <a:srgbClr val="1C2E42"/>
              </a:solidFill>
              <a:latin typeface="+mj-lt"/>
              <a:cs typeface="Trebuchet MS"/>
            </a:endParaRPr>
          </a:p>
        </p:txBody>
      </p:sp>
      <p:sp>
        <p:nvSpPr>
          <p:cNvPr id="8" name="object 8"/>
          <p:cNvSpPr txBox="1"/>
          <p:nvPr/>
        </p:nvSpPr>
        <p:spPr>
          <a:xfrm>
            <a:off x="1887590" y="3912890"/>
            <a:ext cx="1730710" cy="2487797"/>
          </a:xfrm>
          <a:prstGeom prst="rect">
            <a:avLst/>
          </a:prstGeom>
        </p:spPr>
        <p:txBody>
          <a:bodyPr vert="horz" wrap="square" lIns="0" tIns="12700" rIns="0" bIns="0" rtlCol="0">
            <a:spAutoFit/>
          </a:bodyPr>
          <a:lstStyle/>
          <a:p>
            <a:pPr marL="12700" marR="232410">
              <a:lnSpc>
                <a:spcPct val="111100"/>
              </a:lnSpc>
              <a:spcBef>
                <a:spcPts val="60"/>
              </a:spcBef>
            </a:pPr>
            <a:r>
              <a:rPr lang="el-GR" sz="1200" spc="-50" dirty="0">
                <a:solidFill>
                  <a:srgbClr val="1C2E42"/>
                </a:solidFill>
                <a:latin typeface="+mj-lt"/>
                <a:cs typeface="Trebuchet MS"/>
              </a:rPr>
              <a:t>ΣΗΜΕΙΟ ΕΝΑΡΞΗΣ: ΠΟΙΕΣ ΕΙΝΑΙ ΟΙ ΠΡΟΚΛΗΣΕΙΣ ΠΟΥ ΘΕΛΕΤΕ ΝΑ ΑΝΤΙΜΕΤΩΠΙΣΕΤΕ;</a:t>
            </a:r>
          </a:p>
          <a:p>
            <a:pPr marL="12700" marR="232410">
              <a:lnSpc>
                <a:spcPct val="111100"/>
              </a:lnSpc>
              <a:spcBef>
                <a:spcPts val="60"/>
              </a:spcBef>
            </a:pPr>
            <a:endParaRPr lang="el-GR" sz="1200" spc="-50" dirty="0">
              <a:solidFill>
                <a:srgbClr val="1C2E42"/>
              </a:solidFill>
              <a:latin typeface="Trebuchet MS"/>
              <a:cs typeface="Trebuchet MS"/>
            </a:endParaRPr>
          </a:p>
          <a:p>
            <a:pPr marL="12700" marR="232410">
              <a:lnSpc>
                <a:spcPct val="111100"/>
              </a:lnSpc>
              <a:spcBef>
                <a:spcPts val="60"/>
              </a:spcBef>
            </a:pPr>
            <a:r>
              <a:rPr lang="el-GR" sz="1200" spc="-50" dirty="0">
                <a:solidFill>
                  <a:srgbClr val="1C2E42"/>
                </a:solidFill>
                <a:latin typeface="+mj-lt"/>
              </a:rPr>
              <a:t>Μπορείτε να χρησιμοποιήσετε τις ερωτήσεις προτροπής για να προσδιορίσετε ποια </a:t>
            </a:r>
            <a:r>
              <a:rPr lang="el-GR" sz="1200" spc="-50" dirty="0">
                <a:solidFill>
                  <a:srgbClr val="1C2E42"/>
                </a:solidFill>
                <a:latin typeface="+mj-lt"/>
                <a:cs typeface="Trebuchet MS"/>
              </a:rPr>
              <a:t>αρχή της Διακήρυξης συνδέεται περισσότερο με τις προκλήσεις σας.</a:t>
            </a:r>
          </a:p>
        </p:txBody>
      </p:sp>
      <p:sp>
        <p:nvSpPr>
          <p:cNvPr id="10" name="object 10"/>
          <p:cNvSpPr txBox="1"/>
          <p:nvPr/>
        </p:nvSpPr>
        <p:spPr>
          <a:xfrm>
            <a:off x="4252049" y="5577643"/>
            <a:ext cx="3597261" cy="1257845"/>
          </a:xfrm>
          <a:prstGeom prst="rect">
            <a:avLst/>
          </a:prstGeom>
        </p:spPr>
        <p:txBody>
          <a:bodyPr vert="horz" wrap="square" lIns="0" tIns="12700" rIns="0" bIns="0" rtlCol="0">
            <a:spAutoFit/>
          </a:bodyPr>
          <a:lstStyle/>
          <a:p>
            <a:pPr marL="12700" marR="232410">
              <a:lnSpc>
                <a:spcPct val="111100"/>
              </a:lnSpc>
              <a:spcBef>
                <a:spcPts val="60"/>
              </a:spcBef>
            </a:pPr>
            <a:r>
              <a:rPr lang="el-GR" sz="1200" spc="-50" dirty="0">
                <a:solidFill>
                  <a:srgbClr val="1C2E42"/>
                </a:solidFill>
                <a:latin typeface="+mj-lt"/>
                <a:cs typeface="Trebuchet MS"/>
              </a:rPr>
              <a:t>ΚΑΘΟΡΙΖΟΝΤΑΣ ΤΗΝ ΚΑΤΑΣΤΑΣΗ: ΠΟΥ ΒΡΙΣΚΕΣΤΕ ΤΩΡΑ;</a:t>
            </a:r>
          </a:p>
          <a:p>
            <a:pPr marL="12700" marR="232410">
              <a:lnSpc>
                <a:spcPct val="111100"/>
              </a:lnSpc>
              <a:spcBef>
                <a:spcPts val="60"/>
              </a:spcBef>
            </a:pPr>
            <a:endParaRPr lang="el-GR" sz="1200" spc="-50" dirty="0">
              <a:solidFill>
                <a:srgbClr val="1C2E42"/>
              </a:solidFill>
              <a:latin typeface="+mj-lt"/>
              <a:cs typeface="Trebuchet MS"/>
            </a:endParaRPr>
          </a:p>
          <a:p>
            <a:pPr marL="12700" marR="232410">
              <a:lnSpc>
                <a:spcPct val="111100"/>
              </a:lnSpc>
              <a:spcBef>
                <a:spcPts val="60"/>
              </a:spcBef>
            </a:pPr>
            <a:r>
              <a:rPr lang="el-GR" sz="1200" spc="-50" dirty="0">
                <a:solidFill>
                  <a:srgbClr val="1C2E42"/>
                </a:solidFill>
                <a:latin typeface="+mj-lt"/>
                <a:cs typeface="Trebuchet MS"/>
              </a:rPr>
              <a:t>Θα σας παρουσιαστεί η σχετική αρχή και, χρησιμοποιώντας τις ερωτήσεις αξιολόγησης, μπορείτε να κάνετε έναν απολογισμό της υφιστάμενης κατάστασής σας και να εντοπίσετε τα σημεία που απαιτούν παρέμβαση.</a:t>
            </a:r>
          </a:p>
        </p:txBody>
      </p:sp>
      <p:sp>
        <p:nvSpPr>
          <p:cNvPr id="11" name="object 11"/>
          <p:cNvSpPr txBox="1"/>
          <p:nvPr/>
        </p:nvSpPr>
        <p:spPr>
          <a:xfrm>
            <a:off x="8103221" y="3781425"/>
            <a:ext cx="1953769" cy="3770263"/>
          </a:xfrm>
          <a:prstGeom prst="rect">
            <a:avLst/>
          </a:prstGeom>
        </p:spPr>
        <p:txBody>
          <a:bodyPr vert="horz" wrap="square" lIns="0" tIns="12700" rIns="0" bIns="0" rtlCol="0">
            <a:spAutoFit/>
          </a:bodyPr>
          <a:lstStyle/>
          <a:p>
            <a:pPr marL="12700" marR="232410">
              <a:lnSpc>
                <a:spcPct val="100000"/>
              </a:lnSpc>
              <a:spcBef>
                <a:spcPts val="60"/>
              </a:spcBef>
            </a:pPr>
            <a:r>
              <a:rPr lang="el-GR" sz="1200" spc="-50" dirty="0">
                <a:solidFill>
                  <a:srgbClr val="1C2E42"/>
                </a:solidFill>
                <a:latin typeface="+mj-lt"/>
                <a:cs typeface="Trebuchet MS"/>
              </a:rPr>
              <a:t>ΜΟΧΛΕΥΟΝΤΑΣ ΤΗΝ ΑΛΛΑΓΗ: </a:t>
            </a:r>
          </a:p>
          <a:p>
            <a:pPr marL="12700" marR="232410">
              <a:lnSpc>
                <a:spcPct val="100000"/>
              </a:lnSpc>
              <a:spcBef>
                <a:spcPts val="60"/>
              </a:spcBef>
            </a:pPr>
            <a:r>
              <a:rPr lang="el-GR" sz="1200" spc="-50" dirty="0">
                <a:solidFill>
                  <a:srgbClr val="1C2E42"/>
                </a:solidFill>
                <a:latin typeface="+mj-lt"/>
                <a:cs typeface="Trebuchet MS"/>
              </a:rPr>
              <a:t>ΠΩΣ ΜΠΟΡΕΙΤΕ ΝΑ ΒΕΛΤΙΩΣΕΤΕ </a:t>
            </a:r>
          </a:p>
          <a:p>
            <a:pPr marL="12700" marR="232410">
              <a:lnSpc>
                <a:spcPct val="100000"/>
              </a:lnSpc>
              <a:spcBef>
                <a:spcPts val="60"/>
              </a:spcBef>
            </a:pPr>
            <a:r>
              <a:rPr lang="el-GR" sz="1200" spc="-50" dirty="0">
                <a:solidFill>
                  <a:srgbClr val="1C2E42"/>
                </a:solidFill>
                <a:latin typeface="+mj-lt"/>
                <a:cs typeface="Trebuchet MS"/>
              </a:rPr>
              <a:t>ΤΗΝ ΚΑΤΑΣΤΑΣΗ;</a:t>
            </a:r>
          </a:p>
          <a:p>
            <a:pPr marL="12700" marR="232410">
              <a:lnSpc>
                <a:spcPct val="100000"/>
              </a:lnSpc>
              <a:spcBef>
                <a:spcPts val="60"/>
              </a:spcBef>
            </a:pPr>
            <a:endParaRPr lang="el-GR" sz="1200" spc="-50" dirty="0">
              <a:solidFill>
                <a:srgbClr val="1C2E42"/>
              </a:solidFill>
              <a:latin typeface="+mj-lt"/>
              <a:cs typeface="Trebuchet MS"/>
            </a:endParaRPr>
          </a:p>
          <a:p>
            <a:pPr marL="12700" marR="232410">
              <a:lnSpc>
                <a:spcPct val="100000"/>
              </a:lnSpc>
              <a:spcBef>
                <a:spcPts val="60"/>
              </a:spcBef>
            </a:pPr>
            <a:r>
              <a:rPr lang="el-GR" sz="1200" spc="-50" dirty="0">
                <a:solidFill>
                  <a:srgbClr val="1C2E42"/>
                </a:solidFill>
                <a:latin typeface="+mj-lt"/>
                <a:cs typeface="Trebuchet MS"/>
              </a:rPr>
              <a:t>Το</a:t>
            </a:r>
            <a:r>
              <a:rPr lang="en-US" sz="1200" spc="-50" dirty="0">
                <a:solidFill>
                  <a:srgbClr val="1C2E42"/>
                </a:solidFill>
                <a:latin typeface="+mj-lt"/>
                <a:cs typeface="Trebuchet MS"/>
              </a:rPr>
              <a:t> </a:t>
            </a:r>
            <a:r>
              <a:rPr lang="en-US" sz="1200" b="1" dirty="0">
                <a:solidFill>
                  <a:srgbClr val="FF0000"/>
                </a:solidFill>
              </a:rPr>
              <a:t>Innovation Playbook </a:t>
            </a:r>
            <a:endParaRPr lang="el-GR" sz="1200" spc="-50" dirty="0">
              <a:solidFill>
                <a:srgbClr val="1C2E42"/>
              </a:solidFill>
              <a:latin typeface="+mj-lt"/>
              <a:cs typeface="Trebuchet MS"/>
            </a:endParaRPr>
          </a:p>
          <a:p>
            <a:pPr marL="12700" marR="232410">
              <a:lnSpc>
                <a:spcPct val="100000"/>
              </a:lnSpc>
              <a:spcBef>
                <a:spcPts val="60"/>
              </a:spcBef>
            </a:pPr>
            <a:r>
              <a:rPr lang="el-GR" sz="1200" spc="-50" dirty="0">
                <a:solidFill>
                  <a:srgbClr val="1C2E42"/>
                </a:solidFill>
                <a:latin typeface="+mj-lt"/>
                <a:cs typeface="Trebuchet MS"/>
              </a:rPr>
              <a:t>παρέχει μια σειρά από δράσεις που μπορείτε να προσαρμόσετε και να υιοθετήσετε προκειμένου να αντιμετωπίσετε την πρόκλησή σας. Για κάθε σημαντική δράση που προτείνεται,</a:t>
            </a:r>
            <a:r>
              <a:rPr lang="en-US" sz="1200" spc="-50" dirty="0">
                <a:solidFill>
                  <a:srgbClr val="1C2E42"/>
                </a:solidFill>
                <a:latin typeface="+mj-lt"/>
                <a:cs typeface="Trebuchet MS"/>
              </a:rPr>
              <a:t> </a:t>
            </a:r>
            <a:r>
              <a:rPr lang="en-GB" sz="1200" spc="-50" dirty="0">
                <a:solidFill>
                  <a:srgbClr val="1C2E42"/>
                </a:solidFill>
                <a:latin typeface="+mj-lt"/>
                <a:cs typeface="Trebuchet MS"/>
              </a:rPr>
              <a:t> </a:t>
            </a:r>
            <a:r>
              <a:rPr lang="el-GR" sz="1200" spc="-50" dirty="0">
                <a:solidFill>
                  <a:srgbClr val="1C2E42"/>
                </a:solidFill>
                <a:latin typeface="+mj-lt"/>
                <a:cs typeface="Trebuchet MS"/>
              </a:rPr>
              <a:t>το </a:t>
            </a:r>
            <a:r>
              <a:rPr lang="en-US" sz="1200" b="1" dirty="0">
                <a:solidFill>
                  <a:srgbClr val="FF0000"/>
                </a:solidFill>
              </a:rPr>
              <a:t>Innovation Playbook </a:t>
            </a:r>
            <a:r>
              <a:rPr lang="el-GR" sz="1200" spc="-50" dirty="0">
                <a:solidFill>
                  <a:srgbClr val="1C2E42"/>
                </a:solidFill>
                <a:latin typeface="+mj-lt"/>
                <a:cs typeface="Trebuchet MS"/>
              </a:rPr>
              <a:t>προσφέρει επίσης ένα παράδειγμα μίας περίπτωσης και ένα εργαλείο που μπορείτε να χρησιμοποιήσετε για έμπνευση.</a:t>
            </a:r>
          </a:p>
        </p:txBody>
      </p:sp>
      <p:sp>
        <p:nvSpPr>
          <p:cNvPr id="12" name="object 12"/>
          <p:cNvSpPr txBox="1"/>
          <p:nvPr/>
        </p:nvSpPr>
        <p:spPr>
          <a:xfrm>
            <a:off x="311298" y="7094555"/>
            <a:ext cx="7207398" cy="166712"/>
          </a:xfrm>
          <a:prstGeom prst="rect">
            <a:avLst/>
          </a:prstGeom>
        </p:spPr>
        <p:txBody>
          <a:bodyPr vert="horz" wrap="square" lIns="0" tIns="12700" rIns="0" bIns="0" rtlCol="0">
            <a:spAutoFit/>
          </a:bodyPr>
          <a:lstStyle/>
          <a:p>
            <a:pPr marL="12700">
              <a:lnSpc>
                <a:spcPct val="100000"/>
              </a:lnSpc>
              <a:spcBef>
                <a:spcPts val="100"/>
              </a:spcBef>
              <a:tabLst>
                <a:tab pos="321310" algn="l"/>
              </a:tabLst>
            </a:pPr>
            <a:r>
              <a:rPr lang="el-GR" sz="1000" spc="-15" dirty="0">
                <a:solidFill>
                  <a:schemeClr val="bg1">
                    <a:lumMod val="50000"/>
                  </a:schemeClr>
                </a:solidFill>
                <a:latin typeface="Trebuchet MS"/>
                <a:cs typeface="Trebuchet MS"/>
              </a:rPr>
              <a:t>5	</a:t>
            </a:r>
            <a:r>
              <a:rPr lang="en-US" sz="1000" spc="-15" dirty="0">
                <a:solidFill>
                  <a:schemeClr val="bg1">
                    <a:lumMod val="50000"/>
                  </a:schemeClr>
                </a:solidFill>
                <a:latin typeface="Trebuchet MS"/>
                <a:cs typeface="Trebuchet MS"/>
              </a:rPr>
              <a:t> </a:t>
            </a:r>
            <a:r>
              <a:rPr lang="en-US" sz="1000" spc="-15" dirty="0">
                <a:solidFill>
                  <a:schemeClr val="bg1">
                    <a:lumMod val="50000"/>
                  </a:schemeClr>
                </a:solidFill>
                <a:latin typeface="+mj-lt"/>
                <a:cs typeface="Trebuchet MS"/>
              </a:rPr>
              <a:t>INNOVATION PLAYBOOK</a:t>
            </a:r>
            <a:r>
              <a:rPr lang="el-GR" sz="1000" spc="-15" dirty="0">
                <a:solidFill>
                  <a:schemeClr val="bg1">
                    <a:lumMod val="50000"/>
                  </a:schemeClr>
                </a:solidFill>
                <a:latin typeface="+mj-lt"/>
                <a:cs typeface="Trebuchet MS"/>
              </a:rPr>
              <a:t> | ΠΩΣ ΝΑ ΧΡΗΣΙΜΟΠΟΙΗΣΕΤΕ ΑΥΤΟ ΤΟ </a:t>
            </a:r>
            <a:r>
              <a:rPr lang="en-US" sz="1000" spc="-15" dirty="0">
                <a:solidFill>
                  <a:schemeClr val="bg1">
                    <a:lumMod val="50000"/>
                  </a:schemeClr>
                </a:solidFill>
                <a:latin typeface="+mj-lt"/>
                <a:cs typeface="Trebuchet MS"/>
              </a:rPr>
              <a:t>INNOVATION PLAYBOOK</a:t>
            </a:r>
            <a:endParaRPr sz="1000" dirty="0">
              <a:solidFill>
                <a:schemeClr val="bg1">
                  <a:lumMod val="50000"/>
                </a:schemeClr>
              </a:solidFill>
              <a:latin typeface="+mj-lt"/>
              <a:cs typeface="Trebuchet MS"/>
            </a:endParaRPr>
          </a:p>
        </p:txBody>
      </p:sp>
      <p:grpSp>
        <p:nvGrpSpPr>
          <p:cNvPr id="13" name="object 13"/>
          <p:cNvGrpSpPr/>
          <p:nvPr/>
        </p:nvGrpSpPr>
        <p:grpSpPr>
          <a:xfrm>
            <a:off x="7740001" y="1619999"/>
            <a:ext cx="363220" cy="363220"/>
            <a:chOff x="7740001" y="1619999"/>
            <a:chExt cx="363220" cy="363220"/>
          </a:xfrm>
        </p:grpSpPr>
        <p:sp>
          <p:nvSpPr>
            <p:cNvPr id="14" name="object 14"/>
            <p:cNvSpPr/>
            <p:nvPr/>
          </p:nvSpPr>
          <p:spPr>
            <a:xfrm>
              <a:off x="7740001" y="1619999"/>
              <a:ext cx="363220" cy="363220"/>
            </a:xfrm>
            <a:custGeom>
              <a:avLst/>
              <a:gdLst/>
              <a:ahLst/>
              <a:cxnLst/>
              <a:rect l="l" t="t" r="r" b="b"/>
              <a:pathLst>
                <a:path w="363220" h="363219">
                  <a:moveTo>
                    <a:pt x="181546" y="0"/>
                  </a:moveTo>
                  <a:lnTo>
                    <a:pt x="133283" y="6485"/>
                  </a:lnTo>
                  <a:lnTo>
                    <a:pt x="89916" y="24789"/>
                  </a:lnTo>
                  <a:lnTo>
                    <a:pt x="53173" y="53179"/>
                  </a:lnTo>
                  <a:lnTo>
                    <a:pt x="24786" y="89925"/>
                  </a:lnTo>
                  <a:lnTo>
                    <a:pt x="6484" y="133295"/>
                  </a:lnTo>
                  <a:lnTo>
                    <a:pt x="0" y="181559"/>
                  </a:lnTo>
                  <a:lnTo>
                    <a:pt x="6484" y="229821"/>
                  </a:lnTo>
                  <a:lnTo>
                    <a:pt x="24786" y="273189"/>
                  </a:lnTo>
                  <a:lnTo>
                    <a:pt x="53173" y="309932"/>
                  </a:lnTo>
                  <a:lnTo>
                    <a:pt x="89916" y="338319"/>
                  </a:lnTo>
                  <a:lnTo>
                    <a:pt x="133283" y="356620"/>
                  </a:lnTo>
                  <a:lnTo>
                    <a:pt x="181546" y="363105"/>
                  </a:lnTo>
                  <a:lnTo>
                    <a:pt x="229814" y="356620"/>
                  </a:lnTo>
                  <a:lnTo>
                    <a:pt x="273185" y="338319"/>
                  </a:lnTo>
                  <a:lnTo>
                    <a:pt x="309930" y="309932"/>
                  </a:lnTo>
                  <a:lnTo>
                    <a:pt x="338319" y="273189"/>
                  </a:lnTo>
                  <a:lnTo>
                    <a:pt x="356620" y="229821"/>
                  </a:lnTo>
                  <a:lnTo>
                    <a:pt x="363105" y="181559"/>
                  </a:lnTo>
                  <a:lnTo>
                    <a:pt x="356620" y="133295"/>
                  </a:lnTo>
                  <a:lnTo>
                    <a:pt x="338319" y="89925"/>
                  </a:lnTo>
                  <a:lnTo>
                    <a:pt x="309930" y="53179"/>
                  </a:lnTo>
                  <a:lnTo>
                    <a:pt x="273185" y="24789"/>
                  </a:lnTo>
                  <a:lnTo>
                    <a:pt x="229814" y="6485"/>
                  </a:lnTo>
                  <a:lnTo>
                    <a:pt x="181546" y="0"/>
                  </a:lnTo>
                  <a:close/>
                </a:path>
              </a:pathLst>
            </a:custGeom>
            <a:solidFill>
              <a:srgbClr val="FF3366"/>
            </a:solidFill>
          </p:spPr>
          <p:txBody>
            <a:bodyPr wrap="square" lIns="0" tIns="0" rIns="0" bIns="0" rtlCol="0"/>
            <a:lstStyle/>
            <a:p>
              <a:endParaRPr dirty="0"/>
            </a:p>
          </p:txBody>
        </p:sp>
        <p:pic>
          <p:nvPicPr>
            <p:cNvPr id="15" name="object 15"/>
            <p:cNvPicPr/>
            <p:nvPr/>
          </p:nvPicPr>
          <p:blipFill>
            <a:blip r:embed="rId2" cstate="print"/>
            <a:stretch>
              <a:fillRect/>
            </a:stretch>
          </p:blipFill>
          <p:spPr>
            <a:xfrm>
              <a:off x="7849310" y="1693466"/>
              <a:ext cx="144449" cy="233469"/>
            </a:xfrm>
            <a:prstGeom prst="rect">
              <a:avLst/>
            </a:prstGeom>
          </p:spPr>
        </p:pic>
      </p:grpSp>
      <p:sp>
        <p:nvSpPr>
          <p:cNvPr id="16" name="object 16"/>
          <p:cNvSpPr/>
          <p:nvPr/>
        </p:nvSpPr>
        <p:spPr>
          <a:xfrm>
            <a:off x="3839604" y="3998107"/>
            <a:ext cx="629285" cy="726440"/>
          </a:xfrm>
          <a:custGeom>
            <a:avLst/>
            <a:gdLst/>
            <a:ahLst/>
            <a:cxnLst/>
            <a:rect l="l" t="t" r="r" b="b"/>
            <a:pathLst>
              <a:path w="629285" h="726439">
                <a:moveTo>
                  <a:pt x="0" y="725957"/>
                </a:moveTo>
                <a:lnTo>
                  <a:pt x="314350" y="544474"/>
                </a:lnTo>
                <a:lnTo>
                  <a:pt x="628700" y="362978"/>
                </a:lnTo>
                <a:lnTo>
                  <a:pt x="314350" y="181483"/>
                </a:lnTo>
                <a:lnTo>
                  <a:pt x="0" y="0"/>
                </a:lnTo>
                <a:lnTo>
                  <a:pt x="0" y="362978"/>
                </a:lnTo>
                <a:lnTo>
                  <a:pt x="0" y="725957"/>
                </a:lnTo>
                <a:close/>
              </a:path>
            </a:pathLst>
          </a:custGeom>
          <a:ln w="76200">
            <a:solidFill>
              <a:srgbClr val="FF3366"/>
            </a:solidFill>
          </a:ln>
        </p:spPr>
        <p:txBody>
          <a:bodyPr wrap="square" lIns="0" tIns="0" rIns="0" bIns="0" rtlCol="0"/>
          <a:lstStyle/>
          <a:p>
            <a:endParaRPr dirty="0"/>
          </a:p>
        </p:txBody>
      </p:sp>
      <p:sp>
        <p:nvSpPr>
          <p:cNvPr id="17" name="object 17"/>
          <p:cNvSpPr/>
          <p:nvPr/>
        </p:nvSpPr>
        <p:spPr>
          <a:xfrm>
            <a:off x="7384098" y="3998107"/>
            <a:ext cx="629285" cy="726440"/>
          </a:xfrm>
          <a:custGeom>
            <a:avLst/>
            <a:gdLst/>
            <a:ahLst/>
            <a:cxnLst/>
            <a:rect l="l" t="t" r="r" b="b"/>
            <a:pathLst>
              <a:path w="629284" h="726439">
                <a:moveTo>
                  <a:pt x="0" y="725957"/>
                </a:moveTo>
                <a:lnTo>
                  <a:pt x="314350" y="544474"/>
                </a:lnTo>
                <a:lnTo>
                  <a:pt x="628700" y="362978"/>
                </a:lnTo>
                <a:lnTo>
                  <a:pt x="314350" y="181483"/>
                </a:lnTo>
                <a:lnTo>
                  <a:pt x="0" y="0"/>
                </a:lnTo>
                <a:lnTo>
                  <a:pt x="0" y="362978"/>
                </a:lnTo>
                <a:lnTo>
                  <a:pt x="0" y="725957"/>
                </a:lnTo>
                <a:close/>
              </a:path>
            </a:pathLst>
          </a:custGeom>
          <a:ln w="76200">
            <a:solidFill>
              <a:srgbClr val="FF3366"/>
            </a:solidFill>
          </a:ln>
        </p:spPr>
        <p:txBody>
          <a:bodyPr wrap="square" lIns="0" tIns="0" rIns="0" bIns="0" rtlCol="0"/>
          <a:lstStyle/>
          <a:p>
            <a:endParaRPr dirty="0"/>
          </a:p>
        </p:txBody>
      </p:sp>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712250" y="598538"/>
            <a:ext cx="5465445" cy="619760"/>
          </a:xfrm>
          <a:prstGeom prst="rect">
            <a:avLst/>
          </a:prstGeom>
        </p:spPr>
        <p:txBody>
          <a:bodyPr vert="horz" wrap="square" lIns="0" tIns="12700" rIns="0" bIns="0" rtlCol="0">
            <a:spAutoFit/>
          </a:bodyPr>
          <a:lstStyle/>
          <a:p>
            <a:pPr marL="12700">
              <a:lnSpc>
                <a:spcPct val="100000"/>
              </a:lnSpc>
              <a:spcBef>
                <a:spcPts val="100"/>
              </a:spcBef>
            </a:pPr>
            <a:r>
              <a:rPr lang="el-GR" sz="3900" spc="-215" dirty="0">
                <a:solidFill>
                  <a:srgbClr val="FFFFFF"/>
                </a:solidFill>
                <a:latin typeface="+mj-lt"/>
              </a:rPr>
              <a:t>ΑΡΧΕΣ ΤΗΣ ΚΑΙΝΟΤΟΜΙΑΣ</a:t>
            </a:r>
            <a:endParaRPr sz="3900" dirty="0">
              <a:latin typeface="+mj-lt"/>
            </a:endParaRPr>
          </a:p>
        </p:txBody>
      </p:sp>
      <p:grpSp>
        <p:nvGrpSpPr>
          <p:cNvPr id="3" name="object 3"/>
          <p:cNvGrpSpPr/>
          <p:nvPr/>
        </p:nvGrpSpPr>
        <p:grpSpPr>
          <a:xfrm>
            <a:off x="7637102" y="2117392"/>
            <a:ext cx="1549400" cy="1549400"/>
            <a:chOff x="7637102" y="2117392"/>
            <a:chExt cx="1549400" cy="1549400"/>
          </a:xfrm>
        </p:grpSpPr>
        <p:pic>
          <p:nvPicPr>
            <p:cNvPr id="4" name="object 4"/>
            <p:cNvPicPr/>
            <p:nvPr/>
          </p:nvPicPr>
          <p:blipFill>
            <a:blip r:embed="rId2" cstate="print"/>
            <a:stretch>
              <a:fillRect/>
            </a:stretch>
          </p:blipFill>
          <p:spPr>
            <a:xfrm>
              <a:off x="8906098" y="3151008"/>
              <a:ext cx="92278" cy="90297"/>
            </a:xfrm>
            <a:prstGeom prst="rect">
              <a:avLst/>
            </a:prstGeom>
          </p:spPr>
        </p:pic>
        <p:sp>
          <p:nvSpPr>
            <p:cNvPr id="5" name="object 5"/>
            <p:cNvSpPr/>
            <p:nvPr/>
          </p:nvSpPr>
          <p:spPr>
            <a:xfrm>
              <a:off x="7649802" y="2130092"/>
              <a:ext cx="1524000" cy="1524000"/>
            </a:xfrm>
            <a:custGeom>
              <a:avLst/>
              <a:gdLst/>
              <a:ahLst/>
              <a:cxnLst/>
              <a:rect l="l" t="t" r="r" b="b"/>
              <a:pathLst>
                <a:path w="1524000" h="1524000">
                  <a:moveTo>
                    <a:pt x="272935" y="177634"/>
                  </a:moveTo>
                  <a:lnTo>
                    <a:pt x="309960" y="148505"/>
                  </a:lnTo>
                  <a:lnTo>
                    <a:pt x="348778" y="121665"/>
                  </a:lnTo>
                  <a:lnTo>
                    <a:pt x="389287" y="97218"/>
                  </a:lnTo>
                  <a:lnTo>
                    <a:pt x="431385" y="75265"/>
                  </a:lnTo>
                  <a:lnTo>
                    <a:pt x="474970" y="55908"/>
                  </a:lnTo>
                  <a:lnTo>
                    <a:pt x="519941" y="39250"/>
                  </a:lnTo>
                  <a:lnTo>
                    <a:pt x="566194" y="25392"/>
                  </a:lnTo>
                  <a:lnTo>
                    <a:pt x="613628" y="14436"/>
                  </a:lnTo>
                  <a:lnTo>
                    <a:pt x="662142" y="6484"/>
                  </a:lnTo>
                  <a:lnTo>
                    <a:pt x="711633" y="1637"/>
                  </a:lnTo>
                  <a:lnTo>
                    <a:pt x="761999" y="0"/>
                  </a:lnTo>
                  <a:lnTo>
                    <a:pt x="810191" y="1499"/>
                  </a:lnTo>
                  <a:lnTo>
                    <a:pt x="857585" y="5937"/>
                  </a:lnTo>
                  <a:lnTo>
                    <a:pt x="904094" y="13224"/>
                  </a:lnTo>
                  <a:lnTo>
                    <a:pt x="949628" y="23272"/>
                  </a:lnTo>
                  <a:lnTo>
                    <a:pt x="994097" y="35990"/>
                  </a:lnTo>
                  <a:lnTo>
                    <a:pt x="1037412" y="51291"/>
                  </a:lnTo>
                  <a:lnTo>
                    <a:pt x="1079484" y="69084"/>
                  </a:lnTo>
                  <a:lnTo>
                    <a:pt x="1120225" y="89280"/>
                  </a:lnTo>
                  <a:lnTo>
                    <a:pt x="1159543" y="111790"/>
                  </a:lnTo>
                  <a:lnTo>
                    <a:pt x="1197352" y="136525"/>
                  </a:lnTo>
                  <a:lnTo>
                    <a:pt x="1233560" y="163395"/>
                  </a:lnTo>
                  <a:lnTo>
                    <a:pt x="1268079" y="192311"/>
                  </a:lnTo>
                  <a:lnTo>
                    <a:pt x="1300819" y="223185"/>
                  </a:lnTo>
                  <a:lnTo>
                    <a:pt x="1331692" y="255925"/>
                  </a:lnTo>
                  <a:lnTo>
                    <a:pt x="1360608" y="290445"/>
                  </a:lnTo>
                  <a:lnTo>
                    <a:pt x="1387478" y="326653"/>
                  </a:lnTo>
                  <a:lnTo>
                    <a:pt x="1412212" y="364461"/>
                  </a:lnTo>
                  <a:lnTo>
                    <a:pt x="1434722" y="403780"/>
                  </a:lnTo>
                  <a:lnTo>
                    <a:pt x="1454917" y="444520"/>
                  </a:lnTo>
                  <a:lnTo>
                    <a:pt x="1472710" y="486592"/>
                  </a:lnTo>
                  <a:lnTo>
                    <a:pt x="1488010" y="529907"/>
                  </a:lnTo>
                  <a:lnTo>
                    <a:pt x="1500728" y="574376"/>
                  </a:lnTo>
                  <a:lnTo>
                    <a:pt x="1510775" y="619908"/>
                  </a:lnTo>
                  <a:lnTo>
                    <a:pt x="1518063" y="666416"/>
                  </a:lnTo>
                  <a:lnTo>
                    <a:pt x="1522500" y="713810"/>
                  </a:lnTo>
                  <a:lnTo>
                    <a:pt x="1523999" y="762000"/>
                  </a:lnTo>
                  <a:lnTo>
                    <a:pt x="1522500" y="810189"/>
                  </a:lnTo>
                  <a:lnTo>
                    <a:pt x="1518063" y="857583"/>
                  </a:lnTo>
                  <a:lnTo>
                    <a:pt x="1510775" y="904091"/>
                  </a:lnTo>
                  <a:lnTo>
                    <a:pt x="1500728" y="949623"/>
                  </a:lnTo>
                  <a:lnTo>
                    <a:pt x="1488010" y="994092"/>
                  </a:lnTo>
                  <a:lnTo>
                    <a:pt x="1472710" y="1037407"/>
                  </a:lnTo>
                  <a:lnTo>
                    <a:pt x="1454917" y="1079479"/>
                  </a:lnTo>
                  <a:lnTo>
                    <a:pt x="1434722" y="1120219"/>
                  </a:lnTo>
                  <a:lnTo>
                    <a:pt x="1412212" y="1159538"/>
                  </a:lnTo>
                  <a:lnTo>
                    <a:pt x="1387478" y="1197346"/>
                  </a:lnTo>
                  <a:lnTo>
                    <a:pt x="1360608" y="1233554"/>
                  </a:lnTo>
                  <a:lnTo>
                    <a:pt x="1331692" y="1268074"/>
                  </a:lnTo>
                  <a:lnTo>
                    <a:pt x="1300819" y="1300814"/>
                  </a:lnTo>
                  <a:lnTo>
                    <a:pt x="1268079" y="1331688"/>
                  </a:lnTo>
                  <a:lnTo>
                    <a:pt x="1233560" y="1360604"/>
                  </a:lnTo>
                  <a:lnTo>
                    <a:pt x="1197352" y="1387474"/>
                  </a:lnTo>
                  <a:lnTo>
                    <a:pt x="1159543" y="1412209"/>
                  </a:lnTo>
                  <a:lnTo>
                    <a:pt x="1120225" y="1434719"/>
                  </a:lnTo>
                  <a:lnTo>
                    <a:pt x="1079484" y="1454915"/>
                  </a:lnTo>
                  <a:lnTo>
                    <a:pt x="1037412" y="1472708"/>
                  </a:lnTo>
                  <a:lnTo>
                    <a:pt x="994097" y="1488009"/>
                  </a:lnTo>
                  <a:lnTo>
                    <a:pt x="949628" y="1500727"/>
                  </a:lnTo>
                  <a:lnTo>
                    <a:pt x="904094" y="1510775"/>
                  </a:lnTo>
                  <a:lnTo>
                    <a:pt x="857585" y="1518062"/>
                  </a:lnTo>
                  <a:lnTo>
                    <a:pt x="810191" y="1522500"/>
                  </a:lnTo>
                  <a:lnTo>
                    <a:pt x="761999" y="1524000"/>
                  </a:lnTo>
                  <a:lnTo>
                    <a:pt x="713810" y="1522500"/>
                  </a:lnTo>
                  <a:lnTo>
                    <a:pt x="666416" y="1518062"/>
                  </a:lnTo>
                  <a:lnTo>
                    <a:pt x="619908" y="1510775"/>
                  </a:lnTo>
                  <a:lnTo>
                    <a:pt x="574376" y="1500727"/>
                  </a:lnTo>
                  <a:lnTo>
                    <a:pt x="529907" y="1488009"/>
                  </a:lnTo>
                  <a:lnTo>
                    <a:pt x="486592" y="1472708"/>
                  </a:lnTo>
                  <a:lnTo>
                    <a:pt x="444520" y="1454915"/>
                  </a:lnTo>
                  <a:lnTo>
                    <a:pt x="403780" y="1434719"/>
                  </a:lnTo>
                  <a:lnTo>
                    <a:pt x="364461" y="1412209"/>
                  </a:lnTo>
                  <a:lnTo>
                    <a:pt x="326653" y="1387474"/>
                  </a:lnTo>
                  <a:lnTo>
                    <a:pt x="290445" y="1360604"/>
                  </a:lnTo>
                  <a:lnTo>
                    <a:pt x="255925" y="1331688"/>
                  </a:lnTo>
                  <a:lnTo>
                    <a:pt x="223185" y="1300814"/>
                  </a:lnTo>
                  <a:lnTo>
                    <a:pt x="192311" y="1268074"/>
                  </a:lnTo>
                  <a:lnTo>
                    <a:pt x="163395" y="1233554"/>
                  </a:lnTo>
                  <a:lnTo>
                    <a:pt x="136525" y="1197346"/>
                  </a:lnTo>
                  <a:lnTo>
                    <a:pt x="111790" y="1159538"/>
                  </a:lnTo>
                  <a:lnTo>
                    <a:pt x="89280" y="1120219"/>
                  </a:lnTo>
                  <a:lnTo>
                    <a:pt x="69084" y="1079479"/>
                  </a:lnTo>
                  <a:lnTo>
                    <a:pt x="51291" y="1037407"/>
                  </a:lnTo>
                  <a:lnTo>
                    <a:pt x="35990" y="994092"/>
                  </a:lnTo>
                  <a:lnTo>
                    <a:pt x="23272" y="949623"/>
                  </a:lnTo>
                  <a:lnTo>
                    <a:pt x="13224" y="904091"/>
                  </a:lnTo>
                  <a:lnTo>
                    <a:pt x="5937" y="857583"/>
                  </a:lnTo>
                  <a:lnTo>
                    <a:pt x="1499" y="810189"/>
                  </a:lnTo>
                  <a:lnTo>
                    <a:pt x="0" y="762000"/>
                  </a:lnTo>
                  <a:lnTo>
                    <a:pt x="1589" y="712390"/>
                  </a:lnTo>
                  <a:lnTo>
                    <a:pt x="6291" y="663628"/>
                  </a:lnTo>
                  <a:lnTo>
                    <a:pt x="14009" y="615809"/>
                  </a:lnTo>
                  <a:lnTo>
                    <a:pt x="24646" y="569033"/>
                  </a:lnTo>
                  <a:lnTo>
                    <a:pt x="38104" y="523396"/>
                  </a:lnTo>
                  <a:lnTo>
                    <a:pt x="54286" y="478997"/>
                  </a:lnTo>
                  <a:lnTo>
                    <a:pt x="73094" y="435934"/>
                  </a:lnTo>
                  <a:lnTo>
                    <a:pt x="94430" y="394303"/>
                  </a:lnTo>
                  <a:lnTo>
                    <a:pt x="118198" y="354203"/>
                  </a:lnTo>
                </a:path>
              </a:pathLst>
            </a:custGeom>
            <a:ln w="25400">
              <a:solidFill>
                <a:srgbClr val="FFC900"/>
              </a:solidFill>
            </a:ln>
          </p:spPr>
          <p:txBody>
            <a:bodyPr wrap="square" lIns="0" tIns="0" rIns="0" bIns="0" rtlCol="0"/>
            <a:lstStyle/>
            <a:p>
              <a:endParaRPr dirty="0"/>
            </a:p>
          </p:txBody>
        </p:sp>
        <p:pic>
          <p:nvPicPr>
            <p:cNvPr id="6" name="object 6"/>
            <p:cNvPicPr/>
            <p:nvPr/>
          </p:nvPicPr>
          <p:blipFill>
            <a:blip r:embed="rId3" cstate="print"/>
            <a:stretch>
              <a:fillRect/>
            </a:stretch>
          </p:blipFill>
          <p:spPr>
            <a:xfrm>
              <a:off x="7704920" y="2460091"/>
              <a:ext cx="92290" cy="90297"/>
            </a:xfrm>
            <a:prstGeom prst="rect">
              <a:avLst/>
            </a:prstGeom>
          </p:spPr>
        </p:pic>
        <p:sp>
          <p:nvSpPr>
            <p:cNvPr id="7" name="object 7"/>
            <p:cNvSpPr/>
            <p:nvPr/>
          </p:nvSpPr>
          <p:spPr>
            <a:xfrm>
              <a:off x="7795841" y="2276118"/>
              <a:ext cx="1232535" cy="1232535"/>
            </a:xfrm>
            <a:custGeom>
              <a:avLst/>
              <a:gdLst/>
              <a:ahLst/>
              <a:cxnLst/>
              <a:rect l="l" t="t" r="r" b="b"/>
              <a:pathLst>
                <a:path w="1232534" h="1232535">
                  <a:moveTo>
                    <a:pt x="1011313" y="1088351"/>
                  </a:moveTo>
                  <a:lnTo>
                    <a:pt x="974533" y="1116884"/>
                  </a:lnTo>
                  <a:lnTo>
                    <a:pt x="935615" y="1142623"/>
                  </a:lnTo>
                  <a:lnTo>
                    <a:pt x="894709" y="1165419"/>
                  </a:lnTo>
                  <a:lnTo>
                    <a:pt x="851967" y="1185121"/>
                  </a:lnTo>
                  <a:lnTo>
                    <a:pt x="807538" y="1201578"/>
                  </a:lnTo>
                  <a:lnTo>
                    <a:pt x="761573" y="1214640"/>
                  </a:lnTo>
                  <a:lnTo>
                    <a:pt x="714222" y="1224157"/>
                  </a:lnTo>
                  <a:lnTo>
                    <a:pt x="665635" y="1229977"/>
                  </a:lnTo>
                  <a:lnTo>
                    <a:pt x="615962" y="1231950"/>
                  </a:lnTo>
                  <a:lnTo>
                    <a:pt x="567826" y="1230097"/>
                  </a:lnTo>
                  <a:lnTo>
                    <a:pt x="520702" y="1224629"/>
                  </a:lnTo>
                  <a:lnTo>
                    <a:pt x="474729" y="1215682"/>
                  </a:lnTo>
                  <a:lnTo>
                    <a:pt x="430043" y="1203394"/>
                  </a:lnTo>
                  <a:lnTo>
                    <a:pt x="386781" y="1187902"/>
                  </a:lnTo>
                  <a:lnTo>
                    <a:pt x="345079" y="1169342"/>
                  </a:lnTo>
                  <a:lnTo>
                    <a:pt x="305076" y="1147852"/>
                  </a:lnTo>
                  <a:lnTo>
                    <a:pt x="266908" y="1123568"/>
                  </a:lnTo>
                  <a:lnTo>
                    <a:pt x="230711" y="1096628"/>
                  </a:lnTo>
                  <a:lnTo>
                    <a:pt x="196623" y="1067168"/>
                  </a:lnTo>
                  <a:lnTo>
                    <a:pt x="164781" y="1035325"/>
                  </a:lnTo>
                  <a:lnTo>
                    <a:pt x="135321" y="1001237"/>
                  </a:lnTo>
                  <a:lnTo>
                    <a:pt x="108381" y="965039"/>
                  </a:lnTo>
                  <a:lnTo>
                    <a:pt x="84097" y="926870"/>
                  </a:lnTo>
                  <a:lnTo>
                    <a:pt x="62607" y="886866"/>
                  </a:lnTo>
                  <a:lnTo>
                    <a:pt x="44048" y="845164"/>
                  </a:lnTo>
                  <a:lnTo>
                    <a:pt x="28556" y="801900"/>
                  </a:lnTo>
                  <a:lnTo>
                    <a:pt x="16268" y="757213"/>
                  </a:lnTo>
                  <a:lnTo>
                    <a:pt x="7321" y="711238"/>
                  </a:lnTo>
                  <a:lnTo>
                    <a:pt x="1853" y="664113"/>
                  </a:lnTo>
                  <a:lnTo>
                    <a:pt x="0" y="615975"/>
                  </a:lnTo>
                  <a:lnTo>
                    <a:pt x="1853" y="567837"/>
                  </a:lnTo>
                  <a:lnTo>
                    <a:pt x="7321" y="520712"/>
                  </a:lnTo>
                  <a:lnTo>
                    <a:pt x="16268" y="474737"/>
                  </a:lnTo>
                  <a:lnTo>
                    <a:pt x="28556" y="430050"/>
                  </a:lnTo>
                  <a:lnTo>
                    <a:pt x="44048" y="386786"/>
                  </a:lnTo>
                  <a:lnTo>
                    <a:pt x="62607" y="345084"/>
                  </a:lnTo>
                  <a:lnTo>
                    <a:pt x="84097" y="305080"/>
                  </a:lnTo>
                  <a:lnTo>
                    <a:pt x="108381" y="266911"/>
                  </a:lnTo>
                  <a:lnTo>
                    <a:pt x="135321" y="230713"/>
                  </a:lnTo>
                  <a:lnTo>
                    <a:pt x="164781" y="196625"/>
                  </a:lnTo>
                  <a:lnTo>
                    <a:pt x="196623" y="164782"/>
                  </a:lnTo>
                  <a:lnTo>
                    <a:pt x="230711" y="135322"/>
                  </a:lnTo>
                  <a:lnTo>
                    <a:pt x="266908" y="108382"/>
                  </a:lnTo>
                  <a:lnTo>
                    <a:pt x="305076" y="84098"/>
                  </a:lnTo>
                  <a:lnTo>
                    <a:pt x="345079" y="62608"/>
                  </a:lnTo>
                  <a:lnTo>
                    <a:pt x="386781" y="44048"/>
                  </a:lnTo>
                  <a:lnTo>
                    <a:pt x="430043" y="28556"/>
                  </a:lnTo>
                  <a:lnTo>
                    <a:pt x="474729" y="16268"/>
                  </a:lnTo>
                  <a:lnTo>
                    <a:pt x="520702" y="7321"/>
                  </a:lnTo>
                  <a:lnTo>
                    <a:pt x="567826" y="1853"/>
                  </a:lnTo>
                  <a:lnTo>
                    <a:pt x="615962" y="0"/>
                  </a:lnTo>
                  <a:lnTo>
                    <a:pt x="664100" y="1853"/>
                  </a:lnTo>
                  <a:lnTo>
                    <a:pt x="711225" y="7321"/>
                  </a:lnTo>
                  <a:lnTo>
                    <a:pt x="757200" y="16268"/>
                  </a:lnTo>
                  <a:lnTo>
                    <a:pt x="801888" y="28556"/>
                  </a:lnTo>
                  <a:lnTo>
                    <a:pt x="845151" y="44048"/>
                  </a:lnTo>
                  <a:lnTo>
                    <a:pt x="886853" y="62608"/>
                  </a:lnTo>
                  <a:lnTo>
                    <a:pt x="926857" y="84098"/>
                  </a:lnTo>
                  <a:lnTo>
                    <a:pt x="965027" y="108382"/>
                  </a:lnTo>
                  <a:lnTo>
                    <a:pt x="1001224" y="135322"/>
                  </a:lnTo>
                  <a:lnTo>
                    <a:pt x="1035312" y="164782"/>
                  </a:lnTo>
                  <a:lnTo>
                    <a:pt x="1067155" y="196625"/>
                  </a:lnTo>
                  <a:lnTo>
                    <a:pt x="1096615" y="230713"/>
                  </a:lnTo>
                  <a:lnTo>
                    <a:pt x="1123555" y="266911"/>
                  </a:lnTo>
                  <a:lnTo>
                    <a:pt x="1147839" y="305080"/>
                  </a:lnTo>
                  <a:lnTo>
                    <a:pt x="1169329" y="345084"/>
                  </a:lnTo>
                  <a:lnTo>
                    <a:pt x="1187889" y="386786"/>
                  </a:lnTo>
                  <a:lnTo>
                    <a:pt x="1203381" y="430050"/>
                  </a:lnTo>
                  <a:lnTo>
                    <a:pt x="1215669" y="474737"/>
                  </a:lnTo>
                  <a:lnTo>
                    <a:pt x="1224616" y="520712"/>
                  </a:lnTo>
                  <a:lnTo>
                    <a:pt x="1230084" y="567837"/>
                  </a:lnTo>
                  <a:lnTo>
                    <a:pt x="1231938" y="615975"/>
                  </a:lnTo>
                  <a:lnTo>
                    <a:pt x="1229889" y="666578"/>
                  </a:lnTo>
                  <a:lnTo>
                    <a:pt x="1223849" y="716052"/>
                  </a:lnTo>
                  <a:lnTo>
                    <a:pt x="1213977" y="764239"/>
                  </a:lnTo>
                  <a:lnTo>
                    <a:pt x="1200432" y="810978"/>
                  </a:lnTo>
                  <a:lnTo>
                    <a:pt x="1183374" y="856111"/>
                  </a:lnTo>
                  <a:lnTo>
                    <a:pt x="1162962" y="899477"/>
                  </a:lnTo>
                  <a:lnTo>
                    <a:pt x="1139355" y="940917"/>
                  </a:lnTo>
                </a:path>
              </a:pathLst>
            </a:custGeom>
            <a:ln w="25400">
              <a:solidFill>
                <a:srgbClr val="FFC900"/>
              </a:solidFill>
            </a:ln>
          </p:spPr>
          <p:txBody>
            <a:bodyPr wrap="square" lIns="0" tIns="0" rIns="0" bIns="0" rtlCol="0"/>
            <a:lstStyle/>
            <a:p>
              <a:endParaRPr dirty="0"/>
            </a:p>
          </p:txBody>
        </p:sp>
        <p:sp>
          <p:nvSpPr>
            <p:cNvPr id="8" name="object 8"/>
            <p:cNvSpPr/>
            <p:nvPr/>
          </p:nvSpPr>
          <p:spPr>
            <a:xfrm>
              <a:off x="7973599" y="2455023"/>
              <a:ext cx="876935" cy="875665"/>
            </a:xfrm>
            <a:custGeom>
              <a:avLst/>
              <a:gdLst/>
              <a:ahLst/>
              <a:cxnLst/>
              <a:rect l="l" t="t" r="r" b="b"/>
              <a:pathLst>
                <a:path w="876934" h="875664">
                  <a:moveTo>
                    <a:pt x="477009" y="0"/>
                  </a:moveTo>
                  <a:lnTo>
                    <a:pt x="526241" y="7162"/>
                  </a:lnTo>
                  <a:lnTo>
                    <a:pt x="574560" y="19914"/>
                  </a:lnTo>
                  <a:lnTo>
                    <a:pt x="621455" y="38253"/>
                  </a:lnTo>
                  <a:lnTo>
                    <a:pt x="666414" y="62182"/>
                  </a:lnTo>
                  <a:lnTo>
                    <a:pt x="708923" y="91701"/>
                  </a:lnTo>
                  <a:lnTo>
                    <a:pt x="748471" y="126809"/>
                  </a:lnTo>
                  <a:lnTo>
                    <a:pt x="780456" y="162435"/>
                  </a:lnTo>
                  <a:lnTo>
                    <a:pt x="807872" y="200522"/>
                  </a:lnTo>
                  <a:lnTo>
                    <a:pt x="830718" y="240692"/>
                  </a:lnTo>
                  <a:lnTo>
                    <a:pt x="848996" y="282565"/>
                  </a:lnTo>
                  <a:lnTo>
                    <a:pt x="862703" y="325762"/>
                  </a:lnTo>
                  <a:lnTo>
                    <a:pt x="871842" y="369907"/>
                  </a:lnTo>
                  <a:lnTo>
                    <a:pt x="876411" y="414619"/>
                  </a:lnTo>
                  <a:lnTo>
                    <a:pt x="876411" y="459521"/>
                  </a:lnTo>
                  <a:lnTo>
                    <a:pt x="871842" y="504233"/>
                  </a:lnTo>
                  <a:lnTo>
                    <a:pt x="862703" y="548378"/>
                  </a:lnTo>
                  <a:lnTo>
                    <a:pt x="848996" y="591575"/>
                  </a:lnTo>
                  <a:lnTo>
                    <a:pt x="830718" y="633448"/>
                  </a:lnTo>
                  <a:lnTo>
                    <a:pt x="807872" y="673618"/>
                  </a:lnTo>
                  <a:lnTo>
                    <a:pt x="780456" y="711705"/>
                  </a:lnTo>
                  <a:lnTo>
                    <a:pt x="748471" y="747331"/>
                  </a:lnTo>
                  <a:lnTo>
                    <a:pt x="712845" y="779316"/>
                  </a:lnTo>
                  <a:lnTo>
                    <a:pt x="674758" y="806732"/>
                  </a:lnTo>
                  <a:lnTo>
                    <a:pt x="634588" y="829578"/>
                  </a:lnTo>
                  <a:lnTo>
                    <a:pt x="592716" y="847855"/>
                  </a:lnTo>
                  <a:lnTo>
                    <a:pt x="549518" y="861563"/>
                  </a:lnTo>
                  <a:lnTo>
                    <a:pt x="505373" y="870702"/>
                  </a:lnTo>
                  <a:lnTo>
                    <a:pt x="460661" y="875271"/>
                  </a:lnTo>
                  <a:lnTo>
                    <a:pt x="415759" y="875271"/>
                  </a:lnTo>
                  <a:lnTo>
                    <a:pt x="371047" y="870702"/>
                  </a:lnTo>
                  <a:lnTo>
                    <a:pt x="326903" y="861563"/>
                  </a:lnTo>
                  <a:lnTo>
                    <a:pt x="283705" y="847855"/>
                  </a:lnTo>
                  <a:lnTo>
                    <a:pt x="241832" y="829578"/>
                  </a:lnTo>
                  <a:lnTo>
                    <a:pt x="201662" y="806732"/>
                  </a:lnTo>
                  <a:lnTo>
                    <a:pt x="163575" y="779316"/>
                  </a:lnTo>
                  <a:lnTo>
                    <a:pt x="127949" y="747331"/>
                  </a:lnTo>
                  <a:lnTo>
                    <a:pt x="95962" y="711705"/>
                  </a:lnTo>
                  <a:lnTo>
                    <a:pt x="68544" y="673618"/>
                  </a:lnTo>
                  <a:lnTo>
                    <a:pt x="45696" y="633448"/>
                  </a:lnTo>
                  <a:lnTo>
                    <a:pt x="27417" y="591575"/>
                  </a:lnTo>
                  <a:lnTo>
                    <a:pt x="13708" y="548378"/>
                  </a:lnTo>
                  <a:lnTo>
                    <a:pt x="4569" y="504233"/>
                  </a:lnTo>
                  <a:lnTo>
                    <a:pt x="0" y="459521"/>
                  </a:lnTo>
                  <a:lnTo>
                    <a:pt x="0" y="414619"/>
                  </a:lnTo>
                  <a:lnTo>
                    <a:pt x="4569" y="369907"/>
                  </a:lnTo>
                  <a:lnTo>
                    <a:pt x="13708" y="325762"/>
                  </a:lnTo>
                  <a:lnTo>
                    <a:pt x="27417" y="282565"/>
                  </a:lnTo>
                  <a:lnTo>
                    <a:pt x="45696" y="240692"/>
                  </a:lnTo>
                  <a:lnTo>
                    <a:pt x="68544" y="200522"/>
                  </a:lnTo>
                  <a:lnTo>
                    <a:pt x="95962" y="162435"/>
                  </a:lnTo>
                  <a:lnTo>
                    <a:pt x="127949" y="126809"/>
                  </a:lnTo>
                  <a:lnTo>
                    <a:pt x="164122" y="94383"/>
                  </a:lnTo>
                  <a:lnTo>
                    <a:pt x="202823" y="66661"/>
                  </a:lnTo>
                  <a:lnTo>
                    <a:pt x="243655" y="43645"/>
                  </a:lnTo>
                  <a:lnTo>
                    <a:pt x="286224" y="25336"/>
                  </a:lnTo>
                  <a:lnTo>
                    <a:pt x="330133" y="11734"/>
                  </a:lnTo>
                </a:path>
              </a:pathLst>
            </a:custGeom>
            <a:ln w="25400">
              <a:solidFill>
                <a:srgbClr val="FFC900"/>
              </a:solidFill>
            </a:ln>
          </p:spPr>
          <p:txBody>
            <a:bodyPr wrap="square" lIns="0" tIns="0" rIns="0" bIns="0" rtlCol="0"/>
            <a:lstStyle/>
            <a:p>
              <a:endParaRPr dirty="0"/>
            </a:p>
          </p:txBody>
        </p:sp>
        <p:pic>
          <p:nvPicPr>
            <p:cNvPr id="9" name="object 9"/>
            <p:cNvPicPr/>
            <p:nvPr/>
          </p:nvPicPr>
          <p:blipFill>
            <a:blip r:embed="rId4" cstate="print"/>
            <a:stretch>
              <a:fillRect/>
            </a:stretch>
          </p:blipFill>
          <p:spPr>
            <a:xfrm>
              <a:off x="8245017" y="2427874"/>
              <a:ext cx="87071" cy="91998"/>
            </a:xfrm>
            <a:prstGeom prst="rect">
              <a:avLst/>
            </a:prstGeom>
          </p:spPr>
        </p:pic>
        <p:sp>
          <p:nvSpPr>
            <p:cNvPr id="10" name="object 10"/>
            <p:cNvSpPr/>
            <p:nvPr/>
          </p:nvSpPr>
          <p:spPr>
            <a:xfrm>
              <a:off x="8146465" y="2626747"/>
              <a:ext cx="530860" cy="530860"/>
            </a:xfrm>
            <a:custGeom>
              <a:avLst/>
              <a:gdLst/>
              <a:ahLst/>
              <a:cxnLst/>
              <a:rect l="l" t="t" r="r" b="b"/>
              <a:pathLst>
                <a:path w="530859" h="530860">
                  <a:moveTo>
                    <a:pt x="241794" y="530617"/>
                  </a:moveTo>
                  <a:lnTo>
                    <a:pt x="197161" y="522821"/>
                  </a:lnTo>
                  <a:lnTo>
                    <a:pt x="154124" y="507395"/>
                  </a:lnTo>
                  <a:lnTo>
                    <a:pt x="113733" y="484340"/>
                  </a:lnTo>
                  <a:lnTo>
                    <a:pt x="77037" y="453655"/>
                  </a:lnTo>
                  <a:lnTo>
                    <a:pt x="46222" y="416773"/>
                  </a:lnTo>
                  <a:lnTo>
                    <a:pt x="23111" y="376167"/>
                  </a:lnTo>
                  <a:lnTo>
                    <a:pt x="7703" y="332902"/>
                  </a:lnTo>
                  <a:lnTo>
                    <a:pt x="0" y="288042"/>
                  </a:lnTo>
                  <a:lnTo>
                    <a:pt x="0" y="242650"/>
                  </a:lnTo>
                  <a:lnTo>
                    <a:pt x="7703" y="197790"/>
                  </a:lnTo>
                  <a:lnTo>
                    <a:pt x="23111" y="154525"/>
                  </a:lnTo>
                  <a:lnTo>
                    <a:pt x="46222" y="113919"/>
                  </a:lnTo>
                  <a:lnTo>
                    <a:pt x="77037" y="77037"/>
                  </a:lnTo>
                  <a:lnTo>
                    <a:pt x="113919" y="46222"/>
                  </a:lnTo>
                  <a:lnTo>
                    <a:pt x="154525" y="23111"/>
                  </a:lnTo>
                  <a:lnTo>
                    <a:pt x="197790" y="7703"/>
                  </a:lnTo>
                  <a:lnTo>
                    <a:pt x="242650" y="0"/>
                  </a:lnTo>
                  <a:lnTo>
                    <a:pt x="288042" y="0"/>
                  </a:lnTo>
                  <a:lnTo>
                    <a:pt x="332902" y="7703"/>
                  </a:lnTo>
                  <a:lnTo>
                    <a:pt x="376167" y="23111"/>
                  </a:lnTo>
                  <a:lnTo>
                    <a:pt x="416773" y="46222"/>
                  </a:lnTo>
                  <a:lnTo>
                    <a:pt x="453655" y="77037"/>
                  </a:lnTo>
                  <a:lnTo>
                    <a:pt x="484470" y="113919"/>
                  </a:lnTo>
                  <a:lnTo>
                    <a:pt x="507581" y="154525"/>
                  </a:lnTo>
                  <a:lnTo>
                    <a:pt x="522989" y="197790"/>
                  </a:lnTo>
                  <a:lnTo>
                    <a:pt x="530693" y="242650"/>
                  </a:lnTo>
                  <a:lnTo>
                    <a:pt x="530693" y="288042"/>
                  </a:lnTo>
                  <a:lnTo>
                    <a:pt x="522989" y="332902"/>
                  </a:lnTo>
                  <a:lnTo>
                    <a:pt x="507581" y="376167"/>
                  </a:lnTo>
                  <a:lnTo>
                    <a:pt x="484470" y="416773"/>
                  </a:lnTo>
                  <a:lnTo>
                    <a:pt x="453655" y="453655"/>
                  </a:lnTo>
                  <a:lnTo>
                    <a:pt x="401026" y="494575"/>
                  </a:lnTo>
                  <a:lnTo>
                    <a:pt x="341959" y="520445"/>
                  </a:lnTo>
                </a:path>
              </a:pathLst>
            </a:custGeom>
            <a:ln w="25400">
              <a:solidFill>
                <a:srgbClr val="FFC900"/>
              </a:solidFill>
            </a:ln>
          </p:spPr>
          <p:txBody>
            <a:bodyPr wrap="square" lIns="0" tIns="0" rIns="0" bIns="0" rtlCol="0"/>
            <a:lstStyle/>
            <a:p>
              <a:endParaRPr dirty="0"/>
            </a:p>
          </p:txBody>
        </p:sp>
        <p:pic>
          <p:nvPicPr>
            <p:cNvPr id="11" name="object 11"/>
            <p:cNvPicPr/>
            <p:nvPr/>
          </p:nvPicPr>
          <p:blipFill>
            <a:blip r:embed="rId5" cstate="print"/>
            <a:stretch>
              <a:fillRect/>
            </a:stretch>
          </p:blipFill>
          <p:spPr>
            <a:xfrm>
              <a:off x="8460194" y="3092902"/>
              <a:ext cx="87693" cy="92417"/>
            </a:xfrm>
            <a:prstGeom prst="rect">
              <a:avLst/>
            </a:prstGeom>
          </p:spPr>
        </p:pic>
      </p:grpSp>
      <p:sp>
        <p:nvSpPr>
          <p:cNvPr id="12" name="object 12"/>
          <p:cNvSpPr txBox="1"/>
          <p:nvPr/>
        </p:nvSpPr>
        <p:spPr>
          <a:xfrm>
            <a:off x="469936" y="7073215"/>
            <a:ext cx="5352900" cy="166712"/>
          </a:xfrm>
          <a:prstGeom prst="rect">
            <a:avLst/>
          </a:prstGeom>
        </p:spPr>
        <p:txBody>
          <a:bodyPr vert="horz" wrap="square" lIns="0" tIns="12700" rIns="0" bIns="0" rtlCol="0">
            <a:spAutoFit/>
          </a:bodyPr>
          <a:lstStyle/>
          <a:p>
            <a:pPr marL="12700">
              <a:lnSpc>
                <a:spcPct val="100000"/>
              </a:lnSpc>
              <a:spcBef>
                <a:spcPts val="100"/>
              </a:spcBef>
              <a:tabLst>
                <a:tab pos="321310" algn="l"/>
              </a:tabLst>
            </a:pPr>
            <a:r>
              <a:rPr lang="el-GR" sz="1000" spc="-15" dirty="0">
                <a:solidFill>
                  <a:srgbClr val="FFFFFF"/>
                </a:solidFill>
                <a:latin typeface="Trebuchet MS"/>
                <a:cs typeface="Trebuchet MS"/>
              </a:rPr>
              <a:t> </a:t>
            </a:r>
            <a:r>
              <a:rPr lang="el-GR" sz="1000" spc="-15" dirty="0">
                <a:solidFill>
                  <a:schemeClr val="bg1"/>
                </a:solidFill>
                <a:latin typeface="Trebuchet MS"/>
                <a:cs typeface="Trebuchet MS"/>
              </a:rPr>
              <a:t>6	</a:t>
            </a:r>
            <a:r>
              <a:rPr lang="en-US" sz="1000" spc="-15" dirty="0">
                <a:solidFill>
                  <a:schemeClr val="bg1"/>
                </a:solidFill>
                <a:latin typeface="Trebuchet MS"/>
                <a:cs typeface="Trebuchet MS"/>
              </a:rPr>
              <a:t> INNOVATION PLAYBOOK</a:t>
            </a:r>
            <a:r>
              <a:rPr lang="el-GR" sz="1000" spc="-15" dirty="0">
                <a:solidFill>
                  <a:schemeClr val="bg1"/>
                </a:solidFill>
                <a:latin typeface="Trebuchet MS"/>
                <a:cs typeface="Trebuchet MS"/>
              </a:rPr>
              <a:t> </a:t>
            </a:r>
            <a:r>
              <a:rPr lang="el-GR" sz="1000" spc="-15" dirty="0">
                <a:solidFill>
                  <a:schemeClr val="bg1"/>
                </a:solidFill>
                <a:latin typeface="+mj-lt"/>
                <a:cs typeface="Trebuchet MS"/>
              </a:rPr>
              <a:t>| ΑΡΧΕΣ ΚΑΙΝΟΤΟΜΙΑΣ</a:t>
            </a:r>
            <a:endParaRPr sz="1000" dirty="0">
              <a:solidFill>
                <a:schemeClr val="bg1"/>
              </a:solidFill>
              <a:latin typeface="+mj-lt"/>
              <a:cs typeface="Trebuchet MS"/>
            </a:endParaRPr>
          </a:p>
        </p:txBody>
      </p:sp>
      <p:sp>
        <p:nvSpPr>
          <p:cNvPr id="13" name="object 13"/>
          <p:cNvSpPr/>
          <p:nvPr/>
        </p:nvSpPr>
        <p:spPr>
          <a:xfrm>
            <a:off x="771624" y="4021201"/>
            <a:ext cx="124460" cy="521334"/>
          </a:xfrm>
          <a:custGeom>
            <a:avLst/>
            <a:gdLst/>
            <a:ahLst/>
            <a:cxnLst/>
            <a:rect l="l" t="t" r="r" b="b"/>
            <a:pathLst>
              <a:path w="124459" h="521335">
                <a:moveTo>
                  <a:pt x="124129" y="0"/>
                </a:moveTo>
                <a:lnTo>
                  <a:pt x="117754" y="0"/>
                </a:lnTo>
                <a:lnTo>
                  <a:pt x="116476" y="8119"/>
                </a:lnTo>
                <a:lnTo>
                  <a:pt x="114434" y="15587"/>
                </a:lnTo>
                <a:lnTo>
                  <a:pt x="81536" y="46761"/>
                </a:lnTo>
                <a:lnTo>
                  <a:pt x="39042" y="54440"/>
                </a:lnTo>
                <a:lnTo>
                  <a:pt x="0" y="56083"/>
                </a:lnTo>
                <a:lnTo>
                  <a:pt x="0" y="64998"/>
                </a:lnTo>
                <a:lnTo>
                  <a:pt x="112268" y="64998"/>
                </a:lnTo>
                <a:lnTo>
                  <a:pt x="112268" y="520839"/>
                </a:lnTo>
                <a:lnTo>
                  <a:pt x="124129" y="520839"/>
                </a:lnTo>
                <a:lnTo>
                  <a:pt x="124129" y="0"/>
                </a:lnTo>
                <a:close/>
              </a:path>
            </a:pathLst>
          </a:custGeom>
          <a:solidFill>
            <a:srgbClr val="1FC4C9"/>
          </a:solidFill>
        </p:spPr>
        <p:txBody>
          <a:bodyPr wrap="square" lIns="0" tIns="0" rIns="0" bIns="0" rtlCol="0"/>
          <a:lstStyle/>
          <a:p>
            <a:endParaRPr dirty="0"/>
          </a:p>
        </p:txBody>
      </p:sp>
      <p:sp>
        <p:nvSpPr>
          <p:cNvPr id="14" name="object 14"/>
          <p:cNvSpPr/>
          <p:nvPr/>
        </p:nvSpPr>
        <p:spPr>
          <a:xfrm>
            <a:off x="771617" y="2136067"/>
            <a:ext cx="1519555" cy="1518285"/>
          </a:xfrm>
          <a:custGeom>
            <a:avLst/>
            <a:gdLst/>
            <a:ahLst/>
            <a:cxnLst/>
            <a:rect l="l" t="t" r="r" b="b"/>
            <a:pathLst>
              <a:path w="1519555" h="1518285">
                <a:moveTo>
                  <a:pt x="6946" y="0"/>
                </a:moveTo>
                <a:lnTo>
                  <a:pt x="54945" y="747"/>
                </a:lnTo>
                <a:lnTo>
                  <a:pt x="102570" y="2974"/>
                </a:lnTo>
                <a:lnTo>
                  <a:pt x="149800" y="6660"/>
                </a:lnTo>
                <a:lnTo>
                  <a:pt x="196613" y="11781"/>
                </a:lnTo>
                <a:lnTo>
                  <a:pt x="242987" y="18315"/>
                </a:lnTo>
                <a:lnTo>
                  <a:pt x="288899" y="26241"/>
                </a:lnTo>
                <a:lnTo>
                  <a:pt x="334328" y="35537"/>
                </a:lnTo>
                <a:lnTo>
                  <a:pt x="379250" y="46179"/>
                </a:lnTo>
                <a:lnTo>
                  <a:pt x="423645" y="58147"/>
                </a:lnTo>
                <a:lnTo>
                  <a:pt x="467490" y="71417"/>
                </a:lnTo>
                <a:lnTo>
                  <a:pt x="510762" y="85969"/>
                </a:lnTo>
                <a:lnTo>
                  <a:pt x="553440" y="101778"/>
                </a:lnTo>
                <a:lnTo>
                  <a:pt x="595502" y="118825"/>
                </a:lnTo>
                <a:lnTo>
                  <a:pt x="636925" y="137085"/>
                </a:lnTo>
                <a:lnTo>
                  <a:pt x="677687" y="156538"/>
                </a:lnTo>
                <a:lnTo>
                  <a:pt x="717766" y="177161"/>
                </a:lnTo>
                <a:lnTo>
                  <a:pt x="757140" y="198932"/>
                </a:lnTo>
                <a:lnTo>
                  <a:pt x="795787" y="221828"/>
                </a:lnTo>
                <a:lnTo>
                  <a:pt x="833684" y="245828"/>
                </a:lnTo>
                <a:lnTo>
                  <a:pt x="870810" y="270910"/>
                </a:lnTo>
                <a:lnTo>
                  <a:pt x="907142" y="297051"/>
                </a:lnTo>
                <a:lnTo>
                  <a:pt x="942659" y="324229"/>
                </a:lnTo>
                <a:lnTo>
                  <a:pt x="977338" y="352422"/>
                </a:lnTo>
                <a:lnTo>
                  <a:pt x="1011156" y="381608"/>
                </a:lnTo>
                <a:lnTo>
                  <a:pt x="1044092" y="411765"/>
                </a:lnTo>
                <a:lnTo>
                  <a:pt x="1076124" y="442871"/>
                </a:lnTo>
                <a:lnTo>
                  <a:pt x="1107230" y="474903"/>
                </a:lnTo>
                <a:lnTo>
                  <a:pt x="1137387" y="507839"/>
                </a:lnTo>
                <a:lnTo>
                  <a:pt x="1166573" y="541658"/>
                </a:lnTo>
                <a:lnTo>
                  <a:pt x="1194766" y="576336"/>
                </a:lnTo>
                <a:lnTo>
                  <a:pt x="1221944" y="611853"/>
                </a:lnTo>
                <a:lnTo>
                  <a:pt x="1248085" y="648185"/>
                </a:lnTo>
                <a:lnTo>
                  <a:pt x="1273167" y="685311"/>
                </a:lnTo>
                <a:lnTo>
                  <a:pt x="1297167" y="723209"/>
                </a:lnTo>
                <a:lnTo>
                  <a:pt x="1320063" y="761855"/>
                </a:lnTo>
                <a:lnTo>
                  <a:pt x="1341834" y="801229"/>
                </a:lnTo>
                <a:lnTo>
                  <a:pt x="1362457" y="841309"/>
                </a:lnTo>
                <a:lnTo>
                  <a:pt x="1381910" y="882071"/>
                </a:lnTo>
                <a:lnTo>
                  <a:pt x="1400171" y="923493"/>
                </a:lnTo>
                <a:lnTo>
                  <a:pt x="1417217" y="965555"/>
                </a:lnTo>
                <a:lnTo>
                  <a:pt x="1433027" y="1008233"/>
                </a:lnTo>
                <a:lnTo>
                  <a:pt x="1447578" y="1051505"/>
                </a:lnTo>
                <a:lnTo>
                  <a:pt x="1460848" y="1095350"/>
                </a:lnTo>
                <a:lnTo>
                  <a:pt x="1472816" y="1139745"/>
                </a:lnTo>
                <a:lnTo>
                  <a:pt x="1483459" y="1184667"/>
                </a:lnTo>
                <a:lnTo>
                  <a:pt x="1492754" y="1230096"/>
                </a:lnTo>
                <a:lnTo>
                  <a:pt x="1500680" y="1276008"/>
                </a:lnTo>
                <a:lnTo>
                  <a:pt x="1507215" y="1322382"/>
                </a:lnTo>
                <a:lnTo>
                  <a:pt x="1512336" y="1369195"/>
                </a:lnTo>
                <a:lnTo>
                  <a:pt x="1516021" y="1416425"/>
                </a:lnTo>
                <a:lnTo>
                  <a:pt x="1518248" y="1464050"/>
                </a:lnTo>
                <a:lnTo>
                  <a:pt x="1518996" y="1512049"/>
                </a:lnTo>
              </a:path>
              <a:path w="1519555" h="1518285">
                <a:moveTo>
                  <a:pt x="6248" y="141084"/>
                </a:moveTo>
                <a:lnTo>
                  <a:pt x="54399" y="141913"/>
                </a:lnTo>
                <a:lnTo>
                  <a:pt x="102134" y="144383"/>
                </a:lnTo>
                <a:lnTo>
                  <a:pt x="149424" y="148467"/>
                </a:lnTo>
                <a:lnTo>
                  <a:pt x="196243" y="154137"/>
                </a:lnTo>
                <a:lnTo>
                  <a:pt x="242564" y="161366"/>
                </a:lnTo>
                <a:lnTo>
                  <a:pt x="288360" y="170127"/>
                </a:lnTo>
                <a:lnTo>
                  <a:pt x="333603" y="180393"/>
                </a:lnTo>
                <a:lnTo>
                  <a:pt x="378265" y="192136"/>
                </a:lnTo>
                <a:lnTo>
                  <a:pt x="422321" y="205330"/>
                </a:lnTo>
                <a:lnTo>
                  <a:pt x="465742" y="219946"/>
                </a:lnTo>
                <a:lnTo>
                  <a:pt x="508502" y="235959"/>
                </a:lnTo>
                <a:lnTo>
                  <a:pt x="550573" y="253340"/>
                </a:lnTo>
                <a:lnTo>
                  <a:pt x="591928" y="272063"/>
                </a:lnTo>
                <a:lnTo>
                  <a:pt x="632540" y="292100"/>
                </a:lnTo>
                <a:lnTo>
                  <a:pt x="672381" y="313425"/>
                </a:lnTo>
                <a:lnTo>
                  <a:pt x="711425" y="336009"/>
                </a:lnTo>
                <a:lnTo>
                  <a:pt x="749645" y="359826"/>
                </a:lnTo>
                <a:lnTo>
                  <a:pt x="787012" y="384848"/>
                </a:lnTo>
                <a:lnTo>
                  <a:pt x="823500" y="411049"/>
                </a:lnTo>
                <a:lnTo>
                  <a:pt x="859082" y="438401"/>
                </a:lnTo>
                <a:lnTo>
                  <a:pt x="893730" y="466877"/>
                </a:lnTo>
                <a:lnTo>
                  <a:pt x="927418" y="496450"/>
                </a:lnTo>
                <a:lnTo>
                  <a:pt x="960117" y="527092"/>
                </a:lnTo>
                <a:lnTo>
                  <a:pt x="991802" y="558776"/>
                </a:lnTo>
                <a:lnTo>
                  <a:pt x="1022444" y="591476"/>
                </a:lnTo>
                <a:lnTo>
                  <a:pt x="1052017" y="625163"/>
                </a:lnTo>
                <a:lnTo>
                  <a:pt x="1080492" y="659812"/>
                </a:lnTo>
                <a:lnTo>
                  <a:pt x="1107844" y="695394"/>
                </a:lnTo>
                <a:lnTo>
                  <a:pt x="1134045" y="731882"/>
                </a:lnTo>
                <a:lnTo>
                  <a:pt x="1159068" y="769249"/>
                </a:lnTo>
                <a:lnTo>
                  <a:pt x="1182885" y="807468"/>
                </a:lnTo>
                <a:lnTo>
                  <a:pt x="1205469" y="846512"/>
                </a:lnTo>
                <a:lnTo>
                  <a:pt x="1226793" y="886354"/>
                </a:lnTo>
                <a:lnTo>
                  <a:pt x="1246830" y="926966"/>
                </a:lnTo>
                <a:lnTo>
                  <a:pt x="1265553" y="968321"/>
                </a:lnTo>
                <a:lnTo>
                  <a:pt x="1282935" y="1010392"/>
                </a:lnTo>
                <a:lnTo>
                  <a:pt x="1298947" y="1053151"/>
                </a:lnTo>
                <a:lnTo>
                  <a:pt x="1313564" y="1096573"/>
                </a:lnTo>
                <a:lnTo>
                  <a:pt x="1326758" y="1140628"/>
                </a:lnTo>
                <a:lnTo>
                  <a:pt x="1338501" y="1185291"/>
                </a:lnTo>
                <a:lnTo>
                  <a:pt x="1348767" y="1230534"/>
                </a:lnTo>
                <a:lnTo>
                  <a:pt x="1357528" y="1276329"/>
                </a:lnTo>
                <a:lnTo>
                  <a:pt x="1364757" y="1322650"/>
                </a:lnTo>
                <a:lnTo>
                  <a:pt x="1370427" y="1369470"/>
                </a:lnTo>
                <a:lnTo>
                  <a:pt x="1374510" y="1416760"/>
                </a:lnTo>
                <a:lnTo>
                  <a:pt x="1376980" y="1464494"/>
                </a:lnTo>
                <a:lnTo>
                  <a:pt x="1377810" y="1512646"/>
                </a:lnTo>
              </a:path>
              <a:path w="1519555" h="1518285">
                <a:moveTo>
                  <a:pt x="5562" y="282168"/>
                </a:moveTo>
                <a:lnTo>
                  <a:pt x="53901" y="283100"/>
                </a:lnTo>
                <a:lnTo>
                  <a:pt x="101769" y="285872"/>
                </a:lnTo>
                <a:lnTo>
                  <a:pt x="149130" y="290450"/>
                </a:lnTo>
                <a:lnTo>
                  <a:pt x="195950" y="296801"/>
                </a:lnTo>
                <a:lnTo>
                  <a:pt x="242196" y="304889"/>
                </a:lnTo>
                <a:lnTo>
                  <a:pt x="287833" y="314681"/>
                </a:lnTo>
                <a:lnTo>
                  <a:pt x="332827" y="326143"/>
                </a:lnTo>
                <a:lnTo>
                  <a:pt x="377144" y="339240"/>
                </a:lnTo>
                <a:lnTo>
                  <a:pt x="420749" y="353938"/>
                </a:lnTo>
                <a:lnTo>
                  <a:pt x="463609" y="370202"/>
                </a:lnTo>
                <a:lnTo>
                  <a:pt x="505688" y="388000"/>
                </a:lnTo>
                <a:lnTo>
                  <a:pt x="546953" y="407295"/>
                </a:lnTo>
                <a:lnTo>
                  <a:pt x="587370" y="428055"/>
                </a:lnTo>
                <a:lnTo>
                  <a:pt x="626905" y="450245"/>
                </a:lnTo>
                <a:lnTo>
                  <a:pt x="665523" y="473831"/>
                </a:lnTo>
                <a:lnTo>
                  <a:pt x="703189" y="498778"/>
                </a:lnTo>
                <a:lnTo>
                  <a:pt x="739871" y="525053"/>
                </a:lnTo>
                <a:lnTo>
                  <a:pt x="775533" y="552620"/>
                </a:lnTo>
                <a:lnTo>
                  <a:pt x="810141" y="581447"/>
                </a:lnTo>
                <a:lnTo>
                  <a:pt x="843661" y="611498"/>
                </a:lnTo>
                <a:lnTo>
                  <a:pt x="876060" y="642740"/>
                </a:lnTo>
                <a:lnTo>
                  <a:pt x="907302" y="675138"/>
                </a:lnTo>
                <a:lnTo>
                  <a:pt x="937354" y="708659"/>
                </a:lnTo>
                <a:lnTo>
                  <a:pt x="966180" y="743267"/>
                </a:lnTo>
                <a:lnTo>
                  <a:pt x="993748" y="778929"/>
                </a:lnTo>
                <a:lnTo>
                  <a:pt x="1020023" y="815610"/>
                </a:lnTo>
                <a:lnTo>
                  <a:pt x="1044971" y="853277"/>
                </a:lnTo>
                <a:lnTo>
                  <a:pt x="1068557" y="891894"/>
                </a:lnTo>
                <a:lnTo>
                  <a:pt x="1090747" y="931429"/>
                </a:lnTo>
                <a:lnTo>
                  <a:pt x="1111507" y="971846"/>
                </a:lnTo>
                <a:lnTo>
                  <a:pt x="1130803" y="1013111"/>
                </a:lnTo>
                <a:lnTo>
                  <a:pt x="1148601" y="1055191"/>
                </a:lnTo>
                <a:lnTo>
                  <a:pt x="1164866" y="1098051"/>
                </a:lnTo>
                <a:lnTo>
                  <a:pt x="1179564" y="1141656"/>
                </a:lnTo>
                <a:lnTo>
                  <a:pt x="1192661" y="1185973"/>
                </a:lnTo>
                <a:lnTo>
                  <a:pt x="1204123" y="1230967"/>
                </a:lnTo>
                <a:lnTo>
                  <a:pt x="1213915" y="1276605"/>
                </a:lnTo>
                <a:lnTo>
                  <a:pt x="1222003" y="1322851"/>
                </a:lnTo>
                <a:lnTo>
                  <a:pt x="1228354" y="1369673"/>
                </a:lnTo>
                <a:lnTo>
                  <a:pt x="1232933" y="1417034"/>
                </a:lnTo>
                <a:lnTo>
                  <a:pt x="1235705" y="1464902"/>
                </a:lnTo>
                <a:lnTo>
                  <a:pt x="1236637" y="1513243"/>
                </a:lnTo>
              </a:path>
              <a:path w="1519555" h="1518285">
                <a:moveTo>
                  <a:pt x="4864" y="423252"/>
                </a:moveTo>
                <a:lnTo>
                  <a:pt x="53442" y="424315"/>
                </a:lnTo>
                <a:lnTo>
                  <a:pt x="101477" y="427473"/>
                </a:lnTo>
                <a:lnTo>
                  <a:pt x="148923" y="432683"/>
                </a:lnTo>
                <a:lnTo>
                  <a:pt x="195736" y="439900"/>
                </a:lnTo>
                <a:lnTo>
                  <a:pt x="241873" y="449079"/>
                </a:lnTo>
                <a:lnTo>
                  <a:pt x="287287" y="460177"/>
                </a:lnTo>
                <a:lnTo>
                  <a:pt x="331936" y="473148"/>
                </a:lnTo>
                <a:lnTo>
                  <a:pt x="375775" y="487950"/>
                </a:lnTo>
                <a:lnTo>
                  <a:pt x="418760" y="504536"/>
                </a:lnTo>
                <a:lnTo>
                  <a:pt x="460846" y="522864"/>
                </a:lnTo>
                <a:lnTo>
                  <a:pt x="501989" y="542889"/>
                </a:lnTo>
                <a:lnTo>
                  <a:pt x="542144" y="564565"/>
                </a:lnTo>
                <a:lnTo>
                  <a:pt x="581267" y="587850"/>
                </a:lnTo>
                <a:lnTo>
                  <a:pt x="619315" y="612699"/>
                </a:lnTo>
                <a:lnTo>
                  <a:pt x="656242" y="639067"/>
                </a:lnTo>
                <a:lnTo>
                  <a:pt x="692004" y="666910"/>
                </a:lnTo>
                <a:lnTo>
                  <a:pt x="726558" y="696183"/>
                </a:lnTo>
                <a:lnTo>
                  <a:pt x="759857" y="726844"/>
                </a:lnTo>
                <a:lnTo>
                  <a:pt x="791860" y="758846"/>
                </a:lnTo>
                <a:lnTo>
                  <a:pt x="822520" y="792146"/>
                </a:lnTo>
                <a:lnTo>
                  <a:pt x="851793" y="826699"/>
                </a:lnTo>
                <a:lnTo>
                  <a:pt x="879636" y="862461"/>
                </a:lnTo>
                <a:lnTo>
                  <a:pt x="906004" y="899388"/>
                </a:lnTo>
                <a:lnTo>
                  <a:pt x="930853" y="937436"/>
                </a:lnTo>
                <a:lnTo>
                  <a:pt x="954138" y="976559"/>
                </a:lnTo>
                <a:lnTo>
                  <a:pt x="975815" y="1016715"/>
                </a:lnTo>
                <a:lnTo>
                  <a:pt x="995839" y="1057857"/>
                </a:lnTo>
                <a:lnTo>
                  <a:pt x="1014167" y="1099943"/>
                </a:lnTo>
                <a:lnTo>
                  <a:pt x="1030754" y="1142928"/>
                </a:lnTo>
                <a:lnTo>
                  <a:pt x="1045555" y="1186767"/>
                </a:lnTo>
                <a:lnTo>
                  <a:pt x="1058527" y="1231416"/>
                </a:lnTo>
                <a:lnTo>
                  <a:pt x="1069624" y="1276830"/>
                </a:lnTo>
                <a:lnTo>
                  <a:pt x="1078804" y="1322967"/>
                </a:lnTo>
                <a:lnTo>
                  <a:pt x="1086020" y="1369780"/>
                </a:lnTo>
                <a:lnTo>
                  <a:pt x="1091230" y="1417226"/>
                </a:lnTo>
                <a:lnTo>
                  <a:pt x="1094388" y="1465261"/>
                </a:lnTo>
                <a:lnTo>
                  <a:pt x="1095451" y="1513840"/>
                </a:lnTo>
              </a:path>
              <a:path w="1519555" h="1518285">
                <a:moveTo>
                  <a:pt x="4165" y="564337"/>
                </a:moveTo>
                <a:lnTo>
                  <a:pt x="51585" y="565499"/>
                </a:lnTo>
                <a:lnTo>
                  <a:pt x="98402" y="568951"/>
                </a:lnTo>
                <a:lnTo>
                  <a:pt x="144564" y="574638"/>
                </a:lnTo>
                <a:lnTo>
                  <a:pt x="190015" y="582505"/>
                </a:lnTo>
                <a:lnTo>
                  <a:pt x="234700" y="592498"/>
                </a:lnTo>
                <a:lnTo>
                  <a:pt x="278567" y="604563"/>
                </a:lnTo>
                <a:lnTo>
                  <a:pt x="321559" y="618645"/>
                </a:lnTo>
                <a:lnTo>
                  <a:pt x="363622" y="634689"/>
                </a:lnTo>
                <a:lnTo>
                  <a:pt x="404703" y="652641"/>
                </a:lnTo>
                <a:lnTo>
                  <a:pt x="444747" y="672448"/>
                </a:lnTo>
                <a:lnTo>
                  <a:pt x="483699" y="694053"/>
                </a:lnTo>
                <a:lnTo>
                  <a:pt x="521504" y="717404"/>
                </a:lnTo>
                <a:lnTo>
                  <a:pt x="558110" y="742444"/>
                </a:lnTo>
                <a:lnTo>
                  <a:pt x="593460" y="769121"/>
                </a:lnTo>
                <a:lnTo>
                  <a:pt x="627500" y="797380"/>
                </a:lnTo>
                <a:lnTo>
                  <a:pt x="660177" y="827166"/>
                </a:lnTo>
                <a:lnTo>
                  <a:pt x="691436" y="858424"/>
                </a:lnTo>
                <a:lnTo>
                  <a:pt x="721221" y="891101"/>
                </a:lnTo>
                <a:lnTo>
                  <a:pt x="749480" y="925142"/>
                </a:lnTo>
                <a:lnTo>
                  <a:pt x="776157" y="960492"/>
                </a:lnTo>
                <a:lnTo>
                  <a:pt x="801198" y="997097"/>
                </a:lnTo>
                <a:lnTo>
                  <a:pt x="824548" y="1034903"/>
                </a:lnTo>
                <a:lnTo>
                  <a:pt x="846154" y="1073855"/>
                </a:lnTo>
                <a:lnTo>
                  <a:pt x="865960" y="1113898"/>
                </a:lnTo>
                <a:lnTo>
                  <a:pt x="883913" y="1154979"/>
                </a:lnTo>
                <a:lnTo>
                  <a:pt x="899957" y="1197043"/>
                </a:lnTo>
                <a:lnTo>
                  <a:pt x="914039" y="1240035"/>
                </a:lnTo>
                <a:lnTo>
                  <a:pt x="926103" y="1283901"/>
                </a:lnTo>
                <a:lnTo>
                  <a:pt x="936096" y="1328587"/>
                </a:lnTo>
                <a:lnTo>
                  <a:pt x="943963" y="1374038"/>
                </a:lnTo>
                <a:lnTo>
                  <a:pt x="949650" y="1420199"/>
                </a:lnTo>
                <a:lnTo>
                  <a:pt x="953102" y="1467017"/>
                </a:lnTo>
                <a:lnTo>
                  <a:pt x="954265" y="1514436"/>
                </a:lnTo>
              </a:path>
              <a:path w="1519555" h="1518285">
                <a:moveTo>
                  <a:pt x="3479" y="705434"/>
                </a:moveTo>
                <a:lnTo>
                  <a:pt x="51049" y="706808"/>
                </a:lnTo>
                <a:lnTo>
                  <a:pt x="97896" y="710880"/>
                </a:lnTo>
                <a:lnTo>
                  <a:pt x="143942" y="717575"/>
                </a:lnTo>
                <a:lnTo>
                  <a:pt x="189113" y="726816"/>
                </a:lnTo>
                <a:lnTo>
                  <a:pt x="233332" y="738527"/>
                </a:lnTo>
                <a:lnTo>
                  <a:pt x="276524" y="752632"/>
                </a:lnTo>
                <a:lnTo>
                  <a:pt x="318612" y="769056"/>
                </a:lnTo>
                <a:lnTo>
                  <a:pt x="359520" y="787722"/>
                </a:lnTo>
                <a:lnTo>
                  <a:pt x="399174" y="808555"/>
                </a:lnTo>
                <a:lnTo>
                  <a:pt x="437496" y="831479"/>
                </a:lnTo>
                <a:lnTo>
                  <a:pt x="474411" y="856417"/>
                </a:lnTo>
                <a:lnTo>
                  <a:pt x="509842" y="883294"/>
                </a:lnTo>
                <a:lnTo>
                  <a:pt x="543715" y="912034"/>
                </a:lnTo>
                <a:lnTo>
                  <a:pt x="575952" y="942560"/>
                </a:lnTo>
                <a:lnTo>
                  <a:pt x="606479" y="974798"/>
                </a:lnTo>
                <a:lnTo>
                  <a:pt x="635219" y="1008670"/>
                </a:lnTo>
                <a:lnTo>
                  <a:pt x="662096" y="1044102"/>
                </a:lnTo>
                <a:lnTo>
                  <a:pt x="687034" y="1081017"/>
                </a:lnTo>
                <a:lnTo>
                  <a:pt x="709957" y="1119339"/>
                </a:lnTo>
                <a:lnTo>
                  <a:pt x="730790" y="1158992"/>
                </a:lnTo>
                <a:lnTo>
                  <a:pt x="749456" y="1199901"/>
                </a:lnTo>
                <a:lnTo>
                  <a:pt x="765880" y="1241989"/>
                </a:lnTo>
                <a:lnTo>
                  <a:pt x="779986" y="1285181"/>
                </a:lnTo>
                <a:lnTo>
                  <a:pt x="791697" y="1329400"/>
                </a:lnTo>
                <a:lnTo>
                  <a:pt x="800938" y="1374571"/>
                </a:lnTo>
                <a:lnTo>
                  <a:pt x="807632" y="1420617"/>
                </a:lnTo>
                <a:lnTo>
                  <a:pt x="811705" y="1467463"/>
                </a:lnTo>
                <a:lnTo>
                  <a:pt x="813079" y="1515033"/>
                </a:lnTo>
              </a:path>
              <a:path w="1519555" h="1518285">
                <a:moveTo>
                  <a:pt x="2781" y="846518"/>
                </a:moveTo>
                <a:lnTo>
                  <a:pt x="50567" y="848198"/>
                </a:lnTo>
                <a:lnTo>
                  <a:pt x="97446" y="853163"/>
                </a:lnTo>
                <a:lnTo>
                  <a:pt x="143305" y="861298"/>
                </a:lnTo>
                <a:lnTo>
                  <a:pt x="188031" y="872492"/>
                </a:lnTo>
                <a:lnTo>
                  <a:pt x="231510" y="886631"/>
                </a:lnTo>
                <a:lnTo>
                  <a:pt x="273629" y="903601"/>
                </a:lnTo>
                <a:lnTo>
                  <a:pt x="314276" y="923290"/>
                </a:lnTo>
                <a:lnTo>
                  <a:pt x="353337" y="945584"/>
                </a:lnTo>
                <a:lnTo>
                  <a:pt x="390698" y="970370"/>
                </a:lnTo>
                <a:lnTo>
                  <a:pt x="426246" y="997535"/>
                </a:lnTo>
                <a:lnTo>
                  <a:pt x="459869" y="1026966"/>
                </a:lnTo>
                <a:lnTo>
                  <a:pt x="491452" y="1058548"/>
                </a:lnTo>
                <a:lnTo>
                  <a:pt x="520883" y="1092170"/>
                </a:lnTo>
                <a:lnTo>
                  <a:pt x="548049" y="1127718"/>
                </a:lnTo>
                <a:lnTo>
                  <a:pt x="572836" y="1165078"/>
                </a:lnTo>
                <a:lnTo>
                  <a:pt x="595131" y="1204138"/>
                </a:lnTo>
                <a:lnTo>
                  <a:pt x="614820" y="1244784"/>
                </a:lnTo>
                <a:lnTo>
                  <a:pt x="631791" y="1286903"/>
                </a:lnTo>
                <a:lnTo>
                  <a:pt x="645930" y="1330382"/>
                </a:lnTo>
                <a:lnTo>
                  <a:pt x="657125" y="1375107"/>
                </a:lnTo>
                <a:lnTo>
                  <a:pt x="665261" y="1420966"/>
                </a:lnTo>
                <a:lnTo>
                  <a:pt x="670226" y="1467844"/>
                </a:lnTo>
                <a:lnTo>
                  <a:pt x="671906" y="1515630"/>
                </a:lnTo>
              </a:path>
              <a:path w="1519555" h="1518285">
                <a:moveTo>
                  <a:pt x="2095" y="987602"/>
                </a:moveTo>
                <a:lnTo>
                  <a:pt x="50210" y="989763"/>
                </a:lnTo>
                <a:lnTo>
                  <a:pt x="97115" y="996119"/>
                </a:lnTo>
                <a:lnTo>
                  <a:pt x="142623" y="1006486"/>
                </a:lnTo>
                <a:lnTo>
                  <a:pt x="186548" y="1020675"/>
                </a:lnTo>
                <a:lnTo>
                  <a:pt x="228702" y="1038501"/>
                </a:lnTo>
                <a:lnTo>
                  <a:pt x="268900" y="1059776"/>
                </a:lnTo>
                <a:lnTo>
                  <a:pt x="306955" y="1084314"/>
                </a:lnTo>
                <a:lnTo>
                  <a:pt x="342680" y="1111929"/>
                </a:lnTo>
                <a:lnTo>
                  <a:pt x="375888" y="1142434"/>
                </a:lnTo>
                <a:lnTo>
                  <a:pt x="406393" y="1175642"/>
                </a:lnTo>
                <a:lnTo>
                  <a:pt x="434008" y="1211367"/>
                </a:lnTo>
                <a:lnTo>
                  <a:pt x="458546" y="1249422"/>
                </a:lnTo>
                <a:lnTo>
                  <a:pt x="479822" y="1289620"/>
                </a:lnTo>
                <a:lnTo>
                  <a:pt x="497647" y="1331774"/>
                </a:lnTo>
                <a:lnTo>
                  <a:pt x="511837" y="1375699"/>
                </a:lnTo>
                <a:lnTo>
                  <a:pt x="522203" y="1421207"/>
                </a:lnTo>
                <a:lnTo>
                  <a:pt x="528559" y="1468112"/>
                </a:lnTo>
                <a:lnTo>
                  <a:pt x="530720" y="1516227"/>
                </a:lnTo>
              </a:path>
              <a:path w="1519555" h="1518285">
                <a:moveTo>
                  <a:pt x="1396" y="1128687"/>
                </a:moveTo>
                <a:lnTo>
                  <a:pt x="50084" y="1131711"/>
                </a:lnTo>
                <a:lnTo>
                  <a:pt x="96966" y="1140541"/>
                </a:lnTo>
                <a:lnTo>
                  <a:pt x="141680" y="1154813"/>
                </a:lnTo>
                <a:lnTo>
                  <a:pt x="183862" y="1174163"/>
                </a:lnTo>
                <a:lnTo>
                  <a:pt x="223148" y="1198228"/>
                </a:lnTo>
                <a:lnTo>
                  <a:pt x="259174" y="1226643"/>
                </a:lnTo>
                <a:lnTo>
                  <a:pt x="291577" y="1259046"/>
                </a:lnTo>
                <a:lnTo>
                  <a:pt x="319993" y="1295072"/>
                </a:lnTo>
                <a:lnTo>
                  <a:pt x="344058" y="1334358"/>
                </a:lnTo>
                <a:lnTo>
                  <a:pt x="363408" y="1376540"/>
                </a:lnTo>
                <a:lnTo>
                  <a:pt x="377680" y="1421254"/>
                </a:lnTo>
                <a:lnTo>
                  <a:pt x="386510" y="1468137"/>
                </a:lnTo>
                <a:lnTo>
                  <a:pt x="389534" y="1516824"/>
                </a:lnTo>
              </a:path>
              <a:path w="1519555" h="1518285">
                <a:moveTo>
                  <a:pt x="698" y="1269771"/>
                </a:moveTo>
                <a:lnTo>
                  <a:pt x="50610" y="1274803"/>
                </a:lnTo>
                <a:lnTo>
                  <a:pt x="97099" y="1289233"/>
                </a:lnTo>
                <a:lnTo>
                  <a:pt x="139168" y="1312067"/>
                </a:lnTo>
                <a:lnTo>
                  <a:pt x="175821" y="1342309"/>
                </a:lnTo>
                <a:lnTo>
                  <a:pt x="206063" y="1378961"/>
                </a:lnTo>
                <a:lnTo>
                  <a:pt x="228898" y="1421027"/>
                </a:lnTo>
                <a:lnTo>
                  <a:pt x="243329" y="1467513"/>
                </a:lnTo>
                <a:lnTo>
                  <a:pt x="248361" y="1517421"/>
                </a:lnTo>
              </a:path>
              <a:path w="1519555" h="1518285">
                <a:moveTo>
                  <a:pt x="0" y="1410855"/>
                </a:moveTo>
                <a:lnTo>
                  <a:pt x="41718" y="1419277"/>
                </a:lnTo>
                <a:lnTo>
                  <a:pt x="75785" y="1442243"/>
                </a:lnTo>
                <a:lnTo>
                  <a:pt x="98753" y="1476306"/>
                </a:lnTo>
                <a:lnTo>
                  <a:pt x="107175" y="1518018"/>
                </a:lnTo>
              </a:path>
            </a:pathLst>
          </a:custGeom>
          <a:ln w="25400">
            <a:solidFill>
              <a:srgbClr val="1FC4C9"/>
            </a:solidFill>
          </a:ln>
        </p:spPr>
        <p:txBody>
          <a:bodyPr wrap="square" lIns="0" tIns="0" rIns="0" bIns="0" rtlCol="0"/>
          <a:lstStyle/>
          <a:p>
            <a:endParaRPr dirty="0"/>
          </a:p>
        </p:txBody>
      </p:sp>
      <p:sp>
        <p:nvSpPr>
          <p:cNvPr id="15" name="object 15"/>
          <p:cNvSpPr txBox="1"/>
          <p:nvPr/>
        </p:nvSpPr>
        <p:spPr>
          <a:xfrm>
            <a:off x="779999" y="4720779"/>
            <a:ext cx="1842698" cy="900246"/>
          </a:xfrm>
          <a:prstGeom prst="rect">
            <a:avLst/>
          </a:prstGeom>
        </p:spPr>
        <p:txBody>
          <a:bodyPr vert="horz" wrap="square" lIns="0" tIns="40640" rIns="0" bIns="0" rtlCol="0">
            <a:spAutoFit/>
          </a:bodyPr>
          <a:lstStyle/>
          <a:p>
            <a:pPr marL="12700" marR="5080">
              <a:lnSpc>
                <a:spcPts val="1600"/>
              </a:lnSpc>
              <a:spcBef>
                <a:spcPts val="320"/>
              </a:spcBef>
            </a:pPr>
            <a:r>
              <a:rPr lang="el-GR" sz="1500" spc="-20" dirty="0">
                <a:solidFill>
                  <a:srgbClr val="1FC4C9"/>
                </a:solidFill>
                <a:latin typeface="+mj-lt"/>
                <a:cs typeface="Trebuchet MS"/>
              </a:rPr>
              <a:t>ΕΝΣΩΜΑΤΩΝΟΥΜΕ ΚΑΙ ΕΝΔΥΝΑΜΩΝΟΥΜΕ </a:t>
            </a:r>
          </a:p>
          <a:p>
            <a:pPr marL="12700" marR="5080">
              <a:lnSpc>
                <a:spcPts val="1600"/>
              </a:lnSpc>
              <a:spcBef>
                <a:spcPts val="320"/>
              </a:spcBef>
            </a:pPr>
            <a:r>
              <a:rPr lang="el-GR" sz="1500" spc="-20" dirty="0">
                <a:solidFill>
                  <a:srgbClr val="1FC4C9"/>
                </a:solidFill>
                <a:latin typeface="+mj-lt"/>
                <a:cs typeface="Trebuchet MS"/>
              </a:rPr>
              <a:t>ΤΗΝ ΚΑΙΝΟΤΟΜΙΑ ΣΤΟΝ ΔΗΜΟΣΙΟ ΤΟΜΕΑ</a:t>
            </a:r>
          </a:p>
        </p:txBody>
      </p:sp>
      <p:sp>
        <p:nvSpPr>
          <p:cNvPr id="16" name="object 16"/>
          <p:cNvSpPr/>
          <p:nvPr/>
        </p:nvSpPr>
        <p:spPr>
          <a:xfrm>
            <a:off x="2986366" y="4021199"/>
            <a:ext cx="320040" cy="528955"/>
          </a:xfrm>
          <a:custGeom>
            <a:avLst/>
            <a:gdLst/>
            <a:ahLst/>
            <a:cxnLst/>
            <a:rect l="l" t="t" r="r" b="b"/>
            <a:pathLst>
              <a:path w="320039" h="528954">
                <a:moveTo>
                  <a:pt x="163893" y="0"/>
                </a:moveTo>
                <a:lnTo>
                  <a:pt x="115604" y="5127"/>
                </a:lnTo>
                <a:lnTo>
                  <a:pt x="75336" y="20408"/>
                </a:lnTo>
                <a:lnTo>
                  <a:pt x="43449" y="43965"/>
                </a:lnTo>
                <a:lnTo>
                  <a:pt x="12510" y="88580"/>
                </a:lnTo>
                <a:lnTo>
                  <a:pt x="0" y="136118"/>
                </a:lnTo>
                <a:lnTo>
                  <a:pt x="12547" y="136118"/>
                </a:lnTo>
                <a:lnTo>
                  <a:pt x="16862" y="111895"/>
                </a:lnTo>
                <a:lnTo>
                  <a:pt x="25006" y="89465"/>
                </a:lnTo>
                <a:lnTo>
                  <a:pt x="52666" y="50241"/>
                </a:lnTo>
                <a:lnTo>
                  <a:pt x="99309" y="20948"/>
                </a:lnTo>
                <a:lnTo>
                  <a:pt x="161277" y="11125"/>
                </a:lnTo>
                <a:lnTo>
                  <a:pt x="191302" y="13225"/>
                </a:lnTo>
                <a:lnTo>
                  <a:pt x="242251" y="29936"/>
                </a:lnTo>
                <a:lnTo>
                  <a:pt x="280034" y="62751"/>
                </a:lnTo>
                <a:lnTo>
                  <a:pt x="299587" y="107360"/>
                </a:lnTo>
                <a:lnTo>
                  <a:pt x="302044" y="133553"/>
                </a:lnTo>
                <a:lnTo>
                  <a:pt x="300970" y="152933"/>
                </a:lnTo>
                <a:lnTo>
                  <a:pt x="284987" y="203377"/>
                </a:lnTo>
                <a:lnTo>
                  <a:pt x="253984" y="242997"/>
                </a:lnTo>
                <a:lnTo>
                  <a:pt x="213425" y="275197"/>
                </a:lnTo>
                <a:lnTo>
                  <a:pt x="121869" y="331774"/>
                </a:lnTo>
                <a:lnTo>
                  <a:pt x="107163" y="341217"/>
                </a:lnTo>
                <a:lnTo>
                  <a:pt x="66624" y="372618"/>
                </a:lnTo>
                <a:lnTo>
                  <a:pt x="35377" y="409344"/>
                </a:lnTo>
                <a:lnTo>
                  <a:pt x="16430" y="454617"/>
                </a:lnTo>
                <a:lnTo>
                  <a:pt x="12763" y="491337"/>
                </a:lnTo>
                <a:lnTo>
                  <a:pt x="12763" y="528332"/>
                </a:lnTo>
                <a:lnTo>
                  <a:pt x="319531" y="528332"/>
                </a:lnTo>
                <a:lnTo>
                  <a:pt x="319531" y="517969"/>
                </a:lnTo>
                <a:lnTo>
                  <a:pt x="24637" y="517969"/>
                </a:lnTo>
                <a:lnTo>
                  <a:pt x="24637" y="491337"/>
                </a:lnTo>
                <a:lnTo>
                  <a:pt x="34255" y="436636"/>
                </a:lnTo>
                <a:lnTo>
                  <a:pt x="60977" y="393915"/>
                </a:lnTo>
                <a:lnTo>
                  <a:pt x="98842" y="359564"/>
                </a:lnTo>
                <a:lnTo>
                  <a:pt x="143230" y="330073"/>
                </a:lnTo>
                <a:lnTo>
                  <a:pt x="204647" y="293281"/>
                </a:lnTo>
                <a:lnTo>
                  <a:pt x="219251" y="283948"/>
                </a:lnTo>
                <a:lnTo>
                  <a:pt x="259499" y="252844"/>
                </a:lnTo>
                <a:lnTo>
                  <a:pt x="290585" y="216373"/>
                </a:lnTo>
                <a:lnTo>
                  <a:pt x="309508" y="171245"/>
                </a:lnTo>
                <a:lnTo>
                  <a:pt x="313169" y="134315"/>
                </a:lnTo>
                <a:lnTo>
                  <a:pt x="312014" y="114720"/>
                </a:lnTo>
                <a:lnTo>
                  <a:pt x="294830" y="63614"/>
                </a:lnTo>
                <a:lnTo>
                  <a:pt x="258877" y="26057"/>
                </a:lnTo>
                <a:lnTo>
                  <a:pt x="206454" y="4246"/>
                </a:lnTo>
                <a:lnTo>
                  <a:pt x="185865" y="1064"/>
                </a:lnTo>
                <a:lnTo>
                  <a:pt x="163893" y="0"/>
                </a:lnTo>
                <a:close/>
              </a:path>
            </a:pathLst>
          </a:custGeom>
          <a:solidFill>
            <a:srgbClr val="FF3366"/>
          </a:solidFill>
        </p:spPr>
        <p:txBody>
          <a:bodyPr wrap="square" lIns="0" tIns="0" rIns="0" bIns="0" rtlCol="0"/>
          <a:lstStyle/>
          <a:p>
            <a:endParaRPr dirty="0"/>
          </a:p>
        </p:txBody>
      </p:sp>
      <p:sp>
        <p:nvSpPr>
          <p:cNvPr id="17" name="object 17"/>
          <p:cNvSpPr/>
          <p:nvPr/>
        </p:nvSpPr>
        <p:spPr>
          <a:xfrm>
            <a:off x="2986374" y="2130092"/>
            <a:ext cx="1635125" cy="1524000"/>
          </a:xfrm>
          <a:custGeom>
            <a:avLst/>
            <a:gdLst/>
            <a:ahLst/>
            <a:cxnLst/>
            <a:rect l="l" t="t" r="r" b="b"/>
            <a:pathLst>
              <a:path w="1635125" h="1524000">
                <a:moveTo>
                  <a:pt x="819137" y="0"/>
                </a:moveTo>
                <a:lnTo>
                  <a:pt x="1634794" y="389597"/>
                </a:lnTo>
                <a:lnTo>
                  <a:pt x="819137" y="776795"/>
                </a:lnTo>
                <a:lnTo>
                  <a:pt x="0" y="389597"/>
                </a:lnTo>
                <a:lnTo>
                  <a:pt x="819137" y="0"/>
                </a:lnTo>
                <a:close/>
              </a:path>
              <a:path w="1635125" h="1524000">
                <a:moveTo>
                  <a:pt x="1381874" y="508000"/>
                </a:moveTo>
                <a:lnTo>
                  <a:pt x="1634794" y="628815"/>
                </a:lnTo>
                <a:lnTo>
                  <a:pt x="819137" y="1016000"/>
                </a:lnTo>
                <a:lnTo>
                  <a:pt x="0" y="628815"/>
                </a:lnTo>
                <a:lnTo>
                  <a:pt x="252247" y="508838"/>
                </a:lnTo>
              </a:path>
              <a:path w="1635125" h="1524000">
                <a:moveTo>
                  <a:pt x="1353604" y="763282"/>
                </a:moveTo>
                <a:lnTo>
                  <a:pt x="1634794" y="897597"/>
                </a:lnTo>
                <a:lnTo>
                  <a:pt x="819137" y="1284795"/>
                </a:lnTo>
                <a:lnTo>
                  <a:pt x="0" y="897597"/>
                </a:lnTo>
                <a:lnTo>
                  <a:pt x="283438" y="762787"/>
                </a:lnTo>
              </a:path>
              <a:path w="1635125" h="1524000">
                <a:moveTo>
                  <a:pt x="1381874" y="1016000"/>
                </a:moveTo>
                <a:lnTo>
                  <a:pt x="1634794" y="1136815"/>
                </a:lnTo>
                <a:lnTo>
                  <a:pt x="819137" y="1524000"/>
                </a:lnTo>
                <a:lnTo>
                  <a:pt x="0" y="1136815"/>
                </a:lnTo>
                <a:lnTo>
                  <a:pt x="252247" y="1016838"/>
                </a:lnTo>
              </a:path>
            </a:pathLst>
          </a:custGeom>
          <a:ln w="25400">
            <a:solidFill>
              <a:srgbClr val="FF3366"/>
            </a:solidFill>
          </a:ln>
        </p:spPr>
        <p:txBody>
          <a:bodyPr wrap="square" lIns="0" tIns="0" rIns="0" bIns="0" rtlCol="0"/>
          <a:lstStyle/>
          <a:p>
            <a:endParaRPr dirty="0"/>
          </a:p>
        </p:txBody>
      </p:sp>
      <p:sp>
        <p:nvSpPr>
          <p:cNvPr id="18" name="object 18"/>
          <p:cNvSpPr txBox="1"/>
          <p:nvPr/>
        </p:nvSpPr>
        <p:spPr>
          <a:xfrm>
            <a:off x="2975573" y="4720779"/>
            <a:ext cx="1645926" cy="1066959"/>
          </a:xfrm>
          <a:prstGeom prst="rect">
            <a:avLst/>
          </a:prstGeom>
        </p:spPr>
        <p:txBody>
          <a:bodyPr vert="horz" wrap="square" lIns="0" tIns="40640" rIns="0" bIns="0" rtlCol="0">
            <a:spAutoFit/>
          </a:bodyPr>
          <a:lstStyle/>
          <a:p>
            <a:pPr marL="12700" marR="5080">
              <a:lnSpc>
                <a:spcPts val="1600"/>
              </a:lnSpc>
              <a:spcBef>
                <a:spcPts val="320"/>
              </a:spcBef>
            </a:pPr>
            <a:r>
              <a:rPr lang="el-GR" sz="1500" spc="-40" dirty="0">
                <a:solidFill>
                  <a:srgbClr val="FF3366"/>
                </a:solidFill>
                <a:latin typeface="+mj-lt"/>
                <a:cs typeface="Trebuchet MS"/>
              </a:rPr>
              <a:t>ΕΝΘΑΡΡΥΝΟΥΜΕ ΚΑΙ ΕΞΟΠΛΙΖΟΥΜΕ ΤΟΥΣ ΔΗΜΟΣΙΟΥΣ ΥΠΑΛΛΗΛΟΥΣ ΩΣΤΕ ΝΑ ΚΑΙΝΟΤΟΜΟΥΝ</a:t>
            </a:r>
            <a:endParaRPr sz="1500" dirty="0">
              <a:latin typeface="+mj-lt"/>
              <a:cs typeface="Trebuchet MS"/>
            </a:endParaRPr>
          </a:p>
        </p:txBody>
      </p:sp>
      <p:sp>
        <p:nvSpPr>
          <p:cNvPr id="19" name="object 19"/>
          <p:cNvSpPr/>
          <p:nvPr/>
        </p:nvSpPr>
        <p:spPr>
          <a:xfrm>
            <a:off x="5436993" y="4021204"/>
            <a:ext cx="346075" cy="536575"/>
          </a:xfrm>
          <a:custGeom>
            <a:avLst/>
            <a:gdLst/>
            <a:ahLst/>
            <a:cxnLst/>
            <a:rect l="l" t="t" r="r" b="b"/>
            <a:pathLst>
              <a:path w="346075" h="536575">
                <a:moveTo>
                  <a:pt x="167411" y="0"/>
                </a:moveTo>
                <a:lnTo>
                  <a:pt x="126584" y="4652"/>
                </a:lnTo>
                <a:lnTo>
                  <a:pt x="88976" y="18516"/>
                </a:lnTo>
                <a:lnTo>
                  <a:pt x="56697" y="40595"/>
                </a:lnTo>
                <a:lnTo>
                  <a:pt x="31419" y="69913"/>
                </a:lnTo>
                <a:lnTo>
                  <a:pt x="12385" y="117964"/>
                </a:lnTo>
                <a:lnTo>
                  <a:pt x="10210" y="136118"/>
                </a:lnTo>
                <a:lnTo>
                  <a:pt x="22821" y="136118"/>
                </a:lnTo>
                <a:lnTo>
                  <a:pt x="25086" y="117547"/>
                </a:lnTo>
                <a:lnTo>
                  <a:pt x="29564" y="100383"/>
                </a:lnTo>
                <a:lnTo>
                  <a:pt x="56897" y="56400"/>
                </a:lnTo>
                <a:lnTo>
                  <a:pt x="101142" y="25285"/>
                </a:lnTo>
                <a:lnTo>
                  <a:pt x="151836" y="11303"/>
                </a:lnTo>
                <a:lnTo>
                  <a:pt x="168909" y="10363"/>
                </a:lnTo>
                <a:lnTo>
                  <a:pt x="192229" y="11384"/>
                </a:lnTo>
                <a:lnTo>
                  <a:pt x="233016" y="19508"/>
                </a:lnTo>
                <a:lnTo>
                  <a:pt x="279257" y="45445"/>
                </a:lnTo>
                <a:lnTo>
                  <a:pt x="307340" y="82382"/>
                </a:lnTo>
                <a:lnTo>
                  <a:pt x="316776" y="123825"/>
                </a:lnTo>
                <a:lnTo>
                  <a:pt x="315359" y="140070"/>
                </a:lnTo>
                <a:lnTo>
                  <a:pt x="294246" y="185826"/>
                </a:lnTo>
                <a:lnTo>
                  <a:pt x="253078" y="221938"/>
                </a:lnTo>
                <a:lnTo>
                  <a:pt x="217020" y="238769"/>
                </a:lnTo>
                <a:lnTo>
                  <a:pt x="176424" y="247402"/>
                </a:lnTo>
                <a:lnTo>
                  <a:pt x="154685" y="248488"/>
                </a:lnTo>
                <a:lnTo>
                  <a:pt x="119189" y="248488"/>
                </a:lnTo>
                <a:lnTo>
                  <a:pt x="119189" y="258876"/>
                </a:lnTo>
                <a:lnTo>
                  <a:pt x="154685" y="258876"/>
                </a:lnTo>
                <a:lnTo>
                  <a:pt x="178061" y="259798"/>
                </a:lnTo>
                <a:lnTo>
                  <a:pt x="222080" y="267133"/>
                </a:lnTo>
                <a:lnTo>
                  <a:pt x="261998" y="281968"/>
                </a:lnTo>
                <a:lnTo>
                  <a:pt x="294846" y="304629"/>
                </a:lnTo>
                <a:lnTo>
                  <a:pt x="319098" y="335112"/>
                </a:lnTo>
                <a:lnTo>
                  <a:pt x="331668" y="373565"/>
                </a:lnTo>
                <a:lnTo>
                  <a:pt x="333247" y="395528"/>
                </a:lnTo>
                <a:lnTo>
                  <a:pt x="331905" y="414494"/>
                </a:lnTo>
                <a:lnTo>
                  <a:pt x="311886" y="464515"/>
                </a:lnTo>
                <a:lnTo>
                  <a:pt x="271042" y="501237"/>
                </a:lnTo>
                <a:lnTo>
                  <a:pt x="234347" y="517163"/>
                </a:lnTo>
                <a:lnTo>
                  <a:pt x="191638" y="525179"/>
                </a:lnTo>
                <a:lnTo>
                  <a:pt x="168147" y="526186"/>
                </a:lnTo>
                <a:lnTo>
                  <a:pt x="137273" y="523924"/>
                </a:lnTo>
                <a:lnTo>
                  <a:pt x="83996" y="505917"/>
                </a:lnTo>
                <a:lnTo>
                  <a:pt x="44397" y="472460"/>
                </a:lnTo>
                <a:lnTo>
                  <a:pt x="20258" y="429748"/>
                </a:lnTo>
                <a:lnTo>
                  <a:pt x="13563" y="404939"/>
                </a:lnTo>
                <a:lnTo>
                  <a:pt x="0" y="404939"/>
                </a:lnTo>
                <a:lnTo>
                  <a:pt x="15130" y="453838"/>
                </a:lnTo>
                <a:lnTo>
                  <a:pt x="50069" y="496333"/>
                </a:lnTo>
                <a:lnTo>
                  <a:pt x="83184" y="517766"/>
                </a:lnTo>
                <a:lnTo>
                  <a:pt x="121948" y="531479"/>
                </a:lnTo>
                <a:lnTo>
                  <a:pt x="164503" y="536562"/>
                </a:lnTo>
                <a:lnTo>
                  <a:pt x="186862" y="535941"/>
                </a:lnTo>
                <a:lnTo>
                  <a:pt x="240220" y="526529"/>
                </a:lnTo>
                <a:lnTo>
                  <a:pt x="284951" y="506010"/>
                </a:lnTo>
                <a:lnTo>
                  <a:pt x="318120" y="475983"/>
                </a:lnTo>
                <a:lnTo>
                  <a:pt x="338818" y="437925"/>
                </a:lnTo>
                <a:lnTo>
                  <a:pt x="345859" y="393280"/>
                </a:lnTo>
                <a:lnTo>
                  <a:pt x="345053" y="377989"/>
                </a:lnTo>
                <a:lnTo>
                  <a:pt x="333057" y="336029"/>
                </a:lnTo>
                <a:lnTo>
                  <a:pt x="306598" y="300999"/>
                </a:lnTo>
                <a:lnTo>
                  <a:pt x="265102" y="273778"/>
                </a:lnTo>
                <a:lnTo>
                  <a:pt x="229095" y="260858"/>
                </a:lnTo>
                <a:lnTo>
                  <a:pt x="197929" y="252349"/>
                </a:lnTo>
                <a:lnTo>
                  <a:pt x="228358" y="241490"/>
                </a:lnTo>
                <a:lnTo>
                  <a:pt x="272086" y="220202"/>
                </a:lnTo>
                <a:lnTo>
                  <a:pt x="303974" y="191884"/>
                </a:lnTo>
                <a:lnTo>
                  <a:pt x="327832" y="141942"/>
                </a:lnTo>
                <a:lnTo>
                  <a:pt x="329399" y="123825"/>
                </a:lnTo>
                <a:lnTo>
                  <a:pt x="328164" y="106050"/>
                </a:lnTo>
                <a:lnTo>
                  <a:pt x="309791" y="59550"/>
                </a:lnTo>
                <a:lnTo>
                  <a:pt x="270845" y="24601"/>
                </a:lnTo>
                <a:lnTo>
                  <a:pt x="234789" y="9022"/>
                </a:lnTo>
                <a:lnTo>
                  <a:pt x="191470" y="1007"/>
                </a:lnTo>
                <a:lnTo>
                  <a:pt x="167411" y="0"/>
                </a:lnTo>
                <a:close/>
              </a:path>
            </a:pathLst>
          </a:custGeom>
          <a:solidFill>
            <a:srgbClr val="D9EBFA"/>
          </a:solidFill>
        </p:spPr>
        <p:txBody>
          <a:bodyPr wrap="square" lIns="0" tIns="0" rIns="0" bIns="0" rtlCol="0"/>
          <a:lstStyle/>
          <a:p>
            <a:endParaRPr dirty="0"/>
          </a:p>
        </p:txBody>
      </p:sp>
      <p:sp>
        <p:nvSpPr>
          <p:cNvPr id="20" name="object 20"/>
          <p:cNvSpPr/>
          <p:nvPr/>
        </p:nvSpPr>
        <p:spPr>
          <a:xfrm>
            <a:off x="5316612" y="2130090"/>
            <a:ext cx="1524000" cy="1524000"/>
          </a:xfrm>
          <a:custGeom>
            <a:avLst/>
            <a:gdLst/>
            <a:ahLst/>
            <a:cxnLst/>
            <a:rect l="l" t="t" r="r" b="b"/>
            <a:pathLst>
              <a:path w="1524000" h="1524000">
                <a:moveTo>
                  <a:pt x="958227" y="1187284"/>
                </a:moveTo>
                <a:lnTo>
                  <a:pt x="953044" y="1232280"/>
                </a:lnTo>
                <a:lnTo>
                  <a:pt x="938281" y="1273584"/>
                </a:lnTo>
                <a:lnTo>
                  <a:pt x="915116" y="1310018"/>
                </a:lnTo>
                <a:lnTo>
                  <a:pt x="884726" y="1340406"/>
                </a:lnTo>
                <a:lnTo>
                  <a:pt x="848289" y="1363569"/>
                </a:lnTo>
                <a:lnTo>
                  <a:pt x="806983" y="1378330"/>
                </a:lnTo>
                <a:lnTo>
                  <a:pt x="761987" y="1383512"/>
                </a:lnTo>
                <a:lnTo>
                  <a:pt x="716995" y="1378330"/>
                </a:lnTo>
                <a:lnTo>
                  <a:pt x="675693" y="1363569"/>
                </a:lnTo>
                <a:lnTo>
                  <a:pt x="639258" y="1340406"/>
                </a:lnTo>
                <a:lnTo>
                  <a:pt x="608870" y="1310018"/>
                </a:lnTo>
                <a:lnTo>
                  <a:pt x="585705" y="1273584"/>
                </a:lnTo>
                <a:lnTo>
                  <a:pt x="570942" y="1232280"/>
                </a:lnTo>
                <a:lnTo>
                  <a:pt x="565759" y="1187284"/>
                </a:lnTo>
                <a:lnTo>
                  <a:pt x="570942" y="1142289"/>
                </a:lnTo>
                <a:lnTo>
                  <a:pt x="585705" y="1100985"/>
                </a:lnTo>
                <a:lnTo>
                  <a:pt x="608870" y="1064551"/>
                </a:lnTo>
                <a:lnTo>
                  <a:pt x="639258" y="1034163"/>
                </a:lnTo>
                <a:lnTo>
                  <a:pt x="675693" y="1011000"/>
                </a:lnTo>
                <a:lnTo>
                  <a:pt x="716995" y="996239"/>
                </a:lnTo>
                <a:lnTo>
                  <a:pt x="761987" y="991057"/>
                </a:lnTo>
                <a:lnTo>
                  <a:pt x="806983" y="996239"/>
                </a:lnTo>
                <a:lnTo>
                  <a:pt x="848289" y="1011000"/>
                </a:lnTo>
                <a:lnTo>
                  <a:pt x="884726" y="1034163"/>
                </a:lnTo>
                <a:lnTo>
                  <a:pt x="915116" y="1064551"/>
                </a:lnTo>
                <a:lnTo>
                  <a:pt x="938281" y="1100985"/>
                </a:lnTo>
                <a:lnTo>
                  <a:pt x="953044" y="1142289"/>
                </a:lnTo>
                <a:lnTo>
                  <a:pt x="958227" y="1187284"/>
                </a:lnTo>
                <a:close/>
              </a:path>
              <a:path w="1524000" h="1524000">
                <a:moveTo>
                  <a:pt x="1021092" y="1140028"/>
                </a:moveTo>
                <a:lnTo>
                  <a:pt x="1016918" y="1186603"/>
                </a:lnTo>
                <a:lnTo>
                  <a:pt x="1004882" y="1230438"/>
                </a:lnTo>
                <a:lnTo>
                  <a:pt x="985718" y="1270801"/>
                </a:lnTo>
                <a:lnTo>
                  <a:pt x="960155" y="1306962"/>
                </a:lnTo>
                <a:lnTo>
                  <a:pt x="928927" y="1338189"/>
                </a:lnTo>
                <a:lnTo>
                  <a:pt x="892764" y="1363749"/>
                </a:lnTo>
                <a:lnTo>
                  <a:pt x="852399" y="1382912"/>
                </a:lnTo>
                <a:lnTo>
                  <a:pt x="808562" y="1394946"/>
                </a:lnTo>
                <a:lnTo>
                  <a:pt x="761987" y="1399120"/>
                </a:lnTo>
                <a:lnTo>
                  <a:pt x="715415" y="1394946"/>
                </a:lnTo>
                <a:lnTo>
                  <a:pt x="671582" y="1382912"/>
                </a:lnTo>
                <a:lnTo>
                  <a:pt x="631219" y="1363749"/>
                </a:lnTo>
                <a:lnTo>
                  <a:pt x="595058" y="1338189"/>
                </a:lnTo>
                <a:lnTo>
                  <a:pt x="563830" y="1306962"/>
                </a:lnTo>
                <a:lnTo>
                  <a:pt x="538268" y="1270801"/>
                </a:lnTo>
                <a:lnTo>
                  <a:pt x="519104" y="1230438"/>
                </a:lnTo>
                <a:lnTo>
                  <a:pt x="507068" y="1186603"/>
                </a:lnTo>
                <a:lnTo>
                  <a:pt x="502894" y="1140028"/>
                </a:lnTo>
                <a:lnTo>
                  <a:pt x="507068" y="1093456"/>
                </a:lnTo>
                <a:lnTo>
                  <a:pt x="519104" y="1049623"/>
                </a:lnTo>
                <a:lnTo>
                  <a:pt x="538268" y="1009260"/>
                </a:lnTo>
                <a:lnTo>
                  <a:pt x="563830" y="973098"/>
                </a:lnTo>
                <a:lnTo>
                  <a:pt x="595058" y="941871"/>
                </a:lnTo>
                <a:lnTo>
                  <a:pt x="631219" y="916309"/>
                </a:lnTo>
                <a:lnTo>
                  <a:pt x="671582" y="897145"/>
                </a:lnTo>
                <a:lnTo>
                  <a:pt x="715415" y="885109"/>
                </a:lnTo>
                <a:lnTo>
                  <a:pt x="761987" y="880935"/>
                </a:lnTo>
                <a:lnTo>
                  <a:pt x="808562" y="885109"/>
                </a:lnTo>
                <a:lnTo>
                  <a:pt x="852399" y="897145"/>
                </a:lnTo>
                <a:lnTo>
                  <a:pt x="892764" y="916309"/>
                </a:lnTo>
                <a:lnTo>
                  <a:pt x="928927" y="941871"/>
                </a:lnTo>
                <a:lnTo>
                  <a:pt x="960155" y="973098"/>
                </a:lnTo>
                <a:lnTo>
                  <a:pt x="985718" y="1009260"/>
                </a:lnTo>
                <a:lnTo>
                  <a:pt x="1004882" y="1049623"/>
                </a:lnTo>
                <a:lnTo>
                  <a:pt x="1016918" y="1093456"/>
                </a:lnTo>
                <a:lnTo>
                  <a:pt x="1021092" y="1140028"/>
                </a:lnTo>
                <a:close/>
              </a:path>
              <a:path w="1524000" h="1524000">
                <a:moveTo>
                  <a:pt x="1083957" y="1092771"/>
                </a:moveTo>
                <a:lnTo>
                  <a:pt x="1080466" y="1140351"/>
                </a:lnTo>
                <a:lnTo>
                  <a:pt x="1070326" y="1185763"/>
                </a:lnTo>
                <a:lnTo>
                  <a:pt x="1054033" y="1228508"/>
                </a:lnTo>
                <a:lnTo>
                  <a:pt x="1032087" y="1268090"/>
                </a:lnTo>
                <a:lnTo>
                  <a:pt x="1004985" y="1304010"/>
                </a:lnTo>
                <a:lnTo>
                  <a:pt x="973225" y="1335770"/>
                </a:lnTo>
                <a:lnTo>
                  <a:pt x="937306" y="1362872"/>
                </a:lnTo>
                <a:lnTo>
                  <a:pt x="897724" y="1384818"/>
                </a:lnTo>
                <a:lnTo>
                  <a:pt x="854978" y="1401110"/>
                </a:lnTo>
                <a:lnTo>
                  <a:pt x="809567" y="1411251"/>
                </a:lnTo>
                <a:lnTo>
                  <a:pt x="761987" y="1414741"/>
                </a:lnTo>
                <a:lnTo>
                  <a:pt x="714410" y="1411251"/>
                </a:lnTo>
                <a:lnTo>
                  <a:pt x="669001" y="1401110"/>
                </a:lnTo>
                <a:lnTo>
                  <a:pt x="626257" y="1384818"/>
                </a:lnTo>
                <a:lnTo>
                  <a:pt x="586677" y="1362872"/>
                </a:lnTo>
                <a:lnTo>
                  <a:pt x="550759" y="1335770"/>
                </a:lnTo>
                <a:lnTo>
                  <a:pt x="519000" y="1304010"/>
                </a:lnTo>
                <a:lnTo>
                  <a:pt x="491898" y="1268090"/>
                </a:lnTo>
                <a:lnTo>
                  <a:pt x="469953" y="1228508"/>
                </a:lnTo>
                <a:lnTo>
                  <a:pt x="453660" y="1185763"/>
                </a:lnTo>
                <a:lnTo>
                  <a:pt x="443520" y="1140351"/>
                </a:lnTo>
                <a:lnTo>
                  <a:pt x="440029" y="1092771"/>
                </a:lnTo>
                <a:lnTo>
                  <a:pt x="443520" y="1045194"/>
                </a:lnTo>
                <a:lnTo>
                  <a:pt x="453660" y="999785"/>
                </a:lnTo>
                <a:lnTo>
                  <a:pt x="469953" y="957042"/>
                </a:lnTo>
                <a:lnTo>
                  <a:pt x="491898" y="917461"/>
                </a:lnTo>
                <a:lnTo>
                  <a:pt x="519000" y="881543"/>
                </a:lnTo>
                <a:lnTo>
                  <a:pt x="550759" y="849784"/>
                </a:lnTo>
                <a:lnTo>
                  <a:pt x="586677" y="822683"/>
                </a:lnTo>
                <a:lnTo>
                  <a:pt x="626257" y="800737"/>
                </a:lnTo>
                <a:lnTo>
                  <a:pt x="669001" y="784445"/>
                </a:lnTo>
                <a:lnTo>
                  <a:pt x="714410" y="774304"/>
                </a:lnTo>
                <a:lnTo>
                  <a:pt x="761987" y="770813"/>
                </a:lnTo>
                <a:lnTo>
                  <a:pt x="809567" y="774304"/>
                </a:lnTo>
                <a:lnTo>
                  <a:pt x="854978" y="784445"/>
                </a:lnTo>
                <a:lnTo>
                  <a:pt x="897724" y="800737"/>
                </a:lnTo>
                <a:lnTo>
                  <a:pt x="937306" y="822683"/>
                </a:lnTo>
                <a:lnTo>
                  <a:pt x="973225" y="849784"/>
                </a:lnTo>
                <a:lnTo>
                  <a:pt x="1004985" y="881543"/>
                </a:lnTo>
                <a:lnTo>
                  <a:pt x="1032087" y="917461"/>
                </a:lnTo>
                <a:lnTo>
                  <a:pt x="1054033" y="957042"/>
                </a:lnTo>
                <a:lnTo>
                  <a:pt x="1070326" y="999785"/>
                </a:lnTo>
                <a:lnTo>
                  <a:pt x="1080466" y="1045194"/>
                </a:lnTo>
                <a:lnTo>
                  <a:pt x="1083957" y="1092771"/>
                </a:lnTo>
                <a:close/>
              </a:path>
              <a:path w="1524000" h="1524000">
                <a:moveTo>
                  <a:pt x="1146810" y="1045527"/>
                </a:moveTo>
                <a:lnTo>
                  <a:pt x="1143811" y="1093796"/>
                </a:lnTo>
                <a:lnTo>
                  <a:pt x="1135057" y="1140277"/>
                </a:lnTo>
                <a:lnTo>
                  <a:pt x="1120907" y="1184608"/>
                </a:lnTo>
                <a:lnTo>
                  <a:pt x="1101722" y="1226430"/>
                </a:lnTo>
                <a:lnTo>
                  <a:pt x="1077863" y="1265380"/>
                </a:lnTo>
                <a:lnTo>
                  <a:pt x="1049690" y="1301099"/>
                </a:lnTo>
                <a:lnTo>
                  <a:pt x="1017564" y="1333226"/>
                </a:lnTo>
                <a:lnTo>
                  <a:pt x="981846" y="1361400"/>
                </a:lnTo>
                <a:lnTo>
                  <a:pt x="942895" y="1385260"/>
                </a:lnTo>
                <a:lnTo>
                  <a:pt x="901073" y="1404446"/>
                </a:lnTo>
                <a:lnTo>
                  <a:pt x="856741" y="1418596"/>
                </a:lnTo>
                <a:lnTo>
                  <a:pt x="810259" y="1427351"/>
                </a:lnTo>
                <a:lnTo>
                  <a:pt x="761987" y="1430350"/>
                </a:lnTo>
                <a:lnTo>
                  <a:pt x="713718" y="1427351"/>
                </a:lnTo>
                <a:lnTo>
                  <a:pt x="667237" y="1418596"/>
                </a:lnTo>
                <a:lnTo>
                  <a:pt x="622907" y="1404446"/>
                </a:lnTo>
                <a:lnTo>
                  <a:pt x="581087" y="1385260"/>
                </a:lnTo>
                <a:lnTo>
                  <a:pt x="542138" y="1361400"/>
                </a:lnTo>
                <a:lnTo>
                  <a:pt x="506420" y="1333226"/>
                </a:lnTo>
                <a:lnTo>
                  <a:pt x="474295" y="1301099"/>
                </a:lnTo>
                <a:lnTo>
                  <a:pt x="446123" y="1265380"/>
                </a:lnTo>
                <a:lnTo>
                  <a:pt x="422264" y="1226430"/>
                </a:lnTo>
                <a:lnTo>
                  <a:pt x="403079" y="1184608"/>
                </a:lnTo>
                <a:lnTo>
                  <a:pt x="388929" y="1140277"/>
                </a:lnTo>
                <a:lnTo>
                  <a:pt x="380175" y="1093796"/>
                </a:lnTo>
                <a:lnTo>
                  <a:pt x="377177" y="1045527"/>
                </a:lnTo>
                <a:lnTo>
                  <a:pt x="380175" y="997255"/>
                </a:lnTo>
                <a:lnTo>
                  <a:pt x="388929" y="950773"/>
                </a:lnTo>
                <a:lnTo>
                  <a:pt x="403079" y="906440"/>
                </a:lnTo>
                <a:lnTo>
                  <a:pt x="422264" y="864619"/>
                </a:lnTo>
                <a:lnTo>
                  <a:pt x="446123" y="825668"/>
                </a:lnTo>
                <a:lnTo>
                  <a:pt x="474295" y="789950"/>
                </a:lnTo>
                <a:lnTo>
                  <a:pt x="506420" y="757824"/>
                </a:lnTo>
                <a:lnTo>
                  <a:pt x="542138" y="729651"/>
                </a:lnTo>
                <a:lnTo>
                  <a:pt x="581087" y="705792"/>
                </a:lnTo>
                <a:lnTo>
                  <a:pt x="622907" y="686607"/>
                </a:lnTo>
                <a:lnTo>
                  <a:pt x="667237" y="672457"/>
                </a:lnTo>
                <a:lnTo>
                  <a:pt x="713718" y="663703"/>
                </a:lnTo>
                <a:lnTo>
                  <a:pt x="761987" y="660704"/>
                </a:lnTo>
                <a:lnTo>
                  <a:pt x="810259" y="663703"/>
                </a:lnTo>
                <a:lnTo>
                  <a:pt x="856741" y="672457"/>
                </a:lnTo>
                <a:lnTo>
                  <a:pt x="901073" y="686607"/>
                </a:lnTo>
                <a:lnTo>
                  <a:pt x="942895" y="705792"/>
                </a:lnTo>
                <a:lnTo>
                  <a:pt x="981846" y="729651"/>
                </a:lnTo>
                <a:lnTo>
                  <a:pt x="1017564" y="757824"/>
                </a:lnTo>
                <a:lnTo>
                  <a:pt x="1049690" y="789950"/>
                </a:lnTo>
                <a:lnTo>
                  <a:pt x="1077863" y="825668"/>
                </a:lnTo>
                <a:lnTo>
                  <a:pt x="1101722" y="864619"/>
                </a:lnTo>
                <a:lnTo>
                  <a:pt x="1120907" y="906440"/>
                </a:lnTo>
                <a:lnTo>
                  <a:pt x="1135057" y="950773"/>
                </a:lnTo>
                <a:lnTo>
                  <a:pt x="1143811" y="997255"/>
                </a:lnTo>
                <a:lnTo>
                  <a:pt x="1146810" y="1045527"/>
                </a:lnTo>
                <a:close/>
              </a:path>
              <a:path w="1524000" h="1524000">
                <a:moveTo>
                  <a:pt x="1209675" y="998270"/>
                </a:moveTo>
                <a:lnTo>
                  <a:pt x="1207048" y="1047050"/>
                </a:lnTo>
                <a:lnTo>
                  <a:pt x="1199349" y="1094308"/>
                </a:lnTo>
                <a:lnTo>
                  <a:pt x="1186852" y="1139771"/>
                </a:lnTo>
                <a:lnTo>
                  <a:pt x="1169829" y="1183168"/>
                </a:lnTo>
                <a:lnTo>
                  <a:pt x="1148553" y="1224224"/>
                </a:lnTo>
                <a:lnTo>
                  <a:pt x="1123298" y="1262666"/>
                </a:lnTo>
                <a:lnTo>
                  <a:pt x="1094337" y="1298221"/>
                </a:lnTo>
                <a:lnTo>
                  <a:pt x="1061942" y="1330616"/>
                </a:lnTo>
                <a:lnTo>
                  <a:pt x="1026388" y="1359578"/>
                </a:lnTo>
                <a:lnTo>
                  <a:pt x="987946" y="1384834"/>
                </a:lnTo>
                <a:lnTo>
                  <a:pt x="946890" y="1406110"/>
                </a:lnTo>
                <a:lnTo>
                  <a:pt x="903493" y="1423134"/>
                </a:lnTo>
                <a:lnTo>
                  <a:pt x="858028" y="1435632"/>
                </a:lnTo>
                <a:lnTo>
                  <a:pt x="810768" y="1443331"/>
                </a:lnTo>
                <a:lnTo>
                  <a:pt x="761987" y="1445958"/>
                </a:lnTo>
                <a:lnTo>
                  <a:pt x="713208" y="1443331"/>
                </a:lnTo>
                <a:lnTo>
                  <a:pt x="665950" y="1435632"/>
                </a:lnTo>
                <a:lnTo>
                  <a:pt x="620487" y="1423134"/>
                </a:lnTo>
                <a:lnTo>
                  <a:pt x="577092" y="1406110"/>
                </a:lnTo>
                <a:lnTo>
                  <a:pt x="536037" y="1384834"/>
                </a:lnTo>
                <a:lnTo>
                  <a:pt x="497596" y="1359578"/>
                </a:lnTo>
                <a:lnTo>
                  <a:pt x="462042" y="1330616"/>
                </a:lnTo>
                <a:lnTo>
                  <a:pt x="429648" y="1298221"/>
                </a:lnTo>
                <a:lnTo>
                  <a:pt x="400687" y="1262666"/>
                </a:lnTo>
                <a:lnTo>
                  <a:pt x="375433" y="1224224"/>
                </a:lnTo>
                <a:lnTo>
                  <a:pt x="354157" y="1183168"/>
                </a:lnTo>
                <a:lnTo>
                  <a:pt x="337135" y="1139771"/>
                </a:lnTo>
                <a:lnTo>
                  <a:pt x="324637" y="1094308"/>
                </a:lnTo>
                <a:lnTo>
                  <a:pt x="316939" y="1047050"/>
                </a:lnTo>
                <a:lnTo>
                  <a:pt x="314312" y="998270"/>
                </a:lnTo>
                <a:lnTo>
                  <a:pt x="316939" y="949489"/>
                </a:lnTo>
                <a:lnTo>
                  <a:pt x="324637" y="902229"/>
                </a:lnTo>
                <a:lnTo>
                  <a:pt x="337135" y="856764"/>
                </a:lnTo>
                <a:lnTo>
                  <a:pt x="354157" y="813367"/>
                </a:lnTo>
                <a:lnTo>
                  <a:pt x="375433" y="772311"/>
                </a:lnTo>
                <a:lnTo>
                  <a:pt x="400687" y="733870"/>
                </a:lnTo>
                <a:lnTo>
                  <a:pt x="429648" y="698315"/>
                </a:lnTo>
                <a:lnTo>
                  <a:pt x="462042" y="665920"/>
                </a:lnTo>
                <a:lnTo>
                  <a:pt x="497596" y="636959"/>
                </a:lnTo>
                <a:lnTo>
                  <a:pt x="536037" y="611704"/>
                </a:lnTo>
                <a:lnTo>
                  <a:pt x="577092" y="590428"/>
                </a:lnTo>
                <a:lnTo>
                  <a:pt x="620487" y="573406"/>
                </a:lnTo>
                <a:lnTo>
                  <a:pt x="665950" y="560908"/>
                </a:lnTo>
                <a:lnTo>
                  <a:pt x="713208" y="553210"/>
                </a:lnTo>
                <a:lnTo>
                  <a:pt x="761987" y="550583"/>
                </a:lnTo>
                <a:lnTo>
                  <a:pt x="810768" y="553210"/>
                </a:lnTo>
                <a:lnTo>
                  <a:pt x="858028" y="560908"/>
                </a:lnTo>
                <a:lnTo>
                  <a:pt x="903493" y="573406"/>
                </a:lnTo>
                <a:lnTo>
                  <a:pt x="946890" y="590428"/>
                </a:lnTo>
                <a:lnTo>
                  <a:pt x="987946" y="611704"/>
                </a:lnTo>
                <a:lnTo>
                  <a:pt x="1026388" y="636959"/>
                </a:lnTo>
                <a:lnTo>
                  <a:pt x="1061942" y="665920"/>
                </a:lnTo>
                <a:lnTo>
                  <a:pt x="1094337" y="698315"/>
                </a:lnTo>
                <a:lnTo>
                  <a:pt x="1123298" y="733870"/>
                </a:lnTo>
                <a:lnTo>
                  <a:pt x="1148553" y="772311"/>
                </a:lnTo>
                <a:lnTo>
                  <a:pt x="1169829" y="813367"/>
                </a:lnTo>
                <a:lnTo>
                  <a:pt x="1186852" y="856764"/>
                </a:lnTo>
                <a:lnTo>
                  <a:pt x="1199349" y="902229"/>
                </a:lnTo>
                <a:lnTo>
                  <a:pt x="1207048" y="949489"/>
                </a:lnTo>
                <a:lnTo>
                  <a:pt x="1209675" y="998270"/>
                </a:lnTo>
                <a:close/>
              </a:path>
              <a:path w="1524000" h="1524000">
                <a:moveTo>
                  <a:pt x="1272540" y="951014"/>
                </a:moveTo>
                <a:lnTo>
                  <a:pt x="1270202" y="1000182"/>
                </a:lnTo>
                <a:lnTo>
                  <a:pt x="1263334" y="1048029"/>
                </a:lnTo>
                <a:lnTo>
                  <a:pt x="1252147" y="1094340"/>
                </a:lnTo>
                <a:lnTo>
                  <a:pt x="1236857" y="1138900"/>
                </a:lnTo>
                <a:lnTo>
                  <a:pt x="1217678" y="1181496"/>
                </a:lnTo>
                <a:lnTo>
                  <a:pt x="1194822" y="1221915"/>
                </a:lnTo>
                <a:lnTo>
                  <a:pt x="1168504" y="1259941"/>
                </a:lnTo>
                <a:lnTo>
                  <a:pt x="1138939" y="1295361"/>
                </a:lnTo>
                <a:lnTo>
                  <a:pt x="1106339" y="1327961"/>
                </a:lnTo>
                <a:lnTo>
                  <a:pt x="1070919" y="1357527"/>
                </a:lnTo>
                <a:lnTo>
                  <a:pt x="1032893" y="1383846"/>
                </a:lnTo>
                <a:lnTo>
                  <a:pt x="992475" y="1406702"/>
                </a:lnTo>
                <a:lnTo>
                  <a:pt x="949878" y="1425883"/>
                </a:lnTo>
                <a:lnTo>
                  <a:pt x="905317" y="1441173"/>
                </a:lnTo>
                <a:lnTo>
                  <a:pt x="859006" y="1452360"/>
                </a:lnTo>
                <a:lnTo>
                  <a:pt x="811158" y="1459229"/>
                </a:lnTo>
                <a:lnTo>
                  <a:pt x="761987" y="1461566"/>
                </a:lnTo>
                <a:lnTo>
                  <a:pt x="712818" y="1459229"/>
                </a:lnTo>
                <a:lnTo>
                  <a:pt x="664972" y="1452360"/>
                </a:lnTo>
                <a:lnTo>
                  <a:pt x="618662" y="1441173"/>
                </a:lnTo>
                <a:lnTo>
                  <a:pt x="574102" y="1425883"/>
                </a:lnTo>
                <a:lnTo>
                  <a:pt x="531507" y="1406702"/>
                </a:lnTo>
                <a:lnTo>
                  <a:pt x="491089" y="1383846"/>
                </a:lnTo>
                <a:lnTo>
                  <a:pt x="453064" y="1357527"/>
                </a:lnTo>
                <a:lnTo>
                  <a:pt x="417645" y="1327961"/>
                </a:lnTo>
                <a:lnTo>
                  <a:pt x="385046" y="1295361"/>
                </a:lnTo>
                <a:lnTo>
                  <a:pt x="355481" y="1259941"/>
                </a:lnTo>
                <a:lnTo>
                  <a:pt x="329164" y="1221915"/>
                </a:lnTo>
                <a:lnTo>
                  <a:pt x="306308" y="1181496"/>
                </a:lnTo>
                <a:lnTo>
                  <a:pt x="287129" y="1138900"/>
                </a:lnTo>
                <a:lnTo>
                  <a:pt x="271839" y="1094340"/>
                </a:lnTo>
                <a:lnTo>
                  <a:pt x="260653" y="1048029"/>
                </a:lnTo>
                <a:lnTo>
                  <a:pt x="253784" y="1000182"/>
                </a:lnTo>
                <a:lnTo>
                  <a:pt x="251447" y="951014"/>
                </a:lnTo>
                <a:lnTo>
                  <a:pt x="253784" y="901845"/>
                </a:lnTo>
                <a:lnTo>
                  <a:pt x="260653" y="853998"/>
                </a:lnTo>
                <a:lnTo>
                  <a:pt x="271839" y="807688"/>
                </a:lnTo>
                <a:lnTo>
                  <a:pt x="287129" y="763127"/>
                </a:lnTo>
                <a:lnTo>
                  <a:pt x="306308" y="720531"/>
                </a:lnTo>
                <a:lnTo>
                  <a:pt x="329164" y="680113"/>
                </a:lnTo>
                <a:lnTo>
                  <a:pt x="355481" y="642086"/>
                </a:lnTo>
                <a:lnTo>
                  <a:pt x="385046" y="606666"/>
                </a:lnTo>
                <a:lnTo>
                  <a:pt x="417645" y="574066"/>
                </a:lnTo>
                <a:lnTo>
                  <a:pt x="453064" y="544500"/>
                </a:lnTo>
                <a:lnTo>
                  <a:pt x="491089" y="518181"/>
                </a:lnTo>
                <a:lnTo>
                  <a:pt x="531507" y="495325"/>
                </a:lnTo>
                <a:lnTo>
                  <a:pt x="574102" y="476145"/>
                </a:lnTo>
                <a:lnTo>
                  <a:pt x="618662" y="460854"/>
                </a:lnTo>
                <a:lnTo>
                  <a:pt x="664972" y="449667"/>
                </a:lnTo>
                <a:lnTo>
                  <a:pt x="712818" y="442798"/>
                </a:lnTo>
                <a:lnTo>
                  <a:pt x="761987" y="440461"/>
                </a:lnTo>
                <a:lnTo>
                  <a:pt x="811158" y="442798"/>
                </a:lnTo>
                <a:lnTo>
                  <a:pt x="859006" y="449667"/>
                </a:lnTo>
                <a:lnTo>
                  <a:pt x="905317" y="460854"/>
                </a:lnTo>
                <a:lnTo>
                  <a:pt x="949878" y="476145"/>
                </a:lnTo>
                <a:lnTo>
                  <a:pt x="992475" y="495325"/>
                </a:lnTo>
                <a:lnTo>
                  <a:pt x="1032893" y="518181"/>
                </a:lnTo>
                <a:lnTo>
                  <a:pt x="1070919" y="544500"/>
                </a:lnTo>
                <a:lnTo>
                  <a:pt x="1106339" y="574066"/>
                </a:lnTo>
                <a:lnTo>
                  <a:pt x="1138939" y="606666"/>
                </a:lnTo>
                <a:lnTo>
                  <a:pt x="1168504" y="642086"/>
                </a:lnTo>
                <a:lnTo>
                  <a:pt x="1194822" y="680113"/>
                </a:lnTo>
                <a:lnTo>
                  <a:pt x="1217678" y="720531"/>
                </a:lnTo>
                <a:lnTo>
                  <a:pt x="1236857" y="763127"/>
                </a:lnTo>
                <a:lnTo>
                  <a:pt x="1252147" y="807688"/>
                </a:lnTo>
                <a:lnTo>
                  <a:pt x="1263334" y="853998"/>
                </a:lnTo>
                <a:lnTo>
                  <a:pt x="1270202" y="901845"/>
                </a:lnTo>
                <a:lnTo>
                  <a:pt x="1272540" y="951014"/>
                </a:lnTo>
                <a:close/>
              </a:path>
              <a:path w="1524000" h="1524000">
                <a:moveTo>
                  <a:pt x="1335405" y="903757"/>
                </a:moveTo>
                <a:lnTo>
                  <a:pt x="1333504" y="950786"/>
                </a:lnTo>
                <a:lnTo>
                  <a:pt x="1327899" y="996768"/>
                </a:lnTo>
                <a:lnTo>
                  <a:pt x="1318739" y="1041555"/>
                </a:lnTo>
                <a:lnTo>
                  <a:pt x="1306171" y="1085000"/>
                </a:lnTo>
                <a:lnTo>
                  <a:pt x="1290342" y="1126956"/>
                </a:lnTo>
                <a:lnTo>
                  <a:pt x="1271400" y="1167274"/>
                </a:lnTo>
                <a:lnTo>
                  <a:pt x="1249493" y="1205808"/>
                </a:lnTo>
                <a:lnTo>
                  <a:pt x="1224767" y="1242409"/>
                </a:lnTo>
                <a:lnTo>
                  <a:pt x="1197372" y="1276930"/>
                </a:lnTo>
                <a:lnTo>
                  <a:pt x="1167453" y="1309223"/>
                </a:lnTo>
                <a:lnTo>
                  <a:pt x="1135160" y="1339142"/>
                </a:lnTo>
                <a:lnTo>
                  <a:pt x="1100639" y="1366537"/>
                </a:lnTo>
                <a:lnTo>
                  <a:pt x="1064038" y="1391263"/>
                </a:lnTo>
                <a:lnTo>
                  <a:pt x="1025504" y="1413170"/>
                </a:lnTo>
                <a:lnTo>
                  <a:pt x="985186" y="1432112"/>
                </a:lnTo>
                <a:lnTo>
                  <a:pt x="943230" y="1447941"/>
                </a:lnTo>
                <a:lnTo>
                  <a:pt x="899785" y="1460509"/>
                </a:lnTo>
                <a:lnTo>
                  <a:pt x="854997" y="1469669"/>
                </a:lnTo>
                <a:lnTo>
                  <a:pt x="809016" y="1475274"/>
                </a:lnTo>
                <a:lnTo>
                  <a:pt x="761987" y="1477175"/>
                </a:lnTo>
                <a:lnTo>
                  <a:pt x="714960" y="1475274"/>
                </a:lnTo>
                <a:lnTo>
                  <a:pt x="668980" y="1469669"/>
                </a:lnTo>
                <a:lnTo>
                  <a:pt x="624194" y="1460509"/>
                </a:lnTo>
                <a:lnTo>
                  <a:pt x="580750" y="1447941"/>
                </a:lnTo>
                <a:lnTo>
                  <a:pt x="538795" y="1432112"/>
                </a:lnTo>
                <a:lnTo>
                  <a:pt x="498478" y="1413170"/>
                </a:lnTo>
                <a:lnTo>
                  <a:pt x="459945" y="1391263"/>
                </a:lnTo>
                <a:lnTo>
                  <a:pt x="423345" y="1366537"/>
                </a:lnTo>
                <a:lnTo>
                  <a:pt x="388824" y="1339142"/>
                </a:lnTo>
                <a:lnTo>
                  <a:pt x="356531" y="1309223"/>
                </a:lnTo>
                <a:lnTo>
                  <a:pt x="326613" y="1276930"/>
                </a:lnTo>
                <a:lnTo>
                  <a:pt x="299218" y="1242409"/>
                </a:lnTo>
                <a:lnTo>
                  <a:pt x="274493" y="1205808"/>
                </a:lnTo>
                <a:lnTo>
                  <a:pt x="252586" y="1167274"/>
                </a:lnTo>
                <a:lnTo>
                  <a:pt x="233644" y="1126956"/>
                </a:lnTo>
                <a:lnTo>
                  <a:pt x="217815" y="1085000"/>
                </a:lnTo>
                <a:lnTo>
                  <a:pt x="205247" y="1041555"/>
                </a:lnTo>
                <a:lnTo>
                  <a:pt x="196087" y="996768"/>
                </a:lnTo>
                <a:lnTo>
                  <a:pt x="190483" y="950786"/>
                </a:lnTo>
                <a:lnTo>
                  <a:pt x="188582" y="903757"/>
                </a:lnTo>
                <a:lnTo>
                  <a:pt x="190483" y="856728"/>
                </a:lnTo>
                <a:lnTo>
                  <a:pt x="196087" y="810747"/>
                </a:lnTo>
                <a:lnTo>
                  <a:pt x="205247" y="765960"/>
                </a:lnTo>
                <a:lnTo>
                  <a:pt x="217815" y="722515"/>
                </a:lnTo>
                <a:lnTo>
                  <a:pt x="233644" y="680560"/>
                </a:lnTo>
                <a:lnTo>
                  <a:pt x="252586" y="640242"/>
                </a:lnTo>
                <a:lnTo>
                  <a:pt x="274493" y="601710"/>
                </a:lnTo>
                <a:lnTo>
                  <a:pt x="299218" y="565109"/>
                </a:lnTo>
                <a:lnTo>
                  <a:pt x="326613" y="530589"/>
                </a:lnTo>
                <a:lnTo>
                  <a:pt x="356531" y="498297"/>
                </a:lnTo>
                <a:lnTo>
                  <a:pt x="388824" y="468379"/>
                </a:lnTo>
                <a:lnTo>
                  <a:pt x="423345" y="440985"/>
                </a:lnTo>
                <a:lnTo>
                  <a:pt x="459945" y="416260"/>
                </a:lnTo>
                <a:lnTo>
                  <a:pt x="498478" y="394353"/>
                </a:lnTo>
                <a:lnTo>
                  <a:pt x="538795" y="375412"/>
                </a:lnTo>
                <a:lnTo>
                  <a:pt x="580750" y="359584"/>
                </a:lnTo>
                <a:lnTo>
                  <a:pt x="624194" y="347016"/>
                </a:lnTo>
                <a:lnTo>
                  <a:pt x="668980" y="337857"/>
                </a:lnTo>
                <a:lnTo>
                  <a:pt x="714960" y="332253"/>
                </a:lnTo>
                <a:lnTo>
                  <a:pt x="761987" y="330352"/>
                </a:lnTo>
                <a:lnTo>
                  <a:pt x="809016" y="332253"/>
                </a:lnTo>
                <a:lnTo>
                  <a:pt x="854997" y="337857"/>
                </a:lnTo>
                <a:lnTo>
                  <a:pt x="899785" y="347016"/>
                </a:lnTo>
                <a:lnTo>
                  <a:pt x="943230" y="359584"/>
                </a:lnTo>
                <a:lnTo>
                  <a:pt x="985186" y="375412"/>
                </a:lnTo>
                <a:lnTo>
                  <a:pt x="1025504" y="394353"/>
                </a:lnTo>
                <a:lnTo>
                  <a:pt x="1064038" y="416260"/>
                </a:lnTo>
                <a:lnTo>
                  <a:pt x="1100639" y="440985"/>
                </a:lnTo>
                <a:lnTo>
                  <a:pt x="1135160" y="468379"/>
                </a:lnTo>
                <a:lnTo>
                  <a:pt x="1167453" y="498297"/>
                </a:lnTo>
                <a:lnTo>
                  <a:pt x="1197372" y="530589"/>
                </a:lnTo>
                <a:lnTo>
                  <a:pt x="1224767" y="565109"/>
                </a:lnTo>
                <a:lnTo>
                  <a:pt x="1249493" y="601710"/>
                </a:lnTo>
                <a:lnTo>
                  <a:pt x="1271400" y="640242"/>
                </a:lnTo>
                <a:lnTo>
                  <a:pt x="1290342" y="680560"/>
                </a:lnTo>
                <a:lnTo>
                  <a:pt x="1306171" y="722515"/>
                </a:lnTo>
                <a:lnTo>
                  <a:pt x="1318739" y="765960"/>
                </a:lnTo>
                <a:lnTo>
                  <a:pt x="1327899" y="810747"/>
                </a:lnTo>
                <a:lnTo>
                  <a:pt x="1333504" y="856728"/>
                </a:lnTo>
                <a:lnTo>
                  <a:pt x="1335405" y="903757"/>
                </a:lnTo>
                <a:close/>
              </a:path>
              <a:path w="1524000" h="1524000">
                <a:moveTo>
                  <a:pt x="1398270" y="856513"/>
                </a:moveTo>
                <a:lnTo>
                  <a:pt x="1396524" y="903998"/>
                </a:lnTo>
                <a:lnTo>
                  <a:pt x="1391371" y="950535"/>
                </a:lnTo>
                <a:lnTo>
                  <a:pt x="1382931" y="996001"/>
                </a:lnTo>
                <a:lnTo>
                  <a:pt x="1371330" y="1040274"/>
                </a:lnTo>
                <a:lnTo>
                  <a:pt x="1356689" y="1083230"/>
                </a:lnTo>
                <a:lnTo>
                  <a:pt x="1339132" y="1124746"/>
                </a:lnTo>
                <a:lnTo>
                  <a:pt x="1318781" y="1164699"/>
                </a:lnTo>
                <a:lnTo>
                  <a:pt x="1295760" y="1202966"/>
                </a:lnTo>
                <a:lnTo>
                  <a:pt x="1270192" y="1239424"/>
                </a:lnTo>
                <a:lnTo>
                  <a:pt x="1242200" y="1273950"/>
                </a:lnTo>
                <a:lnTo>
                  <a:pt x="1211907" y="1306422"/>
                </a:lnTo>
                <a:lnTo>
                  <a:pt x="1179435" y="1336715"/>
                </a:lnTo>
                <a:lnTo>
                  <a:pt x="1144908" y="1364707"/>
                </a:lnTo>
                <a:lnTo>
                  <a:pt x="1108449" y="1390274"/>
                </a:lnTo>
                <a:lnTo>
                  <a:pt x="1070181" y="1413295"/>
                </a:lnTo>
                <a:lnTo>
                  <a:pt x="1030227" y="1433645"/>
                </a:lnTo>
                <a:lnTo>
                  <a:pt x="988710" y="1451203"/>
                </a:lnTo>
                <a:lnTo>
                  <a:pt x="945754" y="1465843"/>
                </a:lnTo>
                <a:lnTo>
                  <a:pt x="901480" y="1477445"/>
                </a:lnTo>
                <a:lnTo>
                  <a:pt x="856012" y="1485884"/>
                </a:lnTo>
                <a:lnTo>
                  <a:pt x="809473" y="1491038"/>
                </a:lnTo>
                <a:lnTo>
                  <a:pt x="761987" y="1492783"/>
                </a:lnTo>
                <a:lnTo>
                  <a:pt x="714502" y="1491038"/>
                </a:lnTo>
                <a:lnTo>
                  <a:pt x="667965" y="1485884"/>
                </a:lnTo>
                <a:lnTo>
                  <a:pt x="622498" y="1477445"/>
                </a:lnTo>
                <a:lnTo>
                  <a:pt x="578226" y="1465843"/>
                </a:lnTo>
                <a:lnTo>
                  <a:pt x="535270" y="1451203"/>
                </a:lnTo>
                <a:lnTo>
                  <a:pt x="493754" y="1433645"/>
                </a:lnTo>
                <a:lnTo>
                  <a:pt x="453801" y="1413295"/>
                </a:lnTo>
                <a:lnTo>
                  <a:pt x="415534" y="1390274"/>
                </a:lnTo>
                <a:lnTo>
                  <a:pt x="379076" y="1364707"/>
                </a:lnTo>
                <a:lnTo>
                  <a:pt x="344549" y="1336715"/>
                </a:lnTo>
                <a:lnTo>
                  <a:pt x="312078" y="1306422"/>
                </a:lnTo>
                <a:lnTo>
                  <a:pt x="281785" y="1273950"/>
                </a:lnTo>
                <a:lnTo>
                  <a:pt x="253793" y="1239424"/>
                </a:lnTo>
                <a:lnTo>
                  <a:pt x="228225" y="1202966"/>
                </a:lnTo>
                <a:lnTo>
                  <a:pt x="205205" y="1164699"/>
                </a:lnTo>
                <a:lnTo>
                  <a:pt x="184854" y="1124746"/>
                </a:lnTo>
                <a:lnTo>
                  <a:pt x="167297" y="1083230"/>
                </a:lnTo>
                <a:lnTo>
                  <a:pt x="152656" y="1040274"/>
                </a:lnTo>
                <a:lnTo>
                  <a:pt x="141055" y="996001"/>
                </a:lnTo>
                <a:lnTo>
                  <a:pt x="132616" y="950535"/>
                </a:lnTo>
                <a:lnTo>
                  <a:pt x="127462" y="903998"/>
                </a:lnTo>
                <a:lnTo>
                  <a:pt x="125717" y="856513"/>
                </a:lnTo>
                <a:lnTo>
                  <a:pt x="127462" y="809026"/>
                </a:lnTo>
                <a:lnTo>
                  <a:pt x="132616" y="762488"/>
                </a:lnTo>
                <a:lnTo>
                  <a:pt x="141055" y="717020"/>
                </a:lnTo>
                <a:lnTo>
                  <a:pt x="152656" y="672746"/>
                </a:lnTo>
                <a:lnTo>
                  <a:pt x="167297" y="629789"/>
                </a:lnTo>
                <a:lnTo>
                  <a:pt x="184854" y="588272"/>
                </a:lnTo>
                <a:lnTo>
                  <a:pt x="205205" y="548318"/>
                </a:lnTo>
                <a:lnTo>
                  <a:pt x="228225" y="510050"/>
                </a:lnTo>
                <a:lnTo>
                  <a:pt x="253793" y="473592"/>
                </a:lnTo>
                <a:lnTo>
                  <a:pt x="281785" y="439065"/>
                </a:lnTo>
                <a:lnTo>
                  <a:pt x="312078" y="406593"/>
                </a:lnTo>
                <a:lnTo>
                  <a:pt x="344549" y="376300"/>
                </a:lnTo>
                <a:lnTo>
                  <a:pt x="379076" y="348307"/>
                </a:lnTo>
                <a:lnTo>
                  <a:pt x="415534" y="322739"/>
                </a:lnTo>
                <a:lnTo>
                  <a:pt x="453801" y="299719"/>
                </a:lnTo>
                <a:lnTo>
                  <a:pt x="493754" y="279368"/>
                </a:lnTo>
                <a:lnTo>
                  <a:pt x="535270" y="261811"/>
                </a:lnTo>
                <a:lnTo>
                  <a:pt x="578226" y="247170"/>
                </a:lnTo>
                <a:lnTo>
                  <a:pt x="622498" y="235568"/>
                </a:lnTo>
                <a:lnTo>
                  <a:pt x="667965" y="227129"/>
                </a:lnTo>
                <a:lnTo>
                  <a:pt x="714502" y="221975"/>
                </a:lnTo>
                <a:lnTo>
                  <a:pt x="761987" y="220230"/>
                </a:lnTo>
                <a:lnTo>
                  <a:pt x="809473" y="221975"/>
                </a:lnTo>
                <a:lnTo>
                  <a:pt x="856012" y="227129"/>
                </a:lnTo>
                <a:lnTo>
                  <a:pt x="901480" y="235568"/>
                </a:lnTo>
                <a:lnTo>
                  <a:pt x="945754" y="247170"/>
                </a:lnTo>
                <a:lnTo>
                  <a:pt x="988710" y="261811"/>
                </a:lnTo>
                <a:lnTo>
                  <a:pt x="1030227" y="279368"/>
                </a:lnTo>
                <a:lnTo>
                  <a:pt x="1070181" y="299719"/>
                </a:lnTo>
                <a:lnTo>
                  <a:pt x="1108449" y="322739"/>
                </a:lnTo>
                <a:lnTo>
                  <a:pt x="1144908" y="348307"/>
                </a:lnTo>
                <a:lnTo>
                  <a:pt x="1179435" y="376300"/>
                </a:lnTo>
                <a:lnTo>
                  <a:pt x="1211907" y="406593"/>
                </a:lnTo>
                <a:lnTo>
                  <a:pt x="1242200" y="439065"/>
                </a:lnTo>
                <a:lnTo>
                  <a:pt x="1270192" y="473592"/>
                </a:lnTo>
                <a:lnTo>
                  <a:pt x="1295760" y="510050"/>
                </a:lnTo>
                <a:lnTo>
                  <a:pt x="1318781" y="548318"/>
                </a:lnTo>
                <a:lnTo>
                  <a:pt x="1339132" y="588272"/>
                </a:lnTo>
                <a:lnTo>
                  <a:pt x="1356689" y="629789"/>
                </a:lnTo>
                <a:lnTo>
                  <a:pt x="1371330" y="672746"/>
                </a:lnTo>
                <a:lnTo>
                  <a:pt x="1382931" y="717020"/>
                </a:lnTo>
                <a:lnTo>
                  <a:pt x="1391371" y="762488"/>
                </a:lnTo>
                <a:lnTo>
                  <a:pt x="1396524" y="809026"/>
                </a:lnTo>
                <a:lnTo>
                  <a:pt x="1398270" y="856513"/>
                </a:lnTo>
                <a:close/>
              </a:path>
              <a:path w="1524000" h="1524000">
                <a:moveTo>
                  <a:pt x="1461135" y="809256"/>
                </a:moveTo>
                <a:lnTo>
                  <a:pt x="1459522" y="857123"/>
                </a:lnTo>
                <a:lnTo>
                  <a:pt x="1454752" y="904124"/>
                </a:lnTo>
                <a:lnTo>
                  <a:pt x="1446930" y="950155"/>
                </a:lnTo>
                <a:lnTo>
                  <a:pt x="1436160" y="995113"/>
                </a:lnTo>
                <a:lnTo>
                  <a:pt x="1422546" y="1038892"/>
                </a:lnTo>
                <a:lnTo>
                  <a:pt x="1406192" y="1081390"/>
                </a:lnTo>
                <a:lnTo>
                  <a:pt x="1387202" y="1122501"/>
                </a:lnTo>
                <a:lnTo>
                  <a:pt x="1365681" y="1162121"/>
                </a:lnTo>
                <a:lnTo>
                  <a:pt x="1341732" y="1200148"/>
                </a:lnTo>
                <a:lnTo>
                  <a:pt x="1315459" y="1236475"/>
                </a:lnTo>
                <a:lnTo>
                  <a:pt x="1286967" y="1271000"/>
                </a:lnTo>
                <a:lnTo>
                  <a:pt x="1256360" y="1303618"/>
                </a:lnTo>
                <a:lnTo>
                  <a:pt x="1223741" y="1334225"/>
                </a:lnTo>
                <a:lnTo>
                  <a:pt x="1189216" y="1362717"/>
                </a:lnTo>
                <a:lnTo>
                  <a:pt x="1152888" y="1388989"/>
                </a:lnTo>
                <a:lnTo>
                  <a:pt x="1114861" y="1412938"/>
                </a:lnTo>
                <a:lnTo>
                  <a:pt x="1075240" y="1434459"/>
                </a:lnTo>
                <a:lnTo>
                  <a:pt x="1034128" y="1453449"/>
                </a:lnTo>
                <a:lnTo>
                  <a:pt x="991629" y="1469803"/>
                </a:lnTo>
                <a:lnTo>
                  <a:pt x="947849" y="1483417"/>
                </a:lnTo>
                <a:lnTo>
                  <a:pt x="902890" y="1494187"/>
                </a:lnTo>
                <a:lnTo>
                  <a:pt x="856857" y="1502009"/>
                </a:lnTo>
                <a:lnTo>
                  <a:pt x="809855" y="1506778"/>
                </a:lnTo>
                <a:lnTo>
                  <a:pt x="761987" y="1508391"/>
                </a:lnTo>
                <a:lnTo>
                  <a:pt x="714120" y="1506778"/>
                </a:lnTo>
                <a:lnTo>
                  <a:pt x="667119" y="1502009"/>
                </a:lnTo>
                <a:lnTo>
                  <a:pt x="621088" y="1494187"/>
                </a:lnTo>
                <a:lnTo>
                  <a:pt x="576130" y="1483417"/>
                </a:lnTo>
                <a:lnTo>
                  <a:pt x="532351" y="1469803"/>
                </a:lnTo>
                <a:lnTo>
                  <a:pt x="489853" y="1453449"/>
                </a:lnTo>
                <a:lnTo>
                  <a:pt x="448742" y="1434459"/>
                </a:lnTo>
                <a:lnTo>
                  <a:pt x="409122" y="1412938"/>
                </a:lnTo>
                <a:lnTo>
                  <a:pt x="371095" y="1388989"/>
                </a:lnTo>
                <a:lnTo>
                  <a:pt x="334768" y="1362717"/>
                </a:lnTo>
                <a:lnTo>
                  <a:pt x="300243" y="1334225"/>
                </a:lnTo>
                <a:lnTo>
                  <a:pt x="267625" y="1303618"/>
                </a:lnTo>
                <a:lnTo>
                  <a:pt x="237018" y="1271000"/>
                </a:lnTo>
                <a:lnTo>
                  <a:pt x="208526" y="1236475"/>
                </a:lnTo>
                <a:lnTo>
                  <a:pt x="182254" y="1200148"/>
                </a:lnTo>
                <a:lnTo>
                  <a:pt x="158305" y="1162121"/>
                </a:lnTo>
                <a:lnTo>
                  <a:pt x="136784" y="1122501"/>
                </a:lnTo>
                <a:lnTo>
                  <a:pt x="117794" y="1081390"/>
                </a:lnTo>
                <a:lnTo>
                  <a:pt x="101440" y="1038892"/>
                </a:lnTo>
                <a:lnTo>
                  <a:pt x="87826" y="995113"/>
                </a:lnTo>
                <a:lnTo>
                  <a:pt x="77056" y="950155"/>
                </a:lnTo>
                <a:lnTo>
                  <a:pt x="69234" y="904124"/>
                </a:lnTo>
                <a:lnTo>
                  <a:pt x="64465" y="857123"/>
                </a:lnTo>
                <a:lnTo>
                  <a:pt x="62852" y="809256"/>
                </a:lnTo>
                <a:lnTo>
                  <a:pt x="64465" y="761388"/>
                </a:lnTo>
                <a:lnTo>
                  <a:pt x="69234" y="714386"/>
                </a:lnTo>
                <a:lnTo>
                  <a:pt x="77056" y="668353"/>
                </a:lnTo>
                <a:lnTo>
                  <a:pt x="87826" y="623395"/>
                </a:lnTo>
                <a:lnTo>
                  <a:pt x="101440" y="579615"/>
                </a:lnTo>
                <a:lnTo>
                  <a:pt x="117794" y="537117"/>
                </a:lnTo>
                <a:lnTo>
                  <a:pt x="136784" y="496006"/>
                </a:lnTo>
                <a:lnTo>
                  <a:pt x="158305" y="456385"/>
                </a:lnTo>
                <a:lnTo>
                  <a:pt x="182254" y="418359"/>
                </a:lnTo>
                <a:lnTo>
                  <a:pt x="208526" y="382032"/>
                </a:lnTo>
                <a:lnTo>
                  <a:pt x="237018" y="347507"/>
                </a:lnTo>
                <a:lnTo>
                  <a:pt x="267625" y="314890"/>
                </a:lnTo>
                <a:lnTo>
                  <a:pt x="300243" y="284283"/>
                </a:lnTo>
                <a:lnTo>
                  <a:pt x="334768" y="255792"/>
                </a:lnTo>
                <a:lnTo>
                  <a:pt x="371095" y="229520"/>
                </a:lnTo>
                <a:lnTo>
                  <a:pt x="409122" y="205572"/>
                </a:lnTo>
                <a:lnTo>
                  <a:pt x="448742" y="184051"/>
                </a:lnTo>
                <a:lnTo>
                  <a:pt x="489853" y="165061"/>
                </a:lnTo>
                <a:lnTo>
                  <a:pt x="532351" y="148708"/>
                </a:lnTo>
                <a:lnTo>
                  <a:pt x="576130" y="135094"/>
                </a:lnTo>
                <a:lnTo>
                  <a:pt x="621088" y="124325"/>
                </a:lnTo>
                <a:lnTo>
                  <a:pt x="667119" y="116503"/>
                </a:lnTo>
                <a:lnTo>
                  <a:pt x="714120" y="111734"/>
                </a:lnTo>
                <a:lnTo>
                  <a:pt x="761987" y="110121"/>
                </a:lnTo>
                <a:lnTo>
                  <a:pt x="809855" y="111734"/>
                </a:lnTo>
                <a:lnTo>
                  <a:pt x="856857" y="116503"/>
                </a:lnTo>
                <a:lnTo>
                  <a:pt x="902890" y="124325"/>
                </a:lnTo>
                <a:lnTo>
                  <a:pt x="947849" y="135094"/>
                </a:lnTo>
                <a:lnTo>
                  <a:pt x="991629" y="148708"/>
                </a:lnTo>
                <a:lnTo>
                  <a:pt x="1034128" y="165061"/>
                </a:lnTo>
                <a:lnTo>
                  <a:pt x="1075240" y="184051"/>
                </a:lnTo>
                <a:lnTo>
                  <a:pt x="1114861" y="205572"/>
                </a:lnTo>
                <a:lnTo>
                  <a:pt x="1152888" y="229520"/>
                </a:lnTo>
                <a:lnTo>
                  <a:pt x="1189216" y="255792"/>
                </a:lnTo>
                <a:lnTo>
                  <a:pt x="1223741" y="284283"/>
                </a:lnTo>
                <a:lnTo>
                  <a:pt x="1256360" y="314890"/>
                </a:lnTo>
                <a:lnTo>
                  <a:pt x="1286967" y="347507"/>
                </a:lnTo>
                <a:lnTo>
                  <a:pt x="1315459" y="382032"/>
                </a:lnTo>
                <a:lnTo>
                  <a:pt x="1341732" y="418359"/>
                </a:lnTo>
                <a:lnTo>
                  <a:pt x="1365681" y="456385"/>
                </a:lnTo>
                <a:lnTo>
                  <a:pt x="1387202" y="496006"/>
                </a:lnTo>
                <a:lnTo>
                  <a:pt x="1406192" y="537117"/>
                </a:lnTo>
                <a:lnTo>
                  <a:pt x="1422546" y="579615"/>
                </a:lnTo>
                <a:lnTo>
                  <a:pt x="1436160" y="623395"/>
                </a:lnTo>
                <a:lnTo>
                  <a:pt x="1446930" y="668353"/>
                </a:lnTo>
                <a:lnTo>
                  <a:pt x="1454752" y="714386"/>
                </a:lnTo>
                <a:lnTo>
                  <a:pt x="1459522" y="761388"/>
                </a:lnTo>
                <a:lnTo>
                  <a:pt x="1461135" y="809256"/>
                </a:lnTo>
                <a:close/>
              </a:path>
              <a:path w="1524000" h="1524000">
                <a:moveTo>
                  <a:pt x="1523987" y="761999"/>
                </a:moveTo>
                <a:lnTo>
                  <a:pt x="1522488" y="810189"/>
                </a:lnTo>
                <a:lnTo>
                  <a:pt x="1518050" y="857583"/>
                </a:lnTo>
                <a:lnTo>
                  <a:pt x="1510763" y="904091"/>
                </a:lnTo>
                <a:lnTo>
                  <a:pt x="1500715" y="949623"/>
                </a:lnTo>
                <a:lnTo>
                  <a:pt x="1487997" y="994092"/>
                </a:lnTo>
                <a:lnTo>
                  <a:pt x="1472697" y="1037407"/>
                </a:lnTo>
                <a:lnTo>
                  <a:pt x="1454904" y="1079479"/>
                </a:lnTo>
                <a:lnTo>
                  <a:pt x="1434709" y="1120219"/>
                </a:lnTo>
                <a:lnTo>
                  <a:pt x="1412199" y="1159538"/>
                </a:lnTo>
                <a:lnTo>
                  <a:pt x="1387465" y="1197346"/>
                </a:lnTo>
                <a:lnTo>
                  <a:pt x="1360595" y="1233554"/>
                </a:lnTo>
                <a:lnTo>
                  <a:pt x="1331679" y="1268074"/>
                </a:lnTo>
                <a:lnTo>
                  <a:pt x="1300807" y="1300814"/>
                </a:lnTo>
                <a:lnTo>
                  <a:pt x="1268066" y="1331688"/>
                </a:lnTo>
                <a:lnTo>
                  <a:pt x="1233547" y="1360604"/>
                </a:lnTo>
                <a:lnTo>
                  <a:pt x="1197339" y="1387474"/>
                </a:lnTo>
                <a:lnTo>
                  <a:pt x="1159531" y="1412209"/>
                </a:lnTo>
                <a:lnTo>
                  <a:pt x="1120212" y="1434719"/>
                </a:lnTo>
                <a:lnTo>
                  <a:pt x="1079472" y="1454915"/>
                </a:lnTo>
                <a:lnTo>
                  <a:pt x="1037399" y="1472708"/>
                </a:lnTo>
                <a:lnTo>
                  <a:pt x="994084" y="1488009"/>
                </a:lnTo>
                <a:lnTo>
                  <a:pt x="949615" y="1500727"/>
                </a:lnTo>
                <a:lnTo>
                  <a:pt x="904081" y="1510775"/>
                </a:lnTo>
                <a:lnTo>
                  <a:pt x="857573" y="1518062"/>
                </a:lnTo>
                <a:lnTo>
                  <a:pt x="810178" y="1522500"/>
                </a:lnTo>
                <a:lnTo>
                  <a:pt x="761987" y="1523999"/>
                </a:lnTo>
                <a:lnTo>
                  <a:pt x="713797" y="1522500"/>
                </a:lnTo>
                <a:lnTo>
                  <a:pt x="666404" y="1518062"/>
                </a:lnTo>
                <a:lnTo>
                  <a:pt x="619896" y="1510775"/>
                </a:lnTo>
                <a:lnTo>
                  <a:pt x="574364" y="1500727"/>
                </a:lnTo>
                <a:lnTo>
                  <a:pt x="529896" y="1488009"/>
                </a:lnTo>
                <a:lnTo>
                  <a:pt x="486581" y="1472708"/>
                </a:lnTo>
                <a:lnTo>
                  <a:pt x="444510" y="1454915"/>
                </a:lnTo>
                <a:lnTo>
                  <a:pt x="403770" y="1434719"/>
                </a:lnTo>
                <a:lnTo>
                  <a:pt x="364452" y="1412209"/>
                </a:lnTo>
                <a:lnTo>
                  <a:pt x="326644" y="1387474"/>
                </a:lnTo>
                <a:lnTo>
                  <a:pt x="290437" y="1360604"/>
                </a:lnTo>
                <a:lnTo>
                  <a:pt x="255918" y="1331688"/>
                </a:lnTo>
                <a:lnTo>
                  <a:pt x="223178" y="1300814"/>
                </a:lnTo>
                <a:lnTo>
                  <a:pt x="192306" y="1268074"/>
                </a:lnTo>
                <a:lnTo>
                  <a:pt x="163390" y="1233554"/>
                </a:lnTo>
                <a:lnTo>
                  <a:pt x="136521" y="1197346"/>
                </a:lnTo>
                <a:lnTo>
                  <a:pt x="111787" y="1159538"/>
                </a:lnTo>
                <a:lnTo>
                  <a:pt x="89277" y="1120219"/>
                </a:lnTo>
                <a:lnTo>
                  <a:pt x="69082" y="1079479"/>
                </a:lnTo>
                <a:lnTo>
                  <a:pt x="51289" y="1037407"/>
                </a:lnTo>
                <a:lnTo>
                  <a:pt x="35989" y="994092"/>
                </a:lnTo>
                <a:lnTo>
                  <a:pt x="23271" y="949623"/>
                </a:lnTo>
                <a:lnTo>
                  <a:pt x="13224" y="904091"/>
                </a:lnTo>
                <a:lnTo>
                  <a:pt x="5936" y="857583"/>
                </a:lnTo>
                <a:lnTo>
                  <a:pt x="1499" y="810189"/>
                </a:lnTo>
                <a:lnTo>
                  <a:pt x="0" y="761999"/>
                </a:lnTo>
                <a:lnTo>
                  <a:pt x="1499" y="713810"/>
                </a:lnTo>
                <a:lnTo>
                  <a:pt x="5936" y="666416"/>
                </a:lnTo>
                <a:lnTo>
                  <a:pt x="13224" y="619908"/>
                </a:lnTo>
                <a:lnTo>
                  <a:pt x="23271" y="574376"/>
                </a:lnTo>
                <a:lnTo>
                  <a:pt x="35989" y="529907"/>
                </a:lnTo>
                <a:lnTo>
                  <a:pt x="51289" y="486592"/>
                </a:lnTo>
                <a:lnTo>
                  <a:pt x="69082" y="444520"/>
                </a:lnTo>
                <a:lnTo>
                  <a:pt x="89277" y="403780"/>
                </a:lnTo>
                <a:lnTo>
                  <a:pt x="111787" y="364461"/>
                </a:lnTo>
                <a:lnTo>
                  <a:pt x="136521" y="326653"/>
                </a:lnTo>
                <a:lnTo>
                  <a:pt x="163390" y="290445"/>
                </a:lnTo>
                <a:lnTo>
                  <a:pt x="192306" y="255925"/>
                </a:lnTo>
                <a:lnTo>
                  <a:pt x="223178" y="223185"/>
                </a:lnTo>
                <a:lnTo>
                  <a:pt x="255918" y="192311"/>
                </a:lnTo>
                <a:lnTo>
                  <a:pt x="290437" y="163395"/>
                </a:lnTo>
                <a:lnTo>
                  <a:pt x="326644" y="136525"/>
                </a:lnTo>
                <a:lnTo>
                  <a:pt x="364452" y="111790"/>
                </a:lnTo>
                <a:lnTo>
                  <a:pt x="403770" y="89280"/>
                </a:lnTo>
                <a:lnTo>
                  <a:pt x="444510" y="69084"/>
                </a:lnTo>
                <a:lnTo>
                  <a:pt x="486581" y="51291"/>
                </a:lnTo>
                <a:lnTo>
                  <a:pt x="529896" y="35990"/>
                </a:lnTo>
                <a:lnTo>
                  <a:pt x="574364" y="23272"/>
                </a:lnTo>
                <a:lnTo>
                  <a:pt x="619896" y="13224"/>
                </a:lnTo>
                <a:lnTo>
                  <a:pt x="666404" y="5937"/>
                </a:lnTo>
                <a:lnTo>
                  <a:pt x="713797" y="1499"/>
                </a:lnTo>
                <a:lnTo>
                  <a:pt x="761987" y="0"/>
                </a:lnTo>
                <a:lnTo>
                  <a:pt x="810178" y="1499"/>
                </a:lnTo>
                <a:lnTo>
                  <a:pt x="857573" y="5937"/>
                </a:lnTo>
                <a:lnTo>
                  <a:pt x="904081" y="13224"/>
                </a:lnTo>
                <a:lnTo>
                  <a:pt x="949615" y="23272"/>
                </a:lnTo>
                <a:lnTo>
                  <a:pt x="994084" y="35990"/>
                </a:lnTo>
                <a:lnTo>
                  <a:pt x="1037399" y="51291"/>
                </a:lnTo>
                <a:lnTo>
                  <a:pt x="1079472" y="69084"/>
                </a:lnTo>
                <a:lnTo>
                  <a:pt x="1120212" y="89280"/>
                </a:lnTo>
                <a:lnTo>
                  <a:pt x="1159531" y="111790"/>
                </a:lnTo>
                <a:lnTo>
                  <a:pt x="1197339" y="136525"/>
                </a:lnTo>
                <a:lnTo>
                  <a:pt x="1233547" y="163395"/>
                </a:lnTo>
                <a:lnTo>
                  <a:pt x="1268066" y="192311"/>
                </a:lnTo>
                <a:lnTo>
                  <a:pt x="1300807" y="223185"/>
                </a:lnTo>
                <a:lnTo>
                  <a:pt x="1331679" y="255925"/>
                </a:lnTo>
                <a:lnTo>
                  <a:pt x="1360595" y="290445"/>
                </a:lnTo>
                <a:lnTo>
                  <a:pt x="1387465" y="326653"/>
                </a:lnTo>
                <a:lnTo>
                  <a:pt x="1412199" y="364461"/>
                </a:lnTo>
                <a:lnTo>
                  <a:pt x="1434709" y="403780"/>
                </a:lnTo>
                <a:lnTo>
                  <a:pt x="1454904" y="444520"/>
                </a:lnTo>
                <a:lnTo>
                  <a:pt x="1472697" y="486592"/>
                </a:lnTo>
                <a:lnTo>
                  <a:pt x="1487997" y="529907"/>
                </a:lnTo>
                <a:lnTo>
                  <a:pt x="1500715" y="574376"/>
                </a:lnTo>
                <a:lnTo>
                  <a:pt x="1510763" y="619908"/>
                </a:lnTo>
                <a:lnTo>
                  <a:pt x="1518050" y="666416"/>
                </a:lnTo>
                <a:lnTo>
                  <a:pt x="1522488" y="713810"/>
                </a:lnTo>
                <a:lnTo>
                  <a:pt x="1523987" y="761999"/>
                </a:lnTo>
                <a:close/>
              </a:path>
            </a:pathLst>
          </a:custGeom>
          <a:ln w="25400">
            <a:solidFill>
              <a:srgbClr val="D9EBFA"/>
            </a:solidFill>
          </a:ln>
        </p:spPr>
        <p:txBody>
          <a:bodyPr wrap="square" lIns="0" tIns="0" rIns="0" bIns="0" rtlCol="0"/>
          <a:lstStyle/>
          <a:p>
            <a:endParaRPr dirty="0"/>
          </a:p>
        </p:txBody>
      </p:sp>
      <p:sp>
        <p:nvSpPr>
          <p:cNvPr id="21" name="object 21"/>
          <p:cNvSpPr txBox="1"/>
          <p:nvPr/>
        </p:nvSpPr>
        <p:spPr>
          <a:xfrm>
            <a:off x="5426195" y="4720779"/>
            <a:ext cx="1609605" cy="1066959"/>
          </a:xfrm>
          <a:prstGeom prst="rect">
            <a:avLst/>
          </a:prstGeom>
        </p:spPr>
        <p:txBody>
          <a:bodyPr vert="horz" wrap="square" lIns="0" tIns="40640" rIns="0" bIns="0" rtlCol="0">
            <a:spAutoFit/>
          </a:bodyPr>
          <a:lstStyle/>
          <a:p>
            <a:pPr marL="12700" marR="5080">
              <a:lnSpc>
                <a:spcPts val="1600"/>
              </a:lnSpc>
              <a:spcBef>
                <a:spcPts val="320"/>
              </a:spcBef>
            </a:pPr>
            <a:r>
              <a:rPr lang="el-GR" sz="1500" spc="-25" dirty="0">
                <a:solidFill>
                  <a:srgbClr val="D9EBFA"/>
                </a:solidFill>
                <a:latin typeface="+mj-lt"/>
                <a:cs typeface="Trebuchet MS"/>
              </a:rPr>
              <a:t>ΚΑΛΛΙΕΡΓΟΥΜΕ ΝΕΕΣ ΣΥΝΕΡΓΑΣΙΕΣ ΚΑΙ ΕΜΠΛΕΚΟΥΜΕ ΔΙΑΦΟΡΕΤΙΚΕΣ ΦΩΝΕΣ</a:t>
            </a:r>
            <a:endParaRPr sz="1500" dirty="0">
              <a:latin typeface="+mj-lt"/>
              <a:cs typeface="Trebuchet MS"/>
            </a:endParaRPr>
          </a:p>
        </p:txBody>
      </p:sp>
      <p:sp>
        <p:nvSpPr>
          <p:cNvPr id="22" name="object 22"/>
          <p:cNvSpPr/>
          <p:nvPr/>
        </p:nvSpPr>
        <p:spPr>
          <a:xfrm>
            <a:off x="7649806" y="4021198"/>
            <a:ext cx="387350" cy="541655"/>
          </a:xfrm>
          <a:custGeom>
            <a:avLst/>
            <a:gdLst/>
            <a:ahLst/>
            <a:cxnLst/>
            <a:rect l="l" t="t" r="r" b="b"/>
            <a:pathLst>
              <a:path w="387350" h="541654">
                <a:moveTo>
                  <a:pt x="386969" y="370509"/>
                </a:moveTo>
                <a:lnTo>
                  <a:pt x="0" y="370509"/>
                </a:lnTo>
                <a:lnTo>
                  <a:pt x="274383" y="0"/>
                </a:lnTo>
                <a:lnTo>
                  <a:pt x="271272" y="541159"/>
                </a:lnTo>
              </a:path>
            </a:pathLst>
          </a:custGeom>
          <a:ln w="6350">
            <a:solidFill>
              <a:srgbClr val="FFC900"/>
            </a:solidFill>
          </a:ln>
        </p:spPr>
        <p:txBody>
          <a:bodyPr wrap="square" lIns="0" tIns="0" rIns="0" bIns="0" rtlCol="0"/>
          <a:lstStyle/>
          <a:p>
            <a:endParaRPr dirty="0"/>
          </a:p>
        </p:txBody>
      </p:sp>
      <p:sp>
        <p:nvSpPr>
          <p:cNvPr id="23" name="object 23"/>
          <p:cNvSpPr txBox="1"/>
          <p:nvPr/>
        </p:nvSpPr>
        <p:spPr>
          <a:xfrm>
            <a:off x="7626312" y="4720779"/>
            <a:ext cx="1547490" cy="861774"/>
          </a:xfrm>
          <a:prstGeom prst="rect">
            <a:avLst/>
          </a:prstGeom>
        </p:spPr>
        <p:txBody>
          <a:bodyPr vert="horz" wrap="square" lIns="0" tIns="40640" rIns="0" bIns="0" rtlCol="0">
            <a:spAutoFit/>
          </a:bodyPr>
          <a:lstStyle/>
          <a:p>
            <a:pPr marL="12700" marR="5080">
              <a:lnSpc>
                <a:spcPts val="1600"/>
              </a:lnSpc>
              <a:spcBef>
                <a:spcPts val="320"/>
              </a:spcBef>
            </a:pPr>
            <a:r>
              <a:rPr lang="el-GR" sz="1500" spc="-40" dirty="0">
                <a:solidFill>
                  <a:srgbClr val="FFC900"/>
                </a:solidFill>
                <a:latin typeface="+mj-lt"/>
                <a:cs typeface="Trebuchet MS"/>
              </a:rPr>
              <a:t>ΥΠΟΣΤΗΡΙΖΟΥΜΕ ΤΗΝ ΕΞΕΡΕΥΝΗΣΗ, ΤΗΝ ΕΠΑΝΑΛΗΨΗ ΚΑΙ ΤΗ ΔΟΚΙΜΗ</a:t>
            </a:r>
            <a:endParaRPr sz="1500" dirty="0">
              <a:latin typeface="+mj-lt"/>
              <a:cs typeface="Trebuchet MS"/>
            </a:endParaRPr>
          </a:p>
        </p:txBody>
      </p:sp>
      <p:sp>
        <p:nvSpPr>
          <p:cNvPr id="24" name="object 24"/>
          <p:cNvSpPr/>
          <p:nvPr/>
        </p:nvSpPr>
        <p:spPr>
          <a:xfrm>
            <a:off x="9853135" y="4021203"/>
            <a:ext cx="356235" cy="517525"/>
          </a:xfrm>
          <a:custGeom>
            <a:avLst/>
            <a:gdLst/>
            <a:ahLst/>
            <a:cxnLst/>
            <a:rect l="l" t="t" r="r" b="b"/>
            <a:pathLst>
              <a:path w="356234" h="517525">
                <a:moveTo>
                  <a:pt x="330517" y="0"/>
                </a:moveTo>
                <a:lnTo>
                  <a:pt x="48856" y="0"/>
                </a:lnTo>
                <a:lnTo>
                  <a:pt x="28740" y="270167"/>
                </a:lnTo>
                <a:lnTo>
                  <a:pt x="74468" y="223081"/>
                </a:lnTo>
                <a:lnTo>
                  <a:pt x="106483" y="198902"/>
                </a:lnTo>
                <a:lnTo>
                  <a:pt x="139878" y="189994"/>
                </a:lnTo>
                <a:lnTo>
                  <a:pt x="189750" y="188722"/>
                </a:lnTo>
                <a:lnTo>
                  <a:pt x="231288" y="194646"/>
                </a:lnTo>
                <a:lnTo>
                  <a:pt x="270238" y="211467"/>
                </a:lnTo>
                <a:lnTo>
                  <a:pt x="304385" y="237761"/>
                </a:lnTo>
                <a:lnTo>
                  <a:pt x="331517" y="272101"/>
                </a:lnTo>
                <a:lnTo>
                  <a:pt x="349419" y="313062"/>
                </a:lnTo>
                <a:lnTo>
                  <a:pt x="355879" y="359219"/>
                </a:lnTo>
                <a:lnTo>
                  <a:pt x="349833" y="404454"/>
                </a:lnTo>
                <a:lnTo>
                  <a:pt x="332683" y="443121"/>
                </a:lnTo>
                <a:lnTo>
                  <a:pt x="305911" y="474481"/>
                </a:lnTo>
                <a:lnTo>
                  <a:pt x="270998" y="497796"/>
                </a:lnTo>
                <a:lnTo>
                  <a:pt x="229426" y="512326"/>
                </a:lnTo>
                <a:lnTo>
                  <a:pt x="182676" y="517334"/>
                </a:lnTo>
                <a:lnTo>
                  <a:pt x="128300" y="510261"/>
                </a:lnTo>
                <a:lnTo>
                  <a:pt x="82586" y="490712"/>
                </a:lnTo>
                <a:lnTo>
                  <a:pt x="45792" y="461192"/>
                </a:lnTo>
                <a:lnTo>
                  <a:pt x="18177" y="424205"/>
                </a:lnTo>
                <a:lnTo>
                  <a:pt x="0" y="382257"/>
                </a:lnTo>
              </a:path>
            </a:pathLst>
          </a:custGeom>
          <a:ln w="6349">
            <a:solidFill>
              <a:srgbClr val="94BAFF"/>
            </a:solidFill>
          </a:ln>
        </p:spPr>
        <p:txBody>
          <a:bodyPr wrap="square" lIns="0" tIns="0" rIns="0" bIns="0" rtlCol="0"/>
          <a:lstStyle/>
          <a:p>
            <a:endParaRPr dirty="0"/>
          </a:p>
        </p:txBody>
      </p:sp>
      <p:sp>
        <p:nvSpPr>
          <p:cNvPr id="25" name="object 25"/>
          <p:cNvSpPr/>
          <p:nvPr/>
        </p:nvSpPr>
        <p:spPr>
          <a:xfrm>
            <a:off x="9862654" y="2130085"/>
            <a:ext cx="1487170" cy="1524000"/>
          </a:xfrm>
          <a:custGeom>
            <a:avLst/>
            <a:gdLst/>
            <a:ahLst/>
            <a:cxnLst/>
            <a:rect l="l" t="t" r="r" b="b"/>
            <a:pathLst>
              <a:path w="1487170" h="1524000">
                <a:moveTo>
                  <a:pt x="457339" y="1411046"/>
                </a:moveTo>
                <a:lnTo>
                  <a:pt x="0" y="1524000"/>
                </a:lnTo>
                <a:lnTo>
                  <a:pt x="0" y="0"/>
                </a:lnTo>
                <a:lnTo>
                  <a:pt x="459892" y="113601"/>
                </a:lnTo>
              </a:path>
              <a:path w="1487170" h="1524000">
                <a:moveTo>
                  <a:pt x="914679" y="1411046"/>
                </a:moveTo>
                <a:lnTo>
                  <a:pt x="457339" y="1524000"/>
                </a:lnTo>
                <a:lnTo>
                  <a:pt x="457339" y="0"/>
                </a:lnTo>
                <a:lnTo>
                  <a:pt x="914679" y="112966"/>
                </a:lnTo>
              </a:path>
              <a:path w="1487170" h="1524000">
                <a:moveTo>
                  <a:pt x="1487119" y="1382610"/>
                </a:moveTo>
                <a:lnTo>
                  <a:pt x="914679" y="1524000"/>
                </a:lnTo>
                <a:lnTo>
                  <a:pt x="914679" y="0"/>
                </a:lnTo>
                <a:lnTo>
                  <a:pt x="1487119" y="141389"/>
                </a:lnTo>
                <a:lnTo>
                  <a:pt x="1487119" y="1382610"/>
                </a:lnTo>
                <a:close/>
              </a:path>
            </a:pathLst>
          </a:custGeom>
          <a:ln w="25400">
            <a:solidFill>
              <a:srgbClr val="94BAFF"/>
            </a:solidFill>
          </a:ln>
        </p:spPr>
        <p:txBody>
          <a:bodyPr wrap="square" lIns="0" tIns="0" rIns="0" bIns="0" rtlCol="0"/>
          <a:lstStyle/>
          <a:p>
            <a:endParaRPr dirty="0"/>
          </a:p>
        </p:txBody>
      </p:sp>
      <p:sp>
        <p:nvSpPr>
          <p:cNvPr id="26" name="object 26"/>
          <p:cNvSpPr txBox="1"/>
          <p:nvPr/>
        </p:nvSpPr>
        <p:spPr>
          <a:xfrm>
            <a:off x="9839298" y="4720779"/>
            <a:ext cx="1387502" cy="861774"/>
          </a:xfrm>
          <a:prstGeom prst="rect">
            <a:avLst/>
          </a:prstGeom>
        </p:spPr>
        <p:txBody>
          <a:bodyPr vert="horz" wrap="square" lIns="0" tIns="40640" rIns="0" bIns="0" rtlCol="0">
            <a:spAutoFit/>
          </a:bodyPr>
          <a:lstStyle/>
          <a:p>
            <a:pPr marL="12700" marR="5080">
              <a:lnSpc>
                <a:spcPts val="1600"/>
              </a:lnSpc>
              <a:spcBef>
                <a:spcPts val="320"/>
              </a:spcBef>
            </a:pPr>
            <a:r>
              <a:rPr lang="el-GR" sz="1500" spc="-35" dirty="0">
                <a:solidFill>
                  <a:srgbClr val="94BAFF"/>
                </a:solidFill>
                <a:latin typeface="+mj-lt"/>
                <a:cs typeface="Trebuchet MS"/>
              </a:rPr>
              <a:t>ΔΙΑΔΙΔΟΥΜΕ ΤΗ ΜΑΘΗΣΗ ΚΑΙ ΜΟΙΡΑΖΟΜΑΣΤΕ ΤΙΣ ΠΡΑΚΤΙΚΕΣ</a:t>
            </a:r>
            <a:endParaRPr sz="1500" dirty="0">
              <a:latin typeface="+mj-lt"/>
              <a:cs typeface="Trebuchet MS"/>
            </a:endParaRPr>
          </a:p>
        </p:txBody>
      </p:sp>
    </p:spTree>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2" name="object 2"/>
          <p:cNvSpPr/>
          <p:nvPr/>
        </p:nvSpPr>
        <p:spPr>
          <a:xfrm>
            <a:off x="1549" y="1422"/>
            <a:ext cx="5906770" cy="2454275"/>
          </a:xfrm>
          <a:custGeom>
            <a:avLst/>
            <a:gdLst/>
            <a:ahLst/>
            <a:cxnLst/>
            <a:rect l="l" t="t" r="r" b="b"/>
            <a:pathLst>
              <a:path w="5906770" h="2454275">
                <a:moveTo>
                  <a:pt x="3192927" y="0"/>
                </a:moveTo>
                <a:lnTo>
                  <a:pt x="2496831" y="330432"/>
                </a:lnTo>
                <a:lnTo>
                  <a:pt x="1797766" y="0"/>
                </a:lnTo>
              </a:path>
              <a:path w="5906770" h="2454275">
                <a:moveTo>
                  <a:pt x="5559915" y="0"/>
                </a:moveTo>
                <a:lnTo>
                  <a:pt x="2496831" y="1454027"/>
                </a:lnTo>
                <a:lnTo>
                  <a:pt x="0" y="273829"/>
                </a:lnTo>
              </a:path>
              <a:path w="5906770" h="2454275">
                <a:moveTo>
                  <a:pt x="4849163" y="330432"/>
                </a:moveTo>
                <a:lnTo>
                  <a:pt x="5906425" y="835435"/>
                </a:lnTo>
                <a:lnTo>
                  <a:pt x="2496831" y="2453948"/>
                </a:lnTo>
                <a:lnTo>
                  <a:pt x="0" y="1273751"/>
                </a:lnTo>
              </a:path>
              <a:path w="5906770" h="2454275">
                <a:moveTo>
                  <a:pt x="0" y="394394"/>
                </a:moveTo>
                <a:lnTo>
                  <a:pt x="127138" y="333925"/>
                </a:lnTo>
              </a:path>
            </a:pathLst>
          </a:custGeom>
          <a:ln w="106172">
            <a:solidFill>
              <a:srgbClr val="FF3366"/>
            </a:solidFill>
          </a:ln>
        </p:spPr>
        <p:txBody>
          <a:bodyPr wrap="square" lIns="0" tIns="0" rIns="0" bIns="0" rtlCol="0"/>
          <a:lstStyle/>
          <a:p>
            <a:endParaRPr dirty="0"/>
          </a:p>
        </p:txBody>
      </p:sp>
      <p:pic>
        <p:nvPicPr>
          <p:cNvPr id="3" name="object 3"/>
          <p:cNvPicPr/>
          <p:nvPr/>
        </p:nvPicPr>
        <p:blipFill>
          <a:blip r:embed="rId2" cstate="print"/>
          <a:stretch>
            <a:fillRect/>
          </a:stretch>
        </p:blipFill>
        <p:spPr>
          <a:xfrm>
            <a:off x="-47142" y="3459198"/>
            <a:ext cx="11935529" cy="4167475"/>
          </a:xfrm>
          <a:prstGeom prst="rect">
            <a:avLst/>
          </a:prstGeom>
        </p:spPr>
      </p:pic>
      <p:grpSp>
        <p:nvGrpSpPr>
          <p:cNvPr id="4" name="object 4"/>
          <p:cNvGrpSpPr/>
          <p:nvPr/>
        </p:nvGrpSpPr>
        <p:grpSpPr>
          <a:xfrm>
            <a:off x="7676245" y="0"/>
            <a:ext cx="4485640" cy="7025640"/>
            <a:chOff x="7676245" y="0"/>
            <a:chExt cx="4485640" cy="7025640"/>
          </a:xfrm>
        </p:grpSpPr>
        <p:sp>
          <p:nvSpPr>
            <p:cNvPr id="5" name="object 5"/>
            <p:cNvSpPr/>
            <p:nvPr/>
          </p:nvSpPr>
          <p:spPr>
            <a:xfrm>
              <a:off x="8402303" y="1422"/>
              <a:ext cx="3692525" cy="3123565"/>
            </a:xfrm>
            <a:custGeom>
              <a:avLst/>
              <a:gdLst/>
              <a:ahLst/>
              <a:cxnLst/>
              <a:rect l="l" t="t" r="r" b="b"/>
              <a:pathLst>
                <a:path w="3692525" h="3123565">
                  <a:moveTo>
                    <a:pt x="3692146" y="3123139"/>
                  </a:moveTo>
                  <a:lnTo>
                    <a:pt x="3648180" y="3120296"/>
                  </a:lnTo>
                  <a:lnTo>
                    <a:pt x="3600614" y="3116659"/>
                  </a:lnTo>
                  <a:lnTo>
                    <a:pt x="3553203" y="3112475"/>
                  </a:lnTo>
                  <a:lnTo>
                    <a:pt x="3505951" y="3107746"/>
                  </a:lnTo>
                  <a:lnTo>
                    <a:pt x="3458860" y="3102476"/>
                  </a:lnTo>
                  <a:lnTo>
                    <a:pt x="3411934" y="3096668"/>
                  </a:lnTo>
                  <a:lnTo>
                    <a:pt x="3365176" y="3090325"/>
                  </a:lnTo>
                  <a:lnTo>
                    <a:pt x="3318589" y="3083450"/>
                  </a:lnTo>
                  <a:lnTo>
                    <a:pt x="3272176" y="3076046"/>
                  </a:lnTo>
                  <a:lnTo>
                    <a:pt x="3225941" y="3068117"/>
                  </a:lnTo>
                  <a:lnTo>
                    <a:pt x="3179886" y="3059666"/>
                  </a:lnTo>
                  <a:lnTo>
                    <a:pt x="3134015" y="3050695"/>
                  </a:lnTo>
                  <a:lnTo>
                    <a:pt x="3088330" y="3041208"/>
                  </a:lnTo>
                  <a:lnTo>
                    <a:pt x="3042836" y="3031209"/>
                  </a:lnTo>
                  <a:lnTo>
                    <a:pt x="2997535" y="3020700"/>
                  </a:lnTo>
                  <a:lnTo>
                    <a:pt x="2952430" y="3009684"/>
                  </a:lnTo>
                  <a:lnTo>
                    <a:pt x="2907525" y="2998166"/>
                  </a:lnTo>
                  <a:lnTo>
                    <a:pt x="2862823" y="2986147"/>
                  </a:lnTo>
                  <a:lnTo>
                    <a:pt x="2818326" y="2973630"/>
                  </a:lnTo>
                  <a:lnTo>
                    <a:pt x="2774039" y="2960621"/>
                  </a:lnTo>
                  <a:lnTo>
                    <a:pt x="2729963" y="2947120"/>
                  </a:lnTo>
                  <a:lnTo>
                    <a:pt x="2686103" y="2933132"/>
                  </a:lnTo>
                  <a:lnTo>
                    <a:pt x="2642462" y="2918660"/>
                  </a:lnTo>
                  <a:lnTo>
                    <a:pt x="2599042" y="2903706"/>
                  </a:lnTo>
                  <a:lnTo>
                    <a:pt x="2555847" y="2888274"/>
                  </a:lnTo>
                  <a:lnTo>
                    <a:pt x="2512881" y="2872368"/>
                  </a:lnTo>
                  <a:lnTo>
                    <a:pt x="2470145" y="2855990"/>
                  </a:lnTo>
                  <a:lnTo>
                    <a:pt x="2427644" y="2839143"/>
                  </a:lnTo>
                  <a:lnTo>
                    <a:pt x="2385380" y="2821831"/>
                  </a:lnTo>
                  <a:lnTo>
                    <a:pt x="2343357" y="2804057"/>
                  </a:lnTo>
                  <a:lnTo>
                    <a:pt x="2301577" y="2785823"/>
                  </a:lnTo>
                  <a:lnTo>
                    <a:pt x="2260045" y="2767134"/>
                  </a:lnTo>
                  <a:lnTo>
                    <a:pt x="2218763" y="2747993"/>
                  </a:lnTo>
                  <a:lnTo>
                    <a:pt x="2177734" y="2728401"/>
                  </a:lnTo>
                  <a:lnTo>
                    <a:pt x="2136962" y="2708363"/>
                  </a:lnTo>
                  <a:lnTo>
                    <a:pt x="2096449" y="2687883"/>
                  </a:lnTo>
                  <a:lnTo>
                    <a:pt x="2056200" y="2666962"/>
                  </a:lnTo>
                  <a:lnTo>
                    <a:pt x="2016216" y="2645604"/>
                  </a:lnTo>
                  <a:lnTo>
                    <a:pt x="1976501" y="2623812"/>
                  </a:lnTo>
                  <a:lnTo>
                    <a:pt x="1937059" y="2601590"/>
                  </a:lnTo>
                  <a:lnTo>
                    <a:pt x="1897892" y="2578941"/>
                  </a:lnTo>
                  <a:lnTo>
                    <a:pt x="1859004" y="2555867"/>
                  </a:lnTo>
                  <a:lnTo>
                    <a:pt x="1820397" y="2532372"/>
                  </a:lnTo>
                  <a:lnTo>
                    <a:pt x="1782076" y="2508460"/>
                  </a:lnTo>
                  <a:lnTo>
                    <a:pt x="1744043" y="2484132"/>
                  </a:lnTo>
                  <a:lnTo>
                    <a:pt x="1706301" y="2459393"/>
                  </a:lnTo>
                  <a:lnTo>
                    <a:pt x="1668854" y="2434246"/>
                  </a:lnTo>
                  <a:lnTo>
                    <a:pt x="1631704" y="2408693"/>
                  </a:lnTo>
                  <a:lnTo>
                    <a:pt x="1594855" y="2382739"/>
                  </a:lnTo>
                  <a:lnTo>
                    <a:pt x="1558310" y="2356385"/>
                  </a:lnTo>
                  <a:lnTo>
                    <a:pt x="1522072" y="2329636"/>
                  </a:lnTo>
                  <a:lnTo>
                    <a:pt x="1486144" y="2302494"/>
                  </a:lnTo>
                  <a:lnTo>
                    <a:pt x="1450530" y="2274963"/>
                  </a:lnTo>
                  <a:lnTo>
                    <a:pt x="1415233" y="2247045"/>
                  </a:lnTo>
                  <a:lnTo>
                    <a:pt x="1380255" y="2218745"/>
                  </a:lnTo>
                  <a:lnTo>
                    <a:pt x="1345600" y="2190064"/>
                  </a:lnTo>
                  <a:lnTo>
                    <a:pt x="1311271" y="2161007"/>
                  </a:lnTo>
                  <a:lnTo>
                    <a:pt x="1277272" y="2131576"/>
                  </a:lnTo>
                  <a:lnTo>
                    <a:pt x="1243605" y="2101775"/>
                  </a:lnTo>
                  <a:lnTo>
                    <a:pt x="1210274" y="2071607"/>
                  </a:lnTo>
                  <a:lnTo>
                    <a:pt x="1177281" y="2041074"/>
                  </a:lnTo>
                  <a:lnTo>
                    <a:pt x="1144631" y="2010181"/>
                  </a:lnTo>
                  <a:lnTo>
                    <a:pt x="1112325" y="1978929"/>
                  </a:lnTo>
                  <a:lnTo>
                    <a:pt x="1080368" y="1947324"/>
                  </a:lnTo>
                  <a:lnTo>
                    <a:pt x="1048762" y="1915366"/>
                  </a:lnTo>
                  <a:lnTo>
                    <a:pt x="1017511" y="1883061"/>
                  </a:lnTo>
                  <a:lnTo>
                    <a:pt x="986618" y="1850410"/>
                  </a:lnTo>
                  <a:lnTo>
                    <a:pt x="956085" y="1817417"/>
                  </a:lnTo>
                  <a:lnTo>
                    <a:pt x="925917" y="1784086"/>
                  </a:lnTo>
                  <a:lnTo>
                    <a:pt x="896116" y="1750419"/>
                  </a:lnTo>
                  <a:lnTo>
                    <a:pt x="866685" y="1716420"/>
                  </a:lnTo>
                  <a:lnTo>
                    <a:pt x="837628" y="1682091"/>
                  </a:lnTo>
                  <a:lnTo>
                    <a:pt x="808947" y="1647436"/>
                  </a:lnTo>
                  <a:lnTo>
                    <a:pt x="780647" y="1612458"/>
                  </a:lnTo>
                  <a:lnTo>
                    <a:pt x="752729" y="1577161"/>
                  </a:lnTo>
                  <a:lnTo>
                    <a:pt x="725198" y="1541547"/>
                  </a:lnTo>
                  <a:lnTo>
                    <a:pt x="698057" y="1505619"/>
                  </a:lnTo>
                  <a:lnTo>
                    <a:pt x="671307" y="1469381"/>
                  </a:lnTo>
                  <a:lnTo>
                    <a:pt x="644954" y="1432836"/>
                  </a:lnTo>
                  <a:lnTo>
                    <a:pt x="618999" y="1395987"/>
                  </a:lnTo>
                  <a:lnTo>
                    <a:pt x="593447" y="1358837"/>
                  </a:lnTo>
                  <a:lnTo>
                    <a:pt x="568300" y="1321390"/>
                  </a:lnTo>
                  <a:lnTo>
                    <a:pt x="543561" y="1283648"/>
                  </a:lnTo>
                  <a:lnTo>
                    <a:pt x="519234" y="1245615"/>
                  </a:lnTo>
                  <a:lnTo>
                    <a:pt x="495321" y="1207293"/>
                  </a:lnTo>
                  <a:lnTo>
                    <a:pt x="471826" y="1168687"/>
                  </a:lnTo>
                  <a:lnTo>
                    <a:pt x="448753" y="1129799"/>
                  </a:lnTo>
                  <a:lnTo>
                    <a:pt x="426103" y="1090632"/>
                  </a:lnTo>
                  <a:lnTo>
                    <a:pt x="403881" y="1051190"/>
                  </a:lnTo>
                  <a:lnTo>
                    <a:pt x="382090" y="1011475"/>
                  </a:lnTo>
                  <a:lnTo>
                    <a:pt x="360732" y="971491"/>
                  </a:lnTo>
                  <a:lnTo>
                    <a:pt x="339811" y="931241"/>
                  </a:lnTo>
                  <a:lnTo>
                    <a:pt x="319331" y="890729"/>
                  </a:lnTo>
                  <a:lnTo>
                    <a:pt x="299293" y="849957"/>
                  </a:lnTo>
                  <a:lnTo>
                    <a:pt x="279702" y="808928"/>
                  </a:lnTo>
                  <a:lnTo>
                    <a:pt x="260560" y="767646"/>
                  </a:lnTo>
                  <a:lnTo>
                    <a:pt x="241871" y="726113"/>
                  </a:lnTo>
                  <a:lnTo>
                    <a:pt x="223638" y="684334"/>
                  </a:lnTo>
                  <a:lnTo>
                    <a:pt x="205864" y="642311"/>
                  </a:lnTo>
                  <a:lnTo>
                    <a:pt x="188552" y="600047"/>
                  </a:lnTo>
                  <a:lnTo>
                    <a:pt x="171705" y="557546"/>
                  </a:lnTo>
                  <a:lnTo>
                    <a:pt x="155327" y="514811"/>
                  </a:lnTo>
                  <a:lnTo>
                    <a:pt x="139421" y="471844"/>
                  </a:lnTo>
                  <a:lnTo>
                    <a:pt x="123989" y="428649"/>
                  </a:lnTo>
                  <a:lnTo>
                    <a:pt x="109036" y="385229"/>
                  </a:lnTo>
                  <a:lnTo>
                    <a:pt x="94563" y="341588"/>
                  </a:lnTo>
                  <a:lnTo>
                    <a:pt x="80575" y="297728"/>
                  </a:lnTo>
                  <a:lnTo>
                    <a:pt x="67075" y="253653"/>
                  </a:lnTo>
                  <a:lnTo>
                    <a:pt x="54065" y="209365"/>
                  </a:lnTo>
                  <a:lnTo>
                    <a:pt x="41549" y="164869"/>
                  </a:lnTo>
                  <a:lnTo>
                    <a:pt x="29530" y="120167"/>
                  </a:lnTo>
                  <a:lnTo>
                    <a:pt x="18011" y="75262"/>
                  </a:lnTo>
                  <a:lnTo>
                    <a:pt x="6996" y="30157"/>
                  </a:lnTo>
                  <a:lnTo>
                    <a:pt x="0" y="0"/>
                  </a:lnTo>
                </a:path>
                <a:path w="3692525" h="3123565">
                  <a:moveTo>
                    <a:pt x="3692146" y="2347285"/>
                  </a:moveTo>
                  <a:lnTo>
                    <a:pt x="3649942" y="2343921"/>
                  </a:lnTo>
                  <a:lnTo>
                    <a:pt x="3602800" y="2339477"/>
                  </a:lnTo>
                  <a:lnTo>
                    <a:pt x="3555855" y="2334367"/>
                  </a:lnTo>
                  <a:lnTo>
                    <a:pt x="3509112" y="2328596"/>
                  </a:lnTo>
                  <a:lnTo>
                    <a:pt x="3462575" y="2322169"/>
                  </a:lnTo>
                  <a:lnTo>
                    <a:pt x="3416249" y="2315091"/>
                  </a:lnTo>
                  <a:lnTo>
                    <a:pt x="3370139" y="2307366"/>
                  </a:lnTo>
                  <a:lnTo>
                    <a:pt x="3324250" y="2299000"/>
                  </a:lnTo>
                  <a:lnTo>
                    <a:pt x="3278586" y="2289996"/>
                  </a:lnTo>
                  <a:lnTo>
                    <a:pt x="3233153" y="2280360"/>
                  </a:lnTo>
                  <a:lnTo>
                    <a:pt x="3187955" y="2270096"/>
                  </a:lnTo>
                  <a:lnTo>
                    <a:pt x="3142996" y="2259210"/>
                  </a:lnTo>
                  <a:lnTo>
                    <a:pt x="3098283" y="2247706"/>
                  </a:lnTo>
                  <a:lnTo>
                    <a:pt x="3053818" y="2235589"/>
                  </a:lnTo>
                  <a:lnTo>
                    <a:pt x="3009608" y="2222863"/>
                  </a:lnTo>
                  <a:lnTo>
                    <a:pt x="2965657" y="2209534"/>
                  </a:lnTo>
                  <a:lnTo>
                    <a:pt x="2921970" y="2195606"/>
                  </a:lnTo>
                  <a:lnTo>
                    <a:pt x="2878552" y="2181084"/>
                  </a:lnTo>
                  <a:lnTo>
                    <a:pt x="2835406" y="2165973"/>
                  </a:lnTo>
                  <a:lnTo>
                    <a:pt x="2792539" y="2150277"/>
                  </a:lnTo>
                  <a:lnTo>
                    <a:pt x="2749955" y="2134002"/>
                  </a:lnTo>
                  <a:lnTo>
                    <a:pt x="2707659" y="2117152"/>
                  </a:lnTo>
                  <a:lnTo>
                    <a:pt x="2665655" y="2099732"/>
                  </a:lnTo>
                  <a:lnTo>
                    <a:pt x="2623948" y="2081747"/>
                  </a:lnTo>
                  <a:lnTo>
                    <a:pt x="2582544" y="2063201"/>
                  </a:lnTo>
                  <a:lnTo>
                    <a:pt x="2541446" y="2044099"/>
                  </a:lnTo>
                  <a:lnTo>
                    <a:pt x="2500660" y="2024447"/>
                  </a:lnTo>
                  <a:lnTo>
                    <a:pt x="2460191" y="2004248"/>
                  </a:lnTo>
                  <a:lnTo>
                    <a:pt x="2420043" y="1983508"/>
                  </a:lnTo>
                  <a:lnTo>
                    <a:pt x="2380220" y="1962231"/>
                  </a:lnTo>
                  <a:lnTo>
                    <a:pt x="2340729" y="1940423"/>
                  </a:lnTo>
                  <a:lnTo>
                    <a:pt x="2301573" y="1918088"/>
                  </a:lnTo>
                  <a:lnTo>
                    <a:pt x="2262758" y="1895230"/>
                  </a:lnTo>
                  <a:lnTo>
                    <a:pt x="2224287" y="1871855"/>
                  </a:lnTo>
                  <a:lnTo>
                    <a:pt x="2186167" y="1847968"/>
                  </a:lnTo>
                  <a:lnTo>
                    <a:pt x="2148401" y="1823572"/>
                  </a:lnTo>
                  <a:lnTo>
                    <a:pt x="2110995" y="1798674"/>
                  </a:lnTo>
                  <a:lnTo>
                    <a:pt x="2073953" y="1773277"/>
                  </a:lnTo>
                  <a:lnTo>
                    <a:pt x="2037281" y="1747387"/>
                  </a:lnTo>
                  <a:lnTo>
                    <a:pt x="2000982" y="1721008"/>
                  </a:lnTo>
                  <a:lnTo>
                    <a:pt x="1965062" y="1694145"/>
                  </a:lnTo>
                  <a:lnTo>
                    <a:pt x="1929525" y="1666803"/>
                  </a:lnTo>
                  <a:lnTo>
                    <a:pt x="1894376" y="1638986"/>
                  </a:lnTo>
                  <a:lnTo>
                    <a:pt x="1859621" y="1610700"/>
                  </a:lnTo>
                  <a:lnTo>
                    <a:pt x="1825263" y="1581949"/>
                  </a:lnTo>
                  <a:lnTo>
                    <a:pt x="1791308" y="1552739"/>
                  </a:lnTo>
                  <a:lnTo>
                    <a:pt x="1757760" y="1523073"/>
                  </a:lnTo>
                  <a:lnTo>
                    <a:pt x="1724624" y="1492956"/>
                  </a:lnTo>
                  <a:lnTo>
                    <a:pt x="1691905" y="1462394"/>
                  </a:lnTo>
                  <a:lnTo>
                    <a:pt x="1659608" y="1431391"/>
                  </a:lnTo>
                  <a:lnTo>
                    <a:pt x="1627738" y="1399952"/>
                  </a:lnTo>
                  <a:lnTo>
                    <a:pt x="1596299" y="1368082"/>
                  </a:lnTo>
                  <a:lnTo>
                    <a:pt x="1565296" y="1335785"/>
                  </a:lnTo>
                  <a:lnTo>
                    <a:pt x="1534733" y="1303066"/>
                  </a:lnTo>
                  <a:lnTo>
                    <a:pt x="1504617" y="1269931"/>
                  </a:lnTo>
                  <a:lnTo>
                    <a:pt x="1474950" y="1236383"/>
                  </a:lnTo>
                  <a:lnTo>
                    <a:pt x="1445740" y="1202428"/>
                  </a:lnTo>
                  <a:lnTo>
                    <a:pt x="1416989" y="1168070"/>
                  </a:lnTo>
                  <a:lnTo>
                    <a:pt x="1388702" y="1133315"/>
                  </a:lnTo>
                  <a:lnTo>
                    <a:pt x="1360886" y="1098167"/>
                  </a:lnTo>
                  <a:lnTo>
                    <a:pt x="1333544" y="1062630"/>
                  </a:lnTo>
                  <a:lnTo>
                    <a:pt x="1306680" y="1026710"/>
                  </a:lnTo>
                  <a:lnTo>
                    <a:pt x="1280301" y="990411"/>
                  </a:lnTo>
                  <a:lnTo>
                    <a:pt x="1254411" y="953739"/>
                  </a:lnTo>
                  <a:lnTo>
                    <a:pt x="1229014" y="916697"/>
                  </a:lnTo>
                  <a:lnTo>
                    <a:pt x="1204115" y="879291"/>
                  </a:lnTo>
                  <a:lnTo>
                    <a:pt x="1179720" y="841526"/>
                  </a:lnTo>
                  <a:lnTo>
                    <a:pt x="1155832" y="803405"/>
                  </a:lnTo>
                  <a:lnTo>
                    <a:pt x="1132457" y="764935"/>
                  </a:lnTo>
                  <a:lnTo>
                    <a:pt x="1109599" y="726120"/>
                  </a:lnTo>
                  <a:lnTo>
                    <a:pt x="1087264" y="686964"/>
                  </a:lnTo>
                  <a:lnTo>
                    <a:pt x="1065455" y="647473"/>
                  </a:lnTo>
                  <a:lnTo>
                    <a:pt x="1044178" y="607651"/>
                  </a:lnTo>
                  <a:lnTo>
                    <a:pt x="1023438" y="567503"/>
                  </a:lnTo>
                  <a:lnTo>
                    <a:pt x="1003239" y="527033"/>
                  </a:lnTo>
                  <a:lnTo>
                    <a:pt x="983587" y="486248"/>
                  </a:lnTo>
                  <a:lnTo>
                    <a:pt x="964485" y="445150"/>
                  </a:lnTo>
                  <a:lnTo>
                    <a:pt x="945939" y="403746"/>
                  </a:lnTo>
                  <a:lnTo>
                    <a:pt x="927954" y="362039"/>
                  </a:lnTo>
                  <a:lnTo>
                    <a:pt x="910533" y="320036"/>
                  </a:lnTo>
                  <a:lnTo>
                    <a:pt x="893683" y="277739"/>
                  </a:lnTo>
                  <a:lnTo>
                    <a:pt x="877408" y="235155"/>
                  </a:lnTo>
                  <a:lnTo>
                    <a:pt x="861712" y="192288"/>
                  </a:lnTo>
                  <a:lnTo>
                    <a:pt x="846601" y="149143"/>
                  </a:lnTo>
                  <a:lnTo>
                    <a:pt x="832079" y="105725"/>
                  </a:lnTo>
                  <a:lnTo>
                    <a:pt x="818151" y="62038"/>
                  </a:lnTo>
                  <a:lnTo>
                    <a:pt x="804822" y="18087"/>
                  </a:lnTo>
                  <a:lnTo>
                    <a:pt x="799615" y="0"/>
                  </a:lnTo>
                </a:path>
                <a:path w="3692525" h="3123565">
                  <a:moveTo>
                    <a:pt x="3692146" y="1404114"/>
                  </a:moveTo>
                  <a:lnTo>
                    <a:pt x="3624891" y="1396167"/>
                  </a:lnTo>
                  <a:lnTo>
                    <a:pt x="3580618" y="1389780"/>
                  </a:lnTo>
                  <a:lnTo>
                    <a:pt x="3536451" y="1382541"/>
                  </a:lnTo>
                  <a:lnTo>
                    <a:pt x="3492403" y="1374451"/>
                  </a:lnTo>
                  <a:lnTo>
                    <a:pt x="3448487" y="1365510"/>
                  </a:lnTo>
                  <a:lnTo>
                    <a:pt x="3404717" y="1355716"/>
                  </a:lnTo>
                  <a:lnTo>
                    <a:pt x="3361106" y="1345072"/>
                  </a:lnTo>
                  <a:lnTo>
                    <a:pt x="3317667" y="1333575"/>
                  </a:lnTo>
                  <a:lnTo>
                    <a:pt x="3274412" y="1321227"/>
                  </a:lnTo>
                  <a:lnTo>
                    <a:pt x="3231356" y="1308028"/>
                  </a:lnTo>
                  <a:lnTo>
                    <a:pt x="3188512" y="1293977"/>
                  </a:lnTo>
                  <a:lnTo>
                    <a:pt x="3145893" y="1279074"/>
                  </a:lnTo>
                  <a:lnTo>
                    <a:pt x="3103512" y="1263320"/>
                  </a:lnTo>
                  <a:lnTo>
                    <a:pt x="3061382" y="1246714"/>
                  </a:lnTo>
                  <a:lnTo>
                    <a:pt x="3019516" y="1229256"/>
                  </a:lnTo>
                  <a:lnTo>
                    <a:pt x="2977929" y="1210947"/>
                  </a:lnTo>
                  <a:lnTo>
                    <a:pt x="2936632" y="1191787"/>
                  </a:lnTo>
                  <a:lnTo>
                    <a:pt x="2895640" y="1171775"/>
                  </a:lnTo>
                  <a:lnTo>
                    <a:pt x="2854965" y="1150911"/>
                  </a:lnTo>
                  <a:lnTo>
                    <a:pt x="2814621" y="1129195"/>
                  </a:lnTo>
                  <a:lnTo>
                    <a:pt x="2774621" y="1106628"/>
                  </a:lnTo>
                  <a:lnTo>
                    <a:pt x="2734978" y="1083210"/>
                  </a:lnTo>
                  <a:lnTo>
                    <a:pt x="2695705" y="1058940"/>
                  </a:lnTo>
                  <a:lnTo>
                    <a:pt x="2656816" y="1033818"/>
                  </a:lnTo>
                  <a:lnTo>
                    <a:pt x="2618323" y="1007845"/>
                  </a:lnTo>
                  <a:lnTo>
                    <a:pt x="2580241" y="981020"/>
                  </a:lnTo>
                  <a:lnTo>
                    <a:pt x="2542582" y="953344"/>
                  </a:lnTo>
                  <a:lnTo>
                    <a:pt x="2505360" y="924816"/>
                  </a:lnTo>
                  <a:lnTo>
                    <a:pt x="2468587" y="895436"/>
                  </a:lnTo>
                  <a:lnTo>
                    <a:pt x="2432277" y="865205"/>
                  </a:lnTo>
                  <a:lnTo>
                    <a:pt x="2396443" y="834122"/>
                  </a:lnTo>
                  <a:lnTo>
                    <a:pt x="2361099" y="802188"/>
                  </a:lnTo>
                  <a:lnTo>
                    <a:pt x="2326258" y="769402"/>
                  </a:lnTo>
                  <a:lnTo>
                    <a:pt x="2291932" y="735764"/>
                  </a:lnTo>
                  <a:lnTo>
                    <a:pt x="2258295" y="701439"/>
                  </a:lnTo>
                  <a:lnTo>
                    <a:pt x="2225509" y="666597"/>
                  </a:lnTo>
                  <a:lnTo>
                    <a:pt x="2193574" y="631253"/>
                  </a:lnTo>
                  <a:lnTo>
                    <a:pt x="2162492" y="595419"/>
                  </a:lnTo>
                  <a:lnTo>
                    <a:pt x="2132260" y="559109"/>
                  </a:lnTo>
                  <a:lnTo>
                    <a:pt x="2102881" y="522337"/>
                  </a:lnTo>
                  <a:lnTo>
                    <a:pt x="2074353" y="485114"/>
                  </a:lnTo>
                  <a:lnTo>
                    <a:pt x="2046676" y="447455"/>
                  </a:lnTo>
                  <a:lnTo>
                    <a:pt x="2019851" y="409373"/>
                  </a:lnTo>
                  <a:lnTo>
                    <a:pt x="1993878" y="370880"/>
                  </a:lnTo>
                  <a:lnTo>
                    <a:pt x="1968756" y="331991"/>
                  </a:lnTo>
                  <a:lnTo>
                    <a:pt x="1944486" y="292718"/>
                  </a:lnTo>
                  <a:lnTo>
                    <a:pt x="1921068" y="253075"/>
                  </a:lnTo>
                  <a:lnTo>
                    <a:pt x="1898501" y="213074"/>
                  </a:lnTo>
                  <a:lnTo>
                    <a:pt x="1876786" y="172730"/>
                  </a:lnTo>
                  <a:lnTo>
                    <a:pt x="1855922" y="132055"/>
                  </a:lnTo>
                  <a:lnTo>
                    <a:pt x="1835910" y="91062"/>
                  </a:lnTo>
                  <a:lnTo>
                    <a:pt x="1816749" y="49766"/>
                  </a:lnTo>
                  <a:lnTo>
                    <a:pt x="1798440" y="8178"/>
                  </a:lnTo>
                  <a:lnTo>
                    <a:pt x="1795030" y="0"/>
                  </a:lnTo>
                </a:path>
                <a:path w="3692525" h="3123565">
                  <a:moveTo>
                    <a:pt x="3692146" y="481347"/>
                  </a:moveTo>
                  <a:lnTo>
                    <a:pt x="3622041" y="467454"/>
                  </a:lnTo>
                  <a:lnTo>
                    <a:pt x="3575221" y="455954"/>
                  </a:lnTo>
                  <a:lnTo>
                    <a:pt x="3528739" y="442836"/>
                  </a:lnTo>
                  <a:lnTo>
                    <a:pt x="3482640" y="428100"/>
                  </a:lnTo>
                  <a:lnTo>
                    <a:pt x="3436968" y="411746"/>
                  </a:lnTo>
                  <a:lnTo>
                    <a:pt x="3391767" y="393773"/>
                  </a:lnTo>
                  <a:lnTo>
                    <a:pt x="3347083" y="374183"/>
                  </a:lnTo>
                  <a:lnTo>
                    <a:pt x="3302959" y="352974"/>
                  </a:lnTo>
                  <a:lnTo>
                    <a:pt x="3259441" y="330147"/>
                  </a:lnTo>
                  <a:lnTo>
                    <a:pt x="3216572" y="305702"/>
                  </a:lnTo>
                  <a:lnTo>
                    <a:pt x="3174397" y="279639"/>
                  </a:lnTo>
                  <a:lnTo>
                    <a:pt x="3132961" y="251958"/>
                  </a:lnTo>
                  <a:lnTo>
                    <a:pt x="3092308" y="222659"/>
                  </a:lnTo>
                  <a:lnTo>
                    <a:pt x="3052482" y="191742"/>
                  </a:lnTo>
                  <a:lnTo>
                    <a:pt x="3013528" y="159207"/>
                  </a:lnTo>
                  <a:lnTo>
                    <a:pt x="2975490" y="125054"/>
                  </a:lnTo>
                  <a:lnTo>
                    <a:pt x="2938413" y="89283"/>
                  </a:lnTo>
                  <a:lnTo>
                    <a:pt x="2904674" y="54386"/>
                  </a:lnTo>
                  <a:lnTo>
                    <a:pt x="2872371" y="18634"/>
                  </a:lnTo>
                  <a:lnTo>
                    <a:pt x="2856642" y="0"/>
                  </a:lnTo>
                </a:path>
              </a:pathLst>
            </a:custGeom>
            <a:ln w="134645">
              <a:solidFill>
                <a:srgbClr val="FFC900"/>
              </a:solidFill>
            </a:ln>
          </p:spPr>
          <p:txBody>
            <a:bodyPr wrap="square" lIns="0" tIns="0" rIns="0" bIns="0" rtlCol="0"/>
            <a:lstStyle/>
            <a:p>
              <a:endParaRPr dirty="0"/>
            </a:p>
          </p:txBody>
        </p:sp>
        <p:sp>
          <p:nvSpPr>
            <p:cNvPr id="6" name="object 6"/>
            <p:cNvSpPr/>
            <p:nvPr/>
          </p:nvSpPr>
          <p:spPr>
            <a:xfrm>
              <a:off x="7732830" y="112341"/>
              <a:ext cx="4361815" cy="6790690"/>
            </a:xfrm>
            <a:custGeom>
              <a:avLst/>
              <a:gdLst/>
              <a:ahLst/>
              <a:cxnLst/>
              <a:rect l="l" t="t" r="r" b="b"/>
              <a:pathLst>
                <a:path w="4361815" h="6790690">
                  <a:moveTo>
                    <a:pt x="2037689" y="6286982"/>
                  </a:moveTo>
                  <a:lnTo>
                    <a:pt x="0" y="6790283"/>
                  </a:lnTo>
                  <a:lnTo>
                    <a:pt x="0" y="0"/>
                  </a:lnTo>
                  <a:lnTo>
                    <a:pt x="2049056" y="506107"/>
                  </a:lnTo>
                </a:path>
                <a:path w="4361815" h="6790690">
                  <a:moveTo>
                    <a:pt x="4075379" y="6286982"/>
                  </a:moveTo>
                  <a:lnTo>
                    <a:pt x="2037689" y="6790283"/>
                  </a:lnTo>
                  <a:lnTo>
                    <a:pt x="2037689" y="0"/>
                  </a:lnTo>
                  <a:lnTo>
                    <a:pt x="4075379" y="503300"/>
                  </a:lnTo>
                </a:path>
                <a:path w="4361815" h="6790690">
                  <a:moveTo>
                    <a:pt x="4361621" y="6719584"/>
                  </a:moveTo>
                  <a:lnTo>
                    <a:pt x="4075379" y="6790283"/>
                  </a:lnTo>
                  <a:lnTo>
                    <a:pt x="4075379" y="0"/>
                  </a:lnTo>
                  <a:lnTo>
                    <a:pt x="4361621" y="70699"/>
                  </a:lnTo>
                </a:path>
              </a:pathLst>
            </a:custGeom>
            <a:ln w="113169">
              <a:solidFill>
                <a:srgbClr val="94BAFF"/>
              </a:solidFill>
            </a:ln>
          </p:spPr>
          <p:txBody>
            <a:bodyPr wrap="square" lIns="0" tIns="0" rIns="0" bIns="0" rtlCol="0"/>
            <a:lstStyle/>
            <a:p>
              <a:endParaRPr dirty="0"/>
            </a:p>
          </p:txBody>
        </p:sp>
      </p:grpSp>
      <p:sp>
        <p:nvSpPr>
          <p:cNvPr id="7" name="object 7"/>
          <p:cNvSpPr txBox="1">
            <a:spLocks noGrp="1"/>
          </p:cNvSpPr>
          <p:nvPr>
            <p:ph type="title"/>
          </p:nvPr>
        </p:nvSpPr>
        <p:spPr>
          <a:xfrm>
            <a:off x="712250" y="598538"/>
            <a:ext cx="6921255" cy="1213153"/>
          </a:xfrm>
          <a:prstGeom prst="rect">
            <a:avLst/>
          </a:prstGeom>
        </p:spPr>
        <p:txBody>
          <a:bodyPr vert="horz" wrap="square" lIns="0" tIns="12700" rIns="0" bIns="0" rtlCol="0">
            <a:spAutoFit/>
          </a:bodyPr>
          <a:lstStyle/>
          <a:p>
            <a:pPr marL="12700" marR="6985">
              <a:lnSpc>
                <a:spcPct val="100000"/>
              </a:lnSpc>
              <a:spcBef>
                <a:spcPts val="100"/>
              </a:spcBef>
            </a:pPr>
            <a:r>
              <a:rPr lang="el-GR" sz="3900" spc="-140" dirty="0">
                <a:solidFill>
                  <a:srgbClr val="FFFFFF"/>
                </a:solidFill>
                <a:latin typeface="+mj-lt"/>
              </a:rPr>
              <a:t>ΠΟΙΕΣ ΕΙΝΑΙ ΟΙ ΠΡΟΚΛΗΣΕΙΣ ΠΟΥ ΘΕΛΕΤΕ ΝΑ ΑΝΤΙΜΕΤΩΠΙΣΕΤΕ;</a:t>
            </a:r>
            <a:endParaRPr sz="3900" dirty="0">
              <a:latin typeface="+mj-lt"/>
            </a:endParaRPr>
          </a:p>
        </p:txBody>
      </p:sp>
      <p:sp>
        <p:nvSpPr>
          <p:cNvPr id="8" name="object 8"/>
          <p:cNvSpPr txBox="1"/>
          <p:nvPr/>
        </p:nvSpPr>
        <p:spPr>
          <a:xfrm>
            <a:off x="707299" y="2646574"/>
            <a:ext cx="6328501" cy="571375"/>
          </a:xfrm>
          <a:prstGeom prst="rect">
            <a:avLst/>
          </a:prstGeom>
        </p:spPr>
        <p:txBody>
          <a:bodyPr vert="horz" wrap="square" lIns="0" tIns="7620" rIns="0" bIns="0" rtlCol="0">
            <a:spAutoFit/>
          </a:bodyPr>
          <a:lstStyle/>
          <a:p>
            <a:pPr marL="12700" marR="5080">
              <a:lnSpc>
                <a:spcPct val="102600"/>
              </a:lnSpc>
              <a:spcBef>
                <a:spcPts val="60"/>
              </a:spcBef>
            </a:pPr>
            <a:r>
              <a:rPr lang="el-GR" sz="1200" spc="-60" dirty="0">
                <a:solidFill>
                  <a:srgbClr val="FFFFFF"/>
                </a:solidFill>
                <a:latin typeface="+mj-lt"/>
                <a:cs typeface="Trebuchet MS"/>
              </a:rPr>
              <a:t>Οι </a:t>
            </a:r>
            <a:r>
              <a:rPr lang="el-GR" sz="1200" spc="-60" dirty="0">
                <a:solidFill>
                  <a:srgbClr val="FFFFFF"/>
                </a:solidFill>
                <a:latin typeface="+mj-lt"/>
              </a:rPr>
              <a:t>ακόλουθες ερωτήσεις προτροπής αναδεικνύουν ένα πλήθος βασικών προκλήσεων που συνδέονται με την κάθε αρχή καινοτομίας. Χρησιμοποιήστε τις ερωτήσεις προτροπής προκειμένου </a:t>
            </a:r>
            <a:r>
              <a:rPr lang="el-GR" sz="1200" spc="-60" dirty="0">
                <a:solidFill>
                  <a:srgbClr val="FFFFFF"/>
                </a:solidFill>
                <a:latin typeface="+mj-lt"/>
                <a:cs typeface="Trebuchet MS"/>
              </a:rPr>
              <a:t>να σας βοηθήσουν να αναγνωρίσετε την καταλληλότερη αρχή για την αντιμετώπιση των προκλήσεών σας.</a:t>
            </a:r>
          </a:p>
        </p:txBody>
      </p:sp>
      <p:grpSp>
        <p:nvGrpSpPr>
          <p:cNvPr id="9" name="object 9"/>
          <p:cNvGrpSpPr/>
          <p:nvPr/>
        </p:nvGrpSpPr>
        <p:grpSpPr>
          <a:xfrm>
            <a:off x="713651" y="2189648"/>
            <a:ext cx="375920" cy="375920"/>
            <a:chOff x="713651" y="2189648"/>
            <a:chExt cx="375920" cy="375920"/>
          </a:xfrm>
        </p:grpSpPr>
        <p:sp>
          <p:nvSpPr>
            <p:cNvPr id="10" name="object 10"/>
            <p:cNvSpPr/>
            <p:nvPr/>
          </p:nvSpPr>
          <p:spPr>
            <a:xfrm>
              <a:off x="720001" y="2195998"/>
              <a:ext cx="363220" cy="363220"/>
            </a:xfrm>
            <a:custGeom>
              <a:avLst/>
              <a:gdLst/>
              <a:ahLst/>
              <a:cxnLst/>
              <a:rect l="l" t="t" r="r" b="b"/>
              <a:pathLst>
                <a:path w="363219" h="363219">
                  <a:moveTo>
                    <a:pt x="363105" y="181559"/>
                  </a:moveTo>
                  <a:lnTo>
                    <a:pt x="356620" y="229822"/>
                  </a:lnTo>
                  <a:lnTo>
                    <a:pt x="338319" y="273192"/>
                  </a:lnTo>
                  <a:lnTo>
                    <a:pt x="309930" y="309938"/>
                  </a:lnTo>
                  <a:lnTo>
                    <a:pt x="273185" y="338328"/>
                  </a:lnTo>
                  <a:lnTo>
                    <a:pt x="229814" y="356632"/>
                  </a:lnTo>
                  <a:lnTo>
                    <a:pt x="181546" y="363118"/>
                  </a:lnTo>
                  <a:lnTo>
                    <a:pt x="133283" y="356632"/>
                  </a:lnTo>
                  <a:lnTo>
                    <a:pt x="89916" y="338328"/>
                  </a:lnTo>
                  <a:lnTo>
                    <a:pt x="53173" y="309938"/>
                  </a:lnTo>
                  <a:lnTo>
                    <a:pt x="24786" y="273192"/>
                  </a:lnTo>
                  <a:lnTo>
                    <a:pt x="6484" y="229822"/>
                  </a:lnTo>
                  <a:lnTo>
                    <a:pt x="0" y="181559"/>
                  </a:lnTo>
                  <a:lnTo>
                    <a:pt x="6484" y="133295"/>
                  </a:lnTo>
                  <a:lnTo>
                    <a:pt x="24786" y="89925"/>
                  </a:lnTo>
                  <a:lnTo>
                    <a:pt x="53173" y="53179"/>
                  </a:lnTo>
                  <a:lnTo>
                    <a:pt x="89916" y="24789"/>
                  </a:lnTo>
                  <a:lnTo>
                    <a:pt x="133283" y="6485"/>
                  </a:lnTo>
                  <a:lnTo>
                    <a:pt x="181546" y="0"/>
                  </a:lnTo>
                  <a:lnTo>
                    <a:pt x="229814" y="6485"/>
                  </a:lnTo>
                  <a:lnTo>
                    <a:pt x="273185" y="24789"/>
                  </a:lnTo>
                  <a:lnTo>
                    <a:pt x="309930" y="53179"/>
                  </a:lnTo>
                  <a:lnTo>
                    <a:pt x="338319" y="89925"/>
                  </a:lnTo>
                  <a:lnTo>
                    <a:pt x="356620" y="133295"/>
                  </a:lnTo>
                  <a:lnTo>
                    <a:pt x="363105" y="181559"/>
                  </a:lnTo>
                  <a:close/>
                </a:path>
              </a:pathLst>
            </a:custGeom>
            <a:ln w="12700">
              <a:solidFill>
                <a:srgbClr val="FFFFFF"/>
              </a:solidFill>
            </a:ln>
          </p:spPr>
          <p:txBody>
            <a:bodyPr wrap="square" lIns="0" tIns="0" rIns="0" bIns="0" rtlCol="0"/>
            <a:lstStyle/>
            <a:p>
              <a:endParaRPr dirty="0"/>
            </a:p>
          </p:txBody>
        </p:sp>
        <p:pic>
          <p:nvPicPr>
            <p:cNvPr id="11" name="object 11"/>
            <p:cNvPicPr/>
            <p:nvPr/>
          </p:nvPicPr>
          <p:blipFill>
            <a:blip r:embed="rId3" cstate="print"/>
            <a:stretch>
              <a:fillRect/>
            </a:stretch>
          </p:blipFill>
          <p:spPr>
            <a:xfrm>
              <a:off x="822960" y="2263115"/>
              <a:ext cx="157149" cy="246170"/>
            </a:xfrm>
            <a:prstGeom prst="rect">
              <a:avLst/>
            </a:prstGeom>
          </p:spPr>
        </p:pic>
      </p:grpSp>
      <p:sp>
        <p:nvSpPr>
          <p:cNvPr id="15" name="docshape124"/>
          <p:cNvSpPr txBox="1">
            <a:spLocks noChangeArrowheads="1"/>
          </p:cNvSpPr>
          <p:nvPr/>
        </p:nvSpPr>
        <p:spPr bwMode="auto">
          <a:xfrm>
            <a:off x="177800" y="7058025"/>
            <a:ext cx="9067800" cy="315595"/>
          </a:xfrm>
          <a:prstGeom prst="rect">
            <a:avLst/>
          </a:prstGeom>
          <a:solidFill>
            <a:srgbClr val="1C2E4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ctr" anchorCtr="0" upright="1">
            <a:noAutofit/>
          </a:bodyPr>
          <a:lstStyle/>
          <a:p>
            <a:pPr marL="134620">
              <a:spcBef>
                <a:spcPts val="745"/>
              </a:spcBef>
              <a:spcAft>
                <a:spcPts val="0"/>
              </a:spcAft>
              <a:tabLst>
                <a:tab pos="443230" algn="l"/>
              </a:tabLst>
            </a:pPr>
            <a:r>
              <a:rPr lang="el-GR" sz="1000" spc="-50" dirty="0">
                <a:solidFill>
                  <a:schemeClr val="bg1">
                    <a:lumMod val="50000"/>
                  </a:schemeClr>
                </a:solidFill>
                <a:effectLst/>
                <a:latin typeface="+mj-lt"/>
                <a:ea typeface="Trebuchet MS" panose="020B0603020202020204" pitchFamily="34" charset="0"/>
                <a:cs typeface="Trebuchet MS" panose="020B0603020202020204" pitchFamily="34" charset="0"/>
              </a:rPr>
              <a:t>7</a:t>
            </a:r>
            <a:r>
              <a:rPr lang="el-GR" sz="1000" dirty="0">
                <a:solidFill>
                  <a:schemeClr val="bg1">
                    <a:lumMod val="50000"/>
                  </a:schemeClr>
                </a:solidFill>
                <a:effectLst/>
                <a:latin typeface="+mj-lt"/>
                <a:ea typeface="Trebuchet MS" panose="020B0603020202020204" pitchFamily="34" charset="0"/>
                <a:cs typeface="Trebuchet MS" panose="020B0603020202020204" pitchFamily="34" charset="0"/>
              </a:rPr>
              <a:t>	</a:t>
            </a:r>
            <a:r>
              <a:rPr lang="en-US" sz="1000" spc="-15" dirty="0">
                <a:solidFill>
                  <a:schemeClr val="bg1"/>
                </a:solidFill>
                <a:latin typeface="Trebuchet MS"/>
                <a:cs typeface="Trebuchet MS"/>
              </a:rPr>
              <a:t> INNOVATION PLAYBOOK</a:t>
            </a:r>
            <a:r>
              <a:rPr lang="el-GR" sz="1000" spc="-15" dirty="0">
                <a:solidFill>
                  <a:schemeClr val="bg1"/>
                </a:solidFill>
                <a:latin typeface="Trebuchet MS"/>
                <a:cs typeface="Trebuchet MS"/>
              </a:rPr>
              <a:t> </a:t>
            </a:r>
            <a:r>
              <a:rPr lang="el-GR" sz="1000" dirty="0">
                <a:solidFill>
                  <a:schemeClr val="bg1"/>
                </a:solidFill>
                <a:effectLst/>
                <a:latin typeface="+mj-lt"/>
                <a:ea typeface="Trebuchet MS" panose="020B0603020202020204" pitchFamily="34" charset="0"/>
                <a:cs typeface="Trebuchet MS" panose="020B0603020202020204" pitchFamily="34" charset="0"/>
              </a:rPr>
              <a:t>|</a:t>
            </a:r>
            <a:r>
              <a:rPr lang="el-GR" sz="1000" spc="325" dirty="0">
                <a:solidFill>
                  <a:schemeClr val="bg1"/>
                </a:solidFill>
                <a:effectLst/>
                <a:latin typeface="+mj-lt"/>
                <a:ea typeface="Trebuchet MS" panose="020B0603020202020204" pitchFamily="34" charset="0"/>
                <a:cs typeface="Trebuchet MS" panose="020B0603020202020204" pitchFamily="34" charset="0"/>
              </a:rPr>
              <a:t> </a:t>
            </a:r>
            <a:r>
              <a:rPr lang="el-GR" sz="1000" dirty="0">
                <a:solidFill>
                  <a:schemeClr val="bg1"/>
                </a:solidFill>
                <a:effectLst/>
                <a:latin typeface="+mj-lt"/>
                <a:ea typeface="Trebuchet MS" panose="020B0603020202020204" pitchFamily="34" charset="0"/>
                <a:cs typeface="Trebuchet MS" panose="020B0603020202020204" pitchFamily="34" charset="0"/>
              </a:rPr>
              <a:t>ΠΟΙΕΣ ΕΙΝΑΙ ΟΙ ΠΡΟΚΛΗΣΕΙΣ ΚΑΙΝΟΤΟΜΙΑΣ ΠΟΥ ΑΝΤΙΜΕΤΩΠΙΖΕΤΕ</a:t>
            </a:r>
            <a:r>
              <a:rPr lang="el-GR" sz="10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rPr>
              <a:t>;</a:t>
            </a:r>
            <a:endParaRPr lang="el-GR" sz="11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143964" y="2265331"/>
            <a:ext cx="3311436" cy="2120452"/>
          </a:xfrm>
          <a:prstGeom prst="rect">
            <a:avLst/>
          </a:prstGeom>
        </p:spPr>
        <p:txBody>
          <a:bodyPr vert="horz" wrap="square" lIns="0" tIns="34290" rIns="0" bIns="0" rtlCol="0">
            <a:spAutoFit/>
          </a:bodyPr>
          <a:lstStyle/>
          <a:p>
            <a:pPr marL="12700">
              <a:lnSpc>
                <a:spcPct val="100000"/>
              </a:lnSpc>
              <a:spcBef>
                <a:spcPts val="270"/>
              </a:spcBef>
            </a:pPr>
            <a:r>
              <a:rPr lang="en-US" sz="2100" spc="-125" dirty="0">
                <a:solidFill>
                  <a:srgbClr val="1FC4C9"/>
                </a:solidFill>
                <a:latin typeface="+mj-lt"/>
                <a:cs typeface="Trebuchet MS"/>
              </a:rPr>
              <a:t>1</a:t>
            </a:r>
            <a:r>
              <a:rPr lang="el-GR" sz="2100" spc="-125" baseline="30000" dirty="0">
                <a:solidFill>
                  <a:srgbClr val="1FC4C9"/>
                </a:solidFill>
                <a:latin typeface="+mj-lt"/>
                <a:cs typeface="Trebuchet MS"/>
              </a:rPr>
              <a:t>η</a:t>
            </a:r>
            <a:r>
              <a:rPr lang="el-GR" sz="2100" spc="-125" dirty="0">
                <a:solidFill>
                  <a:srgbClr val="1FC4C9"/>
                </a:solidFill>
                <a:latin typeface="+mj-lt"/>
                <a:cs typeface="Trebuchet MS"/>
              </a:rPr>
              <a:t> ΑΡΧΗ</a:t>
            </a:r>
            <a:endParaRPr sz="2100" dirty="0">
              <a:latin typeface="+mj-lt"/>
              <a:cs typeface="Trebuchet MS"/>
            </a:endParaRPr>
          </a:p>
          <a:p>
            <a:pPr marL="13970" marR="5080">
              <a:lnSpc>
                <a:spcPts val="3200"/>
              </a:lnSpc>
              <a:spcBef>
                <a:spcPts val="900"/>
              </a:spcBef>
            </a:pPr>
            <a:r>
              <a:rPr lang="el-GR" sz="3200" spc="-114" dirty="0">
                <a:solidFill>
                  <a:srgbClr val="1FC4C9"/>
                </a:solidFill>
                <a:latin typeface="+mj-lt"/>
                <a:cs typeface="Trebuchet MS"/>
              </a:rPr>
              <a:t>ΕΝΣΩΜΑΤΩΣΤΕ ΚΑΙ EΝΔΥΝΑΜΩΣΤΕ ΤΗΝ KΑΙΝΟΤΟΜΙΑ ΣΤΟΝ ΔΗΜΟΣΙΟ ΤΟΜΕΑ</a:t>
            </a:r>
            <a:endParaRPr sz="3200" dirty="0">
              <a:latin typeface="+mj-lt"/>
              <a:cs typeface="Trebuchet MS"/>
            </a:endParaRPr>
          </a:p>
        </p:txBody>
      </p:sp>
      <p:sp>
        <p:nvSpPr>
          <p:cNvPr id="3" name="object 3"/>
          <p:cNvSpPr txBox="1"/>
          <p:nvPr/>
        </p:nvSpPr>
        <p:spPr>
          <a:xfrm>
            <a:off x="8141298" y="5298784"/>
            <a:ext cx="3466501" cy="197490"/>
          </a:xfrm>
          <a:prstGeom prst="rect">
            <a:avLst/>
          </a:prstGeom>
        </p:spPr>
        <p:txBody>
          <a:bodyPr vert="horz" wrap="square" lIns="0" tIns="12700" rIns="0" bIns="0" rtlCol="0">
            <a:spAutoFit/>
          </a:bodyPr>
          <a:lstStyle/>
          <a:p>
            <a:pPr marL="12700">
              <a:lnSpc>
                <a:spcPct val="100000"/>
              </a:lnSpc>
              <a:spcBef>
                <a:spcPts val="100"/>
              </a:spcBef>
            </a:pPr>
            <a:r>
              <a:rPr lang="el-GR" sz="1200" spc="-20" dirty="0">
                <a:solidFill>
                  <a:srgbClr val="1FC4C9"/>
                </a:solidFill>
                <a:latin typeface="+mj-lt"/>
                <a:cs typeface="Trebuchet MS"/>
              </a:rPr>
              <a:t>Αναγνωρίζετε την πρόκλησή σας σε αυτή τη σελίδα</a:t>
            </a:r>
            <a:r>
              <a:rPr lang="el-GR" sz="1200" spc="-20" dirty="0">
                <a:solidFill>
                  <a:srgbClr val="1FC4C9"/>
                </a:solidFill>
                <a:latin typeface="Trebuchet MS"/>
                <a:cs typeface="Trebuchet MS"/>
              </a:rPr>
              <a:t>; </a:t>
            </a:r>
            <a:endParaRPr sz="1200" dirty="0">
              <a:latin typeface="Trebuchet MS"/>
              <a:cs typeface="Trebuchet MS"/>
            </a:endParaRPr>
          </a:p>
        </p:txBody>
      </p:sp>
      <p:pic>
        <p:nvPicPr>
          <p:cNvPr id="4" name="object 4"/>
          <p:cNvPicPr/>
          <p:nvPr/>
        </p:nvPicPr>
        <p:blipFill>
          <a:blip r:embed="rId2" cstate="print"/>
          <a:stretch>
            <a:fillRect/>
          </a:stretch>
        </p:blipFill>
        <p:spPr>
          <a:xfrm>
            <a:off x="-58743" y="492494"/>
            <a:ext cx="7595111" cy="7123841"/>
          </a:xfrm>
          <a:prstGeom prst="rect">
            <a:avLst/>
          </a:prstGeom>
          <a:effectLst>
            <a:outerShdw blurRad="50800" dist="50800" dir="5400000" algn="ctr" rotWithShape="0">
              <a:srgbClr val="3CA2BE"/>
            </a:outerShdw>
          </a:effectLst>
        </p:spPr>
      </p:pic>
      <p:sp>
        <p:nvSpPr>
          <p:cNvPr id="5" name="object 5"/>
          <p:cNvSpPr txBox="1"/>
          <p:nvPr/>
        </p:nvSpPr>
        <p:spPr>
          <a:xfrm>
            <a:off x="389403" y="1805212"/>
            <a:ext cx="1676526" cy="1079782"/>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5" dirty="0">
                <a:solidFill>
                  <a:srgbClr val="1FC4C9"/>
                </a:solidFill>
                <a:latin typeface="+mj-lt"/>
                <a:cs typeface="Trebuchet MS"/>
              </a:rPr>
              <a:t>Πώς μπορούμε να αυξήσουμε ή να διατηρήσουμε την αποδοχή για</a:t>
            </a:r>
          </a:p>
          <a:p>
            <a:pPr marL="12700" marR="5080" indent="-635" algn="ctr">
              <a:lnSpc>
                <a:spcPts val="1600"/>
              </a:lnSpc>
              <a:spcBef>
                <a:spcPts val="219"/>
              </a:spcBef>
            </a:pPr>
            <a:r>
              <a:rPr lang="el-GR" sz="1400" b="1" spc="5" dirty="0">
                <a:solidFill>
                  <a:srgbClr val="1FC4C9"/>
                </a:solidFill>
                <a:latin typeface="+mj-lt"/>
                <a:cs typeface="Trebuchet MS"/>
              </a:rPr>
              <a:t>καινοτομία;</a:t>
            </a:r>
          </a:p>
        </p:txBody>
      </p:sp>
      <p:sp>
        <p:nvSpPr>
          <p:cNvPr id="6" name="object 6"/>
          <p:cNvSpPr txBox="1"/>
          <p:nvPr/>
        </p:nvSpPr>
        <p:spPr>
          <a:xfrm>
            <a:off x="480588" y="4592919"/>
            <a:ext cx="1494155"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5" dirty="0">
                <a:solidFill>
                  <a:srgbClr val="1FC4C9"/>
                </a:solidFill>
                <a:latin typeface="+mj-lt"/>
                <a:cs typeface="Trebuchet MS"/>
              </a:rPr>
              <a:t>Πώς μπορούμε να   καταστήσουμε πιο σαφή τη σημασία και την αξία της καινοτομίας;</a:t>
            </a:r>
            <a:endParaRPr sz="1400" b="1" dirty="0">
              <a:latin typeface="+mj-lt"/>
              <a:cs typeface="Trebuchet MS"/>
            </a:endParaRPr>
          </a:p>
        </p:txBody>
      </p:sp>
      <p:sp>
        <p:nvSpPr>
          <p:cNvPr id="7" name="object 7"/>
          <p:cNvSpPr txBox="1"/>
          <p:nvPr/>
        </p:nvSpPr>
        <p:spPr>
          <a:xfrm>
            <a:off x="2776874" y="1520255"/>
            <a:ext cx="1923875" cy="1490151"/>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spc="5" dirty="0">
                <a:solidFill>
                  <a:srgbClr val="1FC4C9"/>
                </a:solidFill>
                <a:latin typeface="Trebuchet MS"/>
                <a:cs typeface="Trebuchet MS"/>
              </a:rPr>
              <a:t> </a:t>
            </a:r>
          </a:p>
          <a:p>
            <a:pPr marL="12700" marR="5080" indent="-635" algn="ctr">
              <a:lnSpc>
                <a:spcPts val="1600"/>
              </a:lnSpc>
              <a:spcBef>
                <a:spcPts val="219"/>
              </a:spcBef>
            </a:pPr>
            <a:r>
              <a:rPr lang="el-GR" sz="1400" spc="5" dirty="0">
                <a:solidFill>
                  <a:srgbClr val="1FC4C9"/>
                </a:solidFill>
                <a:latin typeface="Trebuchet MS"/>
                <a:cs typeface="Trebuchet MS"/>
              </a:rPr>
              <a:t>   </a:t>
            </a:r>
            <a:r>
              <a:rPr lang="el-GR" sz="1400" b="1" spc="5" dirty="0">
                <a:solidFill>
                  <a:srgbClr val="1FC4C9"/>
                </a:solidFill>
                <a:latin typeface="+mj-lt"/>
                <a:cs typeface="Trebuchet MS"/>
              </a:rPr>
              <a:t>Πώς μπορούμε να μεταβάλουμε τη  χάραξη πολιτικής, τις στρατηγικές και τους οργανισμούς ώστε να είναι πιο καινοτόμοι;</a:t>
            </a:r>
          </a:p>
        </p:txBody>
      </p:sp>
      <p:sp>
        <p:nvSpPr>
          <p:cNvPr id="8" name="object 8"/>
          <p:cNvSpPr txBox="1"/>
          <p:nvPr/>
        </p:nvSpPr>
        <p:spPr>
          <a:xfrm>
            <a:off x="2755281" y="4584958"/>
            <a:ext cx="1967059" cy="1259318"/>
          </a:xfrm>
          <a:prstGeom prst="rect">
            <a:avLst/>
          </a:prstGeom>
        </p:spPr>
        <p:txBody>
          <a:bodyPr vert="horz" wrap="square" lIns="0" tIns="27939" rIns="0" bIns="0" rtlCol="0">
            <a:spAutoFit/>
          </a:bodyPr>
          <a:lstStyle/>
          <a:p>
            <a:pPr marL="78105" marR="70485" indent="-635" algn="ctr">
              <a:lnSpc>
                <a:spcPts val="1600"/>
              </a:lnSpc>
              <a:spcBef>
                <a:spcPts val="219"/>
              </a:spcBef>
            </a:pPr>
            <a:r>
              <a:rPr lang="el-GR" sz="1400" spc="5" dirty="0">
                <a:solidFill>
                  <a:srgbClr val="1FC4C9"/>
                </a:solidFill>
                <a:latin typeface="Trebuchet MS"/>
                <a:cs typeface="Trebuchet MS"/>
              </a:rPr>
              <a:t> </a:t>
            </a:r>
            <a:r>
              <a:rPr lang="el-GR" sz="1400" b="1" spc="5" dirty="0">
                <a:solidFill>
                  <a:srgbClr val="1FC4C9"/>
                </a:solidFill>
                <a:latin typeface="+mj-lt"/>
                <a:cs typeface="Trebuchet MS"/>
              </a:rPr>
              <a:t>Πώς μπορούμε να διαχειριστούμε και να </a:t>
            </a:r>
            <a:r>
              <a:rPr lang="el-GR" sz="1400" b="1" spc="5" dirty="0">
                <a:solidFill>
                  <a:srgbClr val="1FC4C9"/>
                </a:solidFill>
                <a:latin typeface="+mj-lt"/>
              </a:rPr>
              <a:t>διατηρήσουμε τις πρακτικές καινοτομίας από το επίπεδο της διοίκησης;</a:t>
            </a:r>
            <a:endParaRPr sz="1400" b="1" spc="5" dirty="0">
              <a:solidFill>
                <a:srgbClr val="1FC4C9"/>
              </a:solidFill>
              <a:latin typeface="+mj-lt"/>
            </a:endParaRPr>
          </a:p>
        </p:txBody>
      </p:sp>
      <p:sp>
        <p:nvSpPr>
          <p:cNvPr id="9" name="object 9"/>
          <p:cNvSpPr txBox="1"/>
          <p:nvPr/>
        </p:nvSpPr>
        <p:spPr>
          <a:xfrm>
            <a:off x="5411694" y="1805212"/>
            <a:ext cx="1571289" cy="1054134"/>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5" dirty="0">
                <a:solidFill>
                  <a:srgbClr val="1FC4C9"/>
                </a:solidFill>
                <a:latin typeface="+mj-lt"/>
                <a:cs typeface="Trebuchet MS"/>
              </a:rPr>
              <a:t>Πώς μπορούμε να καλλιεργήσουμε μία κουλτούρα ευνοϊκή προς την καινοτομία;</a:t>
            </a:r>
            <a:endParaRPr sz="1400" b="1" spc="5" dirty="0">
              <a:solidFill>
                <a:srgbClr val="1FC4C9"/>
              </a:solidFill>
              <a:latin typeface="+mj-lt"/>
              <a:cs typeface="Trebuchet MS"/>
            </a:endParaRPr>
          </a:p>
        </p:txBody>
      </p:sp>
      <p:sp>
        <p:nvSpPr>
          <p:cNvPr id="10" name="object 10"/>
          <p:cNvSpPr txBox="1"/>
          <p:nvPr/>
        </p:nvSpPr>
        <p:spPr>
          <a:xfrm>
            <a:off x="5175279" y="4584958"/>
            <a:ext cx="1965303" cy="1464502"/>
          </a:xfrm>
          <a:prstGeom prst="rect">
            <a:avLst/>
          </a:prstGeom>
        </p:spPr>
        <p:txBody>
          <a:bodyPr vert="horz" wrap="square" lIns="0" tIns="27939" rIns="0" bIns="0" rtlCol="0">
            <a:spAutoFit/>
          </a:bodyPr>
          <a:lstStyle/>
          <a:p>
            <a:pPr marL="81915" marR="74295" algn="ctr">
              <a:lnSpc>
                <a:spcPts val="1600"/>
              </a:lnSpc>
              <a:spcBef>
                <a:spcPts val="219"/>
              </a:spcBef>
            </a:pPr>
            <a:r>
              <a:rPr lang="el-GR" sz="1400" b="1" spc="5" dirty="0">
                <a:solidFill>
                  <a:srgbClr val="1FC4C9"/>
                </a:solidFill>
                <a:latin typeface="+mj-lt"/>
                <a:cs typeface="Trebuchet MS"/>
              </a:rPr>
              <a:t> Πώς μπορούμε να οικοδομήσουμε και να υποστηρίξουμε ένα ποικίλο και ολοκληρωμένο χαρτοφυλάκιο καινοτομίας;</a:t>
            </a:r>
            <a:endParaRPr sz="1400" b="1" dirty="0">
              <a:latin typeface="+mj-lt"/>
              <a:cs typeface="Trebuchet MS"/>
            </a:endParaRPr>
          </a:p>
        </p:txBody>
      </p:sp>
      <p:pic>
        <p:nvPicPr>
          <p:cNvPr id="11" name="object 11"/>
          <p:cNvPicPr/>
          <p:nvPr/>
        </p:nvPicPr>
        <p:blipFill>
          <a:blip r:embed="rId3" cstate="print">
            <a:duotone>
              <a:prstClr val="black"/>
              <a:schemeClr val="accent5">
                <a:tint val="45000"/>
                <a:satMod val="400000"/>
              </a:schemeClr>
            </a:duotone>
          </a:blip>
          <a:stretch>
            <a:fillRect/>
          </a:stretch>
        </p:blipFill>
        <p:spPr>
          <a:xfrm>
            <a:off x="8141298" y="5647053"/>
            <a:ext cx="1790102" cy="496572"/>
          </a:xfrm>
          <a:prstGeom prst="roundRect">
            <a:avLst>
              <a:gd name="adj" fmla="val 8594"/>
            </a:avLst>
          </a:prstGeom>
          <a:solidFill>
            <a:srgbClr val="FFFFFF">
              <a:shade val="85000"/>
            </a:srgbClr>
          </a:solidFill>
          <a:ln>
            <a:solidFill>
              <a:schemeClr val="bg1"/>
            </a:solidFill>
          </a:ln>
          <a:effectLst/>
        </p:spPr>
      </p:pic>
      <p:sp>
        <p:nvSpPr>
          <p:cNvPr id="12" name="object 12"/>
          <p:cNvSpPr txBox="1"/>
          <p:nvPr/>
        </p:nvSpPr>
        <p:spPr>
          <a:xfrm>
            <a:off x="8141298" y="5753225"/>
            <a:ext cx="1815064"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chemeClr val="bg1"/>
                </a:solidFill>
                <a:latin typeface="Trebuchet MS"/>
                <a:cs typeface="Trebuchet MS"/>
                <a:hlinkClick r:id="rId4" action="ppaction://hlinksldjump">
                  <a:extLst>
                    <a:ext uri="{A12FA001-AC4F-418D-AE19-62706E023703}">
                      <ahyp:hlinkClr xmlns:ahyp="http://schemas.microsoft.com/office/drawing/2018/hyperlinkcolor" val="tx"/>
                    </a:ext>
                  </a:extLst>
                </a:hlinkClick>
              </a:rPr>
              <a:t>Ξεκινήστε τη διαδρομή σας</a:t>
            </a:r>
            <a:endParaRPr sz="1100" dirty="0">
              <a:solidFill>
                <a:schemeClr val="bg1"/>
              </a:solidFill>
              <a:latin typeface="Trebuchet MS"/>
              <a:cs typeface="Trebuchet MS"/>
            </a:endParaRPr>
          </a:p>
        </p:txBody>
      </p:sp>
      <p:sp>
        <p:nvSpPr>
          <p:cNvPr id="14" name="object 14"/>
          <p:cNvSpPr txBox="1"/>
          <p:nvPr/>
        </p:nvSpPr>
        <p:spPr>
          <a:xfrm>
            <a:off x="177800" y="7100651"/>
            <a:ext cx="8305800" cy="160300"/>
          </a:xfrm>
          <a:prstGeom prst="rect">
            <a:avLst/>
          </a:prstGeom>
        </p:spPr>
        <p:txBody>
          <a:bodyPr vert="horz" wrap="square" lIns="0" tIns="6350" rIns="0" bIns="0" rtlCol="0">
            <a:spAutoFit/>
          </a:bodyPr>
          <a:lstStyle/>
          <a:p>
            <a:pPr marL="12700">
              <a:lnSpc>
                <a:spcPct val="100000"/>
              </a:lnSpc>
              <a:spcBef>
                <a:spcPts val="50"/>
              </a:spcBef>
            </a:pPr>
            <a:r>
              <a:rPr lang="el-GR" sz="1000" spc="-5" dirty="0">
                <a:solidFill>
                  <a:schemeClr val="bg1">
                    <a:lumMod val="50000"/>
                  </a:schemeClr>
                </a:solidFill>
                <a:latin typeface="Trebuchet MS"/>
                <a:cs typeface="Trebuchet MS"/>
              </a:rPr>
              <a:t> </a:t>
            </a:r>
            <a:r>
              <a:rPr lang="el-GR" sz="1000" spc="-5" dirty="0">
                <a:solidFill>
                  <a:schemeClr val="bg1">
                    <a:lumMod val="50000"/>
                  </a:schemeClr>
                </a:solidFill>
                <a:latin typeface="+mj-lt"/>
              </a:rPr>
              <a:t>8</a:t>
            </a:r>
            <a:r>
              <a:rPr lang="en-US" sz="1000" spc="-5" dirty="0">
                <a:solidFill>
                  <a:schemeClr val="bg1">
                    <a:lumMod val="50000"/>
                  </a:schemeClr>
                </a:solidFill>
                <a:latin typeface="+mj-lt"/>
              </a:rPr>
              <a:t> INNOVATION PLAYBOOK</a:t>
            </a:r>
            <a:r>
              <a:rPr lang="el-GR" sz="1000" spc="-5" dirty="0">
                <a:solidFill>
                  <a:schemeClr val="bg1">
                    <a:lumMod val="50000"/>
                  </a:schemeClr>
                </a:solidFill>
                <a:latin typeface="+mj-lt"/>
              </a:rPr>
              <a:t> </a:t>
            </a:r>
            <a:r>
              <a:rPr lang="el-GR" sz="1000" spc="-5" dirty="0">
                <a:solidFill>
                  <a:schemeClr val="bg1">
                    <a:lumMod val="50000"/>
                  </a:schemeClr>
                </a:solidFill>
                <a:latin typeface="+mj-lt"/>
                <a:cs typeface="Trebuchet MS"/>
              </a:rPr>
              <a:t>| ΠΟΙΕΣ ΕΙΝΑΙ ΟΙ ΠΡΟΚΛΗΣΕΙΣ ΚΑΙΝΟΤΟΜΙΑΣ ΠΟΥ ΑΝΤΙΜΕΤΩΠΙΖΕΤΕ; </a:t>
            </a:r>
            <a:endParaRPr sz="1000" dirty="0">
              <a:solidFill>
                <a:schemeClr val="bg1">
                  <a:lumMod val="50000"/>
                </a:schemeClr>
              </a:solidFill>
              <a:latin typeface="+mj-lt"/>
              <a:cs typeface="Trebuchet MS"/>
            </a:endParaRPr>
          </a:p>
        </p:txBody>
      </p:sp>
    </p:spTree>
  </p:cSld>
  <p:clrMapOvr>
    <a:masterClrMapping/>
  </p:clrMapOvr>
  <p:transition>
    <p:zoom/>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616003" y="540974"/>
            <a:ext cx="6527165" cy="6444615"/>
            <a:chOff x="5616003" y="540974"/>
            <a:chExt cx="6527165" cy="6444615"/>
          </a:xfrm>
        </p:grpSpPr>
        <p:sp>
          <p:nvSpPr>
            <p:cNvPr id="3" name="object 3"/>
            <p:cNvSpPr/>
            <p:nvPr/>
          </p:nvSpPr>
          <p:spPr>
            <a:xfrm>
              <a:off x="5961188" y="587964"/>
              <a:ext cx="6135370" cy="6350635"/>
            </a:xfrm>
            <a:custGeom>
              <a:avLst/>
              <a:gdLst/>
              <a:ahLst/>
              <a:cxnLst/>
              <a:rect l="l" t="t" r="r" b="b"/>
              <a:pathLst>
                <a:path w="6135370" h="6350634">
                  <a:moveTo>
                    <a:pt x="3413188" y="0"/>
                  </a:moveTo>
                  <a:lnTo>
                    <a:pt x="6134812" y="1299985"/>
                  </a:lnTo>
                </a:path>
                <a:path w="6135370" h="6350634">
                  <a:moveTo>
                    <a:pt x="6134812" y="1944791"/>
                  </a:moveTo>
                  <a:lnTo>
                    <a:pt x="3413188" y="3236722"/>
                  </a:lnTo>
                  <a:lnTo>
                    <a:pt x="0" y="1623390"/>
                  </a:lnTo>
                  <a:lnTo>
                    <a:pt x="3413188" y="0"/>
                  </a:lnTo>
                </a:path>
                <a:path w="6135370" h="6350634">
                  <a:moveTo>
                    <a:pt x="5758002" y="2116721"/>
                  </a:moveTo>
                  <a:lnTo>
                    <a:pt x="6134812" y="2296705"/>
                  </a:lnTo>
                </a:path>
                <a:path w="6135370" h="6350634">
                  <a:moveTo>
                    <a:pt x="6134812" y="2941515"/>
                  </a:moveTo>
                  <a:lnTo>
                    <a:pt x="3413188" y="4233456"/>
                  </a:lnTo>
                  <a:lnTo>
                    <a:pt x="0" y="2620111"/>
                  </a:lnTo>
                  <a:lnTo>
                    <a:pt x="1051064" y="2120201"/>
                  </a:lnTo>
                </a:path>
                <a:path w="6135370" h="6350634">
                  <a:moveTo>
                    <a:pt x="5640197" y="3180461"/>
                  </a:moveTo>
                  <a:lnTo>
                    <a:pt x="6134812" y="3416711"/>
                  </a:lnTo>
                </a:path>
                <a:path w="6135370" h="6350634">
                  <a:moveTo>
                    <a:pt x="6134812" y="4061515"/>
                  </a:moveTo>
                  <a:lnTo>
                    <a:pt x="3413188" y="5353456"/>
                  </a:lnTo>
                  <a:lnTo>
                    <a:pt x="0" y="3740111"/>
                  </a:lnTo>
                  <a:lnTo>
                    <a:pt x="1181061" y="3178378"/>
                  </a:lnTo>
                </a:path>
                <a:path w="6135370" h="6350634">
                  <a:moveTo>
                    <a:pt x="5758002" y="4233456"/>
                  </a:moveTo>
                  <a:lnTo>
                    <a:pt x="6134812" y="4413440"/>
                  </a:lnTo>
                </a:path>
                <a:path w="6135370" h="6350634">
                  <a:moveTo>
                    <a:pt x="6134812" y="5058247"/>
                  </a:moveTo>
                  <a:lnTo>
                    <a:pt x="3413188" y="6350177"/>
                  </a:lnTo>
                  <a:lnTo>
                    <a:pt x="0" y="4736846"/>
                  </a:lnTo>
                  <a:lnTo>
                    <a:pt x="1051064" y="4236935"/>
                  </a:lnTo>
                </a:path>
              </a:pathLst>
            </a:custGeom>
            <a:ln w="93522">
              <a:solidFill>
                <a:srgbClr val="FF3366">
                  <a:alpha val="13000"/>
                </a:srgbClr>
              </a:solidFill>
            </a:ln>
          </p:spPr>
          <p:txBody>
            <a:bodyPr wrap="square" lIns="0" tIns="0" rIns="0" bIns="0" rtlCol="0"/>
            <a:lstStyle/>
            <a:p>
              <a:endParaRPr dirty="0"/>
            </a:p>
          </p:txBody>
        </p:sp>
        <p:sp>
          <p:nvSpPr>
            <p:cNvPr id="4" name="object 4"/>
            <p:cNvSpPr/>
            <p:nvPr/>
          </p:nvSpPr>
          <p:spPr>
            <a:xfrm>
              <a:off x="5622353" y="90900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path>
              </a:pathLst>
            </a:custGeom>
            <a:ln w="12700">
              <a:solidFill>
                <a:srgbClr val="FF3366"/>
              </a:solidFill>
            </a:ln>
          </p:spPr>
          <p:txBody>
            <a:bodyPr wrap="square" lIns="0" tIns="0" rIns="0" bIns="0" rtlCol="0"/>
            <a:lstStyle/>
            <a:p>
              <a:endParaRPr dirty="0"/>
            </a:p>
          </p:txBody>
        </p:sp>
      </p:grpSp>
      <p:sp>
        <p:nvSpPr>
          <p:cNvPr id="5" name="object 5"/>
          <p:cNvSpPr txBox="1"/>
          <p:nvPr/>
        </p:nvSpPr>
        <p:spPr>
          <a:xfrm>
            <a:off x="1085301" y="2633011"/>
            <a:ext cx="3755712" cy="2549416"/>
          </a:xfrm>
          <a:prstGeom prst="rect">
            <a:avLst/>
          </a:prstGeom>
        </p:spPr>
        <p:txBody>
          <a:bodyPr vert="horz" wrap="square" lIns="0" tIns="45720" rIns="0" bIns="0" rtlCol="0">
            <a:spAutoFit/>
          </a:bodyPr>
          <a:lstStyle/>
          <a:p>
            <a:pPr marL="12700">
              <a:lnSpc>
                <a:spcPct val="100000"/>
              </a:lnSpc>
              <a:spcBef>
                <a:spcPts val="360"/>
              </a:spcBef>
            </a:pPr>
            <a:r>
              <a:rPr lang="el-GR" sz="2100" spc="-125" dirty="0">
                <a:solidFill>
                  <a:srgbClr val="FF3366"/>
                </a:solidFill>
                <a:latin typeface="+mj-lt"/>
                <a:cs typeface="Trebuchet MS"/>
              </a:rPr>
              <a:t>2</a:t>
            </a:r>
            <a:r>
              <a:rPr lang="el-GR" sz="2100" spc="-125" baseline="30000" dirty="0">
                <a:solidFill>
                  <a:srgbClr val="FF3366"/>
                </a:solidFill>
                <a:latin typeface="+mj-lt"/>
                <a:cs typeface="Trebuchet MS"/>
              </a:rPr>
              <a:t>η</a:t>
            </a:r>
            <a:r>
              <a:rPr lang="el-GR" sz="2100" spc="-125" dirty="0">
                <a:solidFill>
                  <a:srgbClr val="FF3366"/>
                </a:solidFill>
                <a:latin typeface="+mj-lt"/>
                <a:cs typeface="Trebuchet MS"/>
              </a:rPr>
              <a:t> ΑΡΧΗ</a:t>
            </a:r>
            <a:endParaRPr sz="2100" dirty="0">
              <a:latin typeface="+mj-lt"/>
              <a:cs typeface="Trebuchet MS"/>
            </a:endParaRPr>
          </a:p>
          <a:p>
            <a:pPr marL="13970" marR="5080">
              <a:lnSpc>
                <a:spcPts val="3200"/>
              </a:lnSpc>
              <a:spcBef>
                <a:spcPts val="1045"/>
              </a:spcBef>
            </a:pPr>
            <a:r>
              <a:rPr lang="el-GR" sz="3200" spc="-145" dirty="0">
                <a:solidFill>
                  <a:srgbClr val="FF3366"/>
                </a:solidFill>
                <a:latin typeface="+mj-lt"/>
                <a:cs typeface="Trebuchet MS"/>
              </a:rPr>
              <a:t>ΕΝΘΑΡΡΥΝΕΤΕ ΚΑΙ ΕΞΟΠΛΙΣΤΕ ΟΛΟΥΣ ΤΟΥΣ ΔΗΜΟΣΙΟΥΣ ΥΠΑΛΛΗΛΟΥΣ ΩΣΤΕ ΝΑ ΚΑΙΝΟΤΟΜΟΥΝ</a:t>
            </a:r>
            <a:endParaRPr sz="3200" dirty="0">
              <a:latin typeface="+mj-lt"/>
              <a:cs typeface="Trebuchet MS"/>
            </a:endParaRPr>
          </a:p>
        </p:txBody>
      </p:sp>
      <p:sp>
        <p:nvSpPr>
          <p:cNvPr id="6" name="object 6"/>
          <p:cNvSpPr txBox="1"/>
          <p:nvPr/>
        </p:nvSpPr>
        <p:spPr>
          <a:xfrm>
            <a:off x="1085300" y="5429383"/>
            <a:ext cx="3588300" cy="197490"/>
          </a:xfrm>
          <a:prstGeom prst="rect">
            <a:avLst/>
          </a:prstGeom>
        </p:spPr>
        <p:txBody>
          <a:bodyPr vert="horz" wrap="square" lIns="0" tIns="12700" rIns="0" bIns="0" rtlCol="0">
            <a:spAutoFit/>
          </a:bodyPr>
          <a:lstStyle/>
          <a:p>
            <a:pPr marL="12700">
              <a:lnSpc>
                <a:spcPct val="100000"/>
              </a:lnSpc>
              <a:spcBef>
                <a:spcPts val="100"/>
              </a:spcBef>
            </a:pPr>
            <a:r>
              <a:rPr lang="el-GR" sz="1200" spc="-20" dirty="0">
                <a:solidFill>
                  <a:srgbClr val="FF3366"/>
                </a:solidFill>
                <a:latin typeface="Trebuchet MS"/>
                <a:cs typeface="Trebuchet MS"/>
              </a:rPr>
              <a:t> </a:t>
            </a:r>
            <a:r>
              <a:rPr lang="el-GR" sz="1200" spc="-20" dirty="0">
                <a:solidFill>
                  <a:srgbClr val="FF3366"/>
                </a:solidFill>
                <a:latin typeface="+mj-lt"/>
                <a:cs typeface="Trebuchet MS"/>
              </a:rPr>
              <a:t>Αναγνωρίζετε την πρόκλησή σας σε αυτή τη σελίδα;</a:t>
            </a:r>
            <a:endParaRPr sz="1200" dirty="0">
              <a:latin typeface="+mj-lt"/>
              <a:cs typeface="Trebuchet MS"/>
            </a:endParaRPr>
          </a:p>
        </p:txBody>
      </p:sp>
      <p:sp>
        <p:nvSpPr>
          <p:cNvPr id="7" name="object 7"/>
          <p:cNvSpPr txBox="1"/>
          <p:nvPr/>
        </p:nvSpPr>
        <p:spPr>
          <a:xfrm>
            <a:off x="5922159" y="1591200"/>
            <a:ext cx="2104775" cy="1284966"/>
          </a:xfrm>
          <a:prstGeom prst="rect">
            <a:avLst/>
          </a:prstGeom>
        </p:spPr>
        <p:txBody>
          <a:bodyPr vert="horz" wrap="square" lIns="0" tIns="27939" rIns="0" bIns="0" rtlCol="0">
            <a:spAutoFit/>
          </a:bodyPr>
          <a:lstStyle/>
          <a:p>
            <a:pPr marL="12700" marR="5080" algn="ctr">
              <a:lnSpc>
                <a:spcPts val="1600"/>
              </a:lnSpc>
              <a:spcBef>
                <a:spcPts val="219"/>
              </a:spcBef>
            </a:pPr>
            <a:r>
              <a:rPr lang="el-GR" sz="1400" spc="5" dirty="0">
                <a:solidFill>
                  <a:srgbClr val="FF3366"/>
                </a:solidFill>
                <a:latin typeface="Trebuchet MS"/>
                <a:cs typeface="Trebuchet MS"/>
              </a:rPr>
              <a:t> </a:t>
            </a:r>
          </a:p>
          <a:p>
            <a:pPr marL="12700" marR="5080" algn="ctr">
              <a:lnSpc>
                <a:spcPts val="1600"/>
              </a:lnSpc>
              <a:spcBef>
                <a:spcPts val="219"/>
              </a:spcBef>
            </a:pPr>
            <a:r>
              <a:rPr lang="el-GR" sz="1400" b="1" spc="-40" dirty="0">
                <a:solidFill>
                  <a:srgbClr val="FF3366"/>
                </a:solidFill>
                <a:latin typeface="+mj-lt"/>
                <a:cs typeface="Trebuchet MS"/>
              </a:rPr>
              <a:t>Πώς μπορούμε να υιοθετήσουμε τη διάθεση για πειραματισμό και ανάληψη κινδύνου και τις αντίστοιχες δομές;</a:t>
            </a:r>
          </a:p>
        </p:txBody>
      </p:sp>
      <p:sp>
        <p:nvSpPr>
          <p:cNvPr id="8" name="object 8"/>
          <p:cNvSpPr/>
          <p:nvPr/>
        </p:nvSpPr>
        <p:spPr>
          <a:xfrm>
            <a:off x="5622353" y="3755116"/>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path>
            </a:pathLst>
          </a:custGeom>
          <a:ln w="12700">
            <a:solidFill>
              <a:srgbClr val="FF3366"/>
            </a:solidFill>
          </a:ln>
        </p:spPr>
        <p:txBody>
          <a:bodyPr wrap="square" lIns="0" tIns="0" rIns="0" bIns="0" rtlCol="0"/>
          <a:lstStyle/>
          <a:p>
            <a:endParaRPr dirty="0"/>
          </a:p>
        </p:txBody>
      </p:sp>
      <p:sp>
        <p:nvSpPr>
          <p:cNvPr id="9" name="object 9"/>
          <p:cNvSpPr txBox="1"/>
          <p:nvPr/>
        </p:nvSpPr>
        <p:spPr>
          <a:xfrm>
            <a:off x="6009747" y="4585978"/>
            <a:ext cx="2005242"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40" dirty="0">
                <a:solidFill>
                  <a:srgbClr val="FF3366"/>
                </a:solidFill>
                <a:latin typeface="+mj-lt"/>
                <a:cs typeface="Trebuchet MS"/>
              </a:rPr>
              <a:t>Πώς μπορούμε να   υποστηρίξουμε τις συμπεριφορές, τα κίνητρα και τις νοοτροπίες που ευνοούν τον πειραματισμό;</a:t>
            </a:r>
            <a:endParaRPr sz="1400" b="1" spc="-40" dirty="0">
              <a:solidFill>
                <a:srgbClr val="FF3366"/>
              </a:solidFill>
              <a:latin typeface="+mj-lt"/>
              <a:cs typeface="Trebuchet MS"/>
            </a:endParaRPr>
          </a:p>
        </p:txBody>
      </p:sp>
      <p:sp>
        <p:nvSpPr>
          <p:cNvPr id="10" name="object 10"/>
          <p:cNvSpPr/>
          <p:nvPr/>
        </p:nvSpPr>
        <p:spPr>
          <a:xfrm>
            <a:off x="8196352" y="90900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path>
            </a:pathLst>
          </a:custGeom>
          <a:ln w="12700">
            <a:solidFill>
              <a:srgbClr val="FF3366"/>
            </a:solidFill>
          </a:ln>
        </p:spPr>
        <p:txBody>
          <a:bodyPr wrap="square" lIns="0" tIns="0" rIns="0" bIns="0" rtlCol="0"/>
          <a:lstStyle/>
          <a:p>
            <a:endParaRPr dirty="0"/>
          </a:p>
        </p:txBody>
      </p:sp>
      <p:sp>
        <p:nvSpPr>
          <p:cNvPr id="11" name="object 11"/>
          <p:cNvSpPr txBox="1"/>
          <p:nvPr/>
        </p:nvSpPr>
        <p:spPr>
          <a:xfrm>
            <a:off x="8441412" y="1591200"/>
            <a:ext cx="2347913" cy="1284966"/>
          </a:xfrm>
          <a:prstGeom prst="rect">
            <a:avLst/>
          </a:prstGeom>
        </p:spPr>
        <p:txBody>
          <a:bodyPr vert="horz" wrap="square" lIns="0" tIns="27939" rIns="0" bIns="0" rtlCol="0">
            <a:spAutoFit/>
          </a:bodyPr>
          <a:lstStyle/>
          <a:p>
            <a:pPr marL="12700" marR="5080" algn="ctr">
              <a:lnSpc>
                <a:spcPts val="1600"/>
              </a:lnSpc>
              <a:spcBef>
                <a:spcPts val="219"/>
              </a:spcBef>
            </a:pPr>
            <a:r>
              <a:rPr lang="el-GR" sz="1400" spc="5" dirty="0">
                <a:solidFill>
                  <a:srgbClr val="FF3366"/>
                </a:solidFill>
                <a:latin typeface="Trebuchet MS"/>
                <a:cs typeface="Trebuchet MS"/>
              </a:rPr>
              <a:t> </a:t>
            </a:r>
          </a:p>
          <a:p>
            <a:pPr marL="12700" marR="5080" algn="ctr">
              <a:lnSpc>
                <a:spcPts val="1600"/>
              </a:lnSpc>
              <a:spcBef>
                <a:spcPts val="219"/>
              </a:spcBef>
            </a:pPr>
            <a:r>
              <a:rPr lang="el-GR" sz="1400" b="1" spc="-40" dirty="0">
                <a:solidFill>
                  <a:srgbClr val="FF3366"/>
                </a:solidFill>
                <a:latin typeface="+mj-lt"/>
                <a:cs typeface="Trebuchet MS"/>
              </a:rPr>
              <a:t>Πως μπορούμε να ενσωματώσουμε τις αρχές, πρακτικές και προσεγγίσεις</a:t>
            </a:r>
            <a:r>
              <a:rPr lang="en-US" sz="1400" b="1" spc="-40" dirty="0">
                <a:solidFill>
                  <a:srgbClr val="FF3366"/>
                </a:solidFill>
                <a:latin typeface="+mj-lt"/>
                <a:cs typeface="Trebuchet MS"/>
              </a:rPr>
              <a:t> </a:t>
            </a:r>
            <a:r>
              <a:rPr lang="el-GR" sz="1400" b="1" spc="-40" dirty="0">
                <a:solidFill>
                  <a:srgbClr val="FF3366"/>
                </a:solidFill>
                <a:latin typeface="+mj-lt"/>
                <a:cs typeface="Trebuchet MS"/>
              </a:rPr>
              <a:t>καινοτομίας στις καθημερινές αρμοδιότητες και ροές εργασίας;</a:t>
            </a:r>
          </a:p>
        </p:txBody>
      </p:sp>
      <p:sp>
        <p:nvSpPr>
          <p:cNvPr id="12" name="object 12"/>
          <p:cNvSpPr/>
          <p:nvPr/>
        </p:nvSpPr>
        <p:spPr>
          <a:xfrm>
            <a:off x="8196352" y="3755116"/>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path>
            </a:pathLst>
          </a:custGeom>
          <a:ln w="12700">
            <a:solidFill>
              <a:srgbClr val="FF3366"/>
            </a:solidFill>
          </a:ln>
        </p:spPr>
        <p:txBody>
          <a:bodyPr wrap="square" lIns="0" tIns="0" rIns="0" bIns="0" rtlCol="0"/>
          <a:lstStyle/>
          <a:p>
            <a:endParaRPr dirty="0"/>
          </a:p>
        </p:txBody>
      </p:sp>
      <p:sp>
        <p:nvSpPr>
          <p:cNvPr id="13" name="object 13"/>
          <p:cNvSpPr txBox="1"/>
          <p:nvPr/>
        </p:nvSpPr>
        <p:spPr>
          <a:xfrm>
            <a:off x="8536858" y="4585978"/>
            <a:ext cx="2157020" cy="1054134"/>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40" dirty="0">
                <a:solidFill>
                  <a:srgbClr val="FF3366"/>
                </a:solidFill>
                <a:latin typeface="+mj-lt"/>
                <a:cs typeface="Trebuchet MS"/>
              </a:rPr>
              <a:t>Πώς μπορούμε να ενισχύσουμε την ικανότητα και τις δεξιότητες για να έχουμε μια ποικιλομορφία πρακτικών καινοτομίας;</a:t>
            </a:r>
            <a:endParaRPr sz="1400" b="1" spc="-40" dirty="0">
              <a:solidFill>
                <a:srgbClr val="FF3366"/>
              </a:solidFill>
              <a:latin typeface="+mj-lt"/>
              <a:cs typeface="Trebuchet MS"/>
            </a:endParaRPr>
          </a:p>
        </p:txBody>
      </p:sp>
      <p:pic>
        <p:nvPicPr>
          <p:cNvPr id="14" name="object 14"/>
          <p:cNvPicPr/>
          <p:nvPr/>
        </p:nvPicPr>
        <p:blipFill>
          <a:blip r:embed="rId2" cstate="print">
            <a:duotone>
              <a:prstClr val="black"/>
              <a:schemeClr val="accent2">
                <a:tint val="45000"/>
                <a:satMod val="400000"/>
              </a:schemeClr>
            </a:duotone>
            <a:extLst>
              <a:ext uri="{BEBA8EAE-BF5A-486C-A8C5-ECC9F3942E4B}">
                <a14:imgProps xmlns:a14="http://schemas.microsoft.com/office/drawing/2010/main">
                  <a14:imgLayer r:embed="rId3">
                    <a14:imgEffect>
                      <a14:colorTemperature colorTemp="11200"/>
                    </a14:imgEffect>
                    <a14:imgEffect>
                      <a14:saturation sat="33000"/>
                    </a14:imgEffect>
                    <a14:imgEffect>
                      <a14:brightnessContrast bright="40000" contrast="-20000"/>
                    </a14:imgEffect>
                  </a14:imgLayer>
                </a14:imgProps>
              </a:ext>
            </a:extLst>
          </a:blip>
          <a:stretch>
            <a:fillRect/>
          </a:stretch>
        </p:blipFill>
        <p:spPr>
          <a:xfrm>
            <a:off x="1072600" y="5777654"/>
            <a:ext cx="1822317" cy="449494"/>
          </a:xfrm>
          <a:prstGeom prst="rect">
            <a:avLst/>
          </a:prstGeom>
          <a:ln>
            <a:solidFill>
              <a:schemeClr val="accent2">
                <a:lumMod val="60000"/>
                <a:lumOff val="40000"/>
              </a:schemeClr>
            </a:solidFill>
          </a:ln>
        </p:spPr>
      </p:pic>
      <p:sp>
        <p:nvSpPr>
          <p:cNvPr id="15" name="object 15"/>
          <p:cNvSpPr txBox="1"/>
          <p:nvPr/>
        </p:nvSpPr>
        <p:spPr>
          <a:xfrm>
            <a:off x="1101172" y="5873829"/>
            <a:ext cx="1822317"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chemeClr val="bg1"/>
                </a:solidFill>
                <a:latin typeface="Trebuchet MS"/>
                <a:cs typeface="Trebuchet MS"/>
                <a:hlinkClick r:id="rId4" action="ppaction://hlinksldjump">
                  <a:extLst>
                    <a:ext uri="{A12FA001-AC4F-418D-AE19-62706E023703}">
                      <ahyp:hlinkClr xmlns:ahyp="http://schemas.microsoft.com/office/drawing/2018/hyperlinkcolor" val="tx"/>
                    </a:ext>
                  </a:extLst>
                </a:hlinkClick>
              </a:rPr>
              <a:t>Ξεκινήστε τη διαδρομή σας</a:t>
            </a:r>
            <a:endParaRPr sz="1100" dirty="0">
              <a:solidFill>
                <a:schemeClr val="bg1"/>
              </a:solidFill>
              <a:latin typeface="Trebuchet MS"/>
              <a:cs typeface="Trebuchet MS"/>
            </a:endParaRPr>
          </a:p>
        </p:txBody>
      </p:sp>
      <p:sp>
        <p:nvSpPr>
          <p:cNvPr id="16" name="object 1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9</a:t>
            </a:r>
          </a:p>
        </p:txBody>
      </p:sp>
      <p:sp>
        <p:nvSpPr>
          <p:cNvPr id="17" name="object 17"/>
          <p:cNvSpPr txBox="1"/>
          <p:nvPr/>
        </p:nvSpPr>
        <p:spPr>
          <a:xfrm>
            <a:off x="685186" y="7100651"/>
            <a:ext cx="7851672"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50000"/>
                  </a:schemeClr>
                </a:solidFill>
                <a:latin typeface="+mj-lt"/>
                <a:cs typeface="Trebuchet MS"/>
              </a:rPr>
              <a:t>INNOVATION PLAYBOOK</a:t>
            </a:r>
            <a:r>
              <a:rPr lang="el-GR" sz="1000" spc="-5" dirty="0">
                <a:solidFill>
                  <a:schemeClr val="bg1">
                    <a:lumMod val="50000"/>
                  </a:schemeClr>
                </a:solidFill>
                <a:latin typeface="+mj-lt"/>
                <a:cs typeface="Trebuchet MS"/>
              </a:rPr>
              <a:t> | ΠΟΙΕΣ ΕΙΝΑΙ ΟΙ ΠΡΟΚΛΗΣΕΙΣ ΚΑΙΝΟΤΟΜΙΑΣ ΠΟΥ ΑΝΤΙΜΕΤΩΠΙΖΕΤΕ;</a:t>
            </a:r>
            <a:endParaRPr sz="1000" dirty="0">
              <a:solidFill>
                <a:schemeClr val="bg1">
                  <a:lumMod val="50000"/>
                </a:schemeClr>
              </a:solidFill>
              <a:latin typeface="+mj-lt"/>
              <a:cs typeface="Trebuchet MS"/>
            </a:endParaRPr>
          </a:p>
        </p:txBody>
      </p:sp>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143964" y="2488004"/>
            <a:ext cx="2778036" cy="2955296"/>
          </a:xfrm>
          <a:prstGeom prst="rect">
            <a:avLst/>
          </a:prstGeom>
        </p:spPr>
        <p:txBody>
          <a:bodyPr vert="horz" wrap="square" lIns="0" tIns="41275" rIns="0" bIns="0" rtlCol="0">
            <a:spAutoFit/>
          </a:bodyPr>
          <a:lstStyle/>
          <a:p>
            <a:pPr marL="12700">
              <a:lnSpc>
                <a:spcPct val="100000"/>
              </a:lnSpc>
              <a:spcBef>
                <a:spcPts val="325"/>
              </a:spcBef>
            </a:pPr>
            <a:r>
              <a:rPr lang="el-GR" sz="2100" spc="-125" dirty="0">
                <a:solidFill>
                  <a:srgbClr val="52697F"/>
                </a:solidFill>
                <a:latin typeface="+mj-lt"/>
                <a:cs typeface="Trebuchet MS"/>
              </a:rPr>
              <a:t>3</a:t>
            </a:r>
            <a:r>
              <a:rPr lang="el-GR" sz="2100" spc="-125" baseline="30000" dirty="0">
                <a:solidFill>
                  <a:srgbClr val="52697F"/>
                </a:solidFill>
                <a:latin typeface="+mj-lt"/>
                <a:cs typeface="Trebuchet MS"/>
              </a:rPr>
              <a:t>η</a:t>
            </a:r>
            <a:r>
              <a:rPr lang="el-GR" sz="2100" spc="-125" dirty="0">
                <a:solidFill>
                  <a:srgbClr val="52697F"/>
                </a:solidFill>
                <a:latin typeface="+mj-lt"/>
                <a:cs typeface="Trebuchet MS"/>
              </a:rPr>
              <a:t> ΑΡΧΗ</a:t>
            </a:r>
            <a:endParaRPr sz="2100" dirty="0">
              <a:latin typeface="+mj-lt"/>
              <a:cs typeface="Trebuchet MS"/>
            </a:endParaRPr>
          </a:p>
          <a:p>
            <a:pPr marL="13970" marR="5080">
              <a:lnSpc>
                <a:spcPts val="3200"/>
              </a:lnSpc>
              <a:spcBef>
                <a:spcPts val="985"/>
              </a:spcBef>
            </a:pPr>
            <a:r>
              <a:rPr lang="el-GR" sz="3200" spc="-135" dirty="0">
                <a:solidFill>
                  <a:srgbClr val="52697F"/>
                </a:solidFill>
                <a:latin typeface="+mj-lt"/>
                <a:cs typeface="Trebuchet MS"/>
              </a:rPr>
              <a:t>ΚΑΛΛΙΕΡΓΗΣΤΕ ΝΕΕΣ ΣΥΝΕΡΓΑΣΙΕΣ ΚΑΙ ΕΜΠΛΕΞΤΕ ΔΙΑΦΟΡΕΤΙΚΕΣ ΦΩΝΕΣ</a:t>
            </a:r>
            <a:endParaRPr sz="3200" spc="-135" dirty="0">
              <a:solidFill>
                <a:srgbClr val="52697F"/>
              </a:solidFill>
              <a:latin typeface="+mj-lt"/>
              <a:cs typeface="Trebuchet MS"/>
            </a:endParaRPr>
          </a:p>
        </p:txBody>
      </p:sp>
      <p:pic>
        <p:nvPicPr>
          <p:cNvPr id="3" name="object 3"/>
          <p:cNvPicPr/>
          <p:nvPr/>
        </p:nvPicPr>
        <p:blipFill>
          <a:blip r:embed="rId2" cstate="print"/>
          <a:stretch>
            <a:fillRect/>
          </a:stretch>
        </p:blipFill>
        <p:spPr>
          <a:xfrm>
            <a:off x="0" y="-2138"/>
            <a:ext cx="7036211" cy="6735296"/>
          </a:xfrm>
          <a:prstGeom prst="rect">
            <a:avLst/>
          </a:prstGeom>
          <a:noFill/>
          <a:effectLst>
            <a:outerShdw blurRad="50800" dist="50800" dir="5400000" algn="ctr" rotWithShape="0">
              <a:schemeClr val="tx2">
                <a:lumMod val="20000"/>
                <a:lumOff val="80000"/>
                <a:alpha val="70000"/>
              </a:schemeClr>
            </a:outerShdw>
          </a:effectLst>
        </p:spPr>
      </p:pic>
      <p:sp>
        <p:nvSpPr>
          <p:cNvPr id="4" name="object 4"/>
          <p:cNvSpPr txBox="1"/>
          <p:nvPr/>
        </p:nvSpPr>
        <p:spPr>
          <a:xfrm>
            <a:off x="8141298" y="5539344"/>
            <a:ext cx="3542701" cy="197490"/>
          </a:xfrm>
          <a:prstGeom prst="rect">
            <a:avLst/>
          </a:prstGeom>
        </p:spPr>
        <p:txBody>
          <a:bodyPr vert="horz" wrap="square" lIns="0" tIns="12700" rIns="0" bIns="0" rtlCol="0">
            <a:spAutoFit/>
          </a:bodyPr>
          <a:lstStyle/>
          <a:p>
            <a:pPr marL="12700">
              <a:lnSpc>
                <a:spcPct val="100000"/>
              </a:lnSpc>
              <a:spcBef>
                <a:spcPts val="100"/>
              </a:spcBef>
            </a:pPr>
            <a:r>
              <a:rPr lang="el-GR" sz="1200" spc="-20" dirty="0">
                <a:solidFill>
                  <a:srgbClr val="52697F"/>
                </a:solidFill>
                <a:latin typeface="+mj-lt"/>
                <a:cs typeface="Trebuchet MS"/>
              </a:rPr>
              <a:t>Αναγνωρίσατε την πρόκλησή σας σε αυτή τη σελίδα; </a:t>
            </a:r>
            <a:endParaRPr sz="1200" dirty="0">
              <a:latin typeface="+mj-lt"/>
              <a:cs typeface="Trebuchet MS"/>
            </a:endParaRPr>
          </a:p>
        </p:txBody>
      </p:sp>
      <p:sp>
        <p:nvSpPr>
          <p:cNvPr id="5" name="object 5"/>
          <p:cNvSpPr txBox="1"/>
          <p:nvPr/>
        </p:nvSpPr>
        <p:spPr>
          <a:xfrm>
            <a:off x="1613613" y="1571625"/>
            <a:ext cx="2013376" cy="1669687"/>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5" dirty="0">
                <a:solidFill>
                  <a:srgbClr val="52697F"/>
                </a:solidFill>
                <a:latin typeface="+mj-lt"/>
                <a:cs typeface="Trebuchet MS"/>
              </a:rPr>
              <a:t>Πώς μπορούμε να   συνεργαστούμε και να συνδημιουργήσουμε στα διάφορα επίπεδα της δημόσιας διοίκησης, στους διάφορους τομείς της κοινωνίας και διασυνοριακά;</a:t>
            </a:r>
            <a:endParaRPr sz="1400" b="1" spc="5" dirty="0">
              <a:solidFill>
                <a:srgbClr val="52697F"/>
              </a:solidFill>
              <a:latin typeface="+mj-lt"/>
              <a:cs typeface="Trebuchet MS"/>
            </a:endParaRPr>
          </a:p>
        </p:txBody>
      </p:sp>
      <p:sp>
        <p:nvSpPr>
          <p:cNvPr id="6" name="object 6"/>
          <p:cNvSpPr txBox="1"/>
          <p:nvPr/>
        </p:nvSpPr>
        <p:spPr>
          <a:xfrm>
            <a:off x="1578332" y="4557346"/>
            <a:ext cx="2077589" cy="1464502"/>
          </a:xfrm>
          <a:prstGeom prst="rect">
            <a:avLst/>
          </a:prstGeom>
        </p:spPr>
        <p:txBody>
          <a:bodyPr vert="horz" wrap="square" lIns="0" tIns="27939" rIns="0" bIns="0" rtlCol="0">
            <a:spAutoFit/>
          </a:bodyPr>
          <a:lstStyle/>
          <a:p>
            <a:pPr marL="108585" marR="100965" algn="ctr">
              <a:lnSpc>
                <a:spcPts val="1600"/>
              </a:lnSpc>
              <a:spcBef>
                <a:spcPts val="219"/>
              </a:spcBef>
            </a:pPr>
            <a:r>
              <a:rPr lang="el-GR" sz="1400" b="1" spc="5" dirty="0">
                <a:solidFill>
                  <a:srgbClr val="52697F"/>
                </a:solidFill>
                <a:latin typeface="+mj-lt"/>
                <a:cs typeface="Trebuchet MS"/>
              </a:rPr>
              <a:t>Πώς μπορούμε να            απεικονίσουμε μία ποικιλία οπτικών στη λήψη αποφάσεων που να συνδέονται με πρωτοβουλίες καινοτομίας;</a:t>
            </a:r>
            <a:endParaRPr sz="1400" b="1" dirty="0">
              <a:latin typeface="+mj-lt"/>
              <a:cs typeface="Trebuchet MS"/>
            </a:endParaRPr>
          </a:p>
        </p:txBody>
      </p:sp>
      <p:sp>
        <p:nvSpPr>
          <p:cNvPr id="7" name="object 7"/>
          <p:cNvSpPr txBox="1"/>
          <p:nvPr/>
        </p:nvSpPr>
        <p:spPr>
          <a:xfrm>
            <a:off x="4102949" y="1571625"/>
            <a:ext cx="2183216" cy="1464502"/>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5" dirty="0">
                <a:solidFill>
                  <a:srgbClr val="52697F"/>
                </a:solidFill>
                <a:latin typeface="+mj-lt"/>
                <a:cs typeface="Trebuchet MS"/>
              </a:rPr>
              <a:t>Πώς μπορούμε να           ενσωματώσουμε τις αρχές της πολιτο-κεντρικότητας και της συμμετοχής των ενδιαφερόμενων μερών στις διαδικασίες καινοτομίας του δημόσιου τομέα;</a:t>
            </a:r>
            <a:endParaRPr sz="1400" b="1" dirty="0">
              <a:latin typeface="+mj-lt"/>
              <a:cs typeface="Trebuchet MS"/>
            </a:endParaRPr>
          </a:p>
        </p:txBody>
      </p:sp>
      <p:sp>
        <p:nvSpPr>
          <p:cNvPr id="8" name="object 8"/>
          <p:cNvSpPr txBox="1"/>
          <p:nvPr/>
        </p:nvSpPr>
        <p:spPr>
          <a:xfrm>
            <a:off x="4159675" y="4561742"/>
            <a:ext cx="2069764" cy="1259318"/>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5" dirty="0">
                <a:solidFill>
                  <a:srgbClr val="52697F"/>
                </a:solidFill>
                <a:latin typeface="+mj-lt"/>
                <a:cs typeface="Trebuchet MS"/>
              </a:rPr>
              <a:t>Πώς μπορούμε να    ακούμε νέες και αναδυόμενες φωνές προκειμένου να αναγνωρίσουμε πιθανές ευκαιρίες για καινοτομία;</a:t>
            </a:r>
            <a:endParaRPr sz="1400" b="1" dirty="0">
              <a:latin typeface="+mj-lt"/>
              <a:cs typeface="Trebuchet MS"/>
            </a:endParaRPr>
          </a:p>
        </p:txBody>
      </p:sp>
      <p:pic>
        <p:nvPicPr>
          <p:cNvPr id="9" name="object 9"/>
          <p:cNvPicPr/>
          <p:nvPr/>
        </p:nvPicPr>
        <p:blipFill>
          <a:blip r:embed="rId3" cstate="print">
            <a:duotone>
              <a:prstClr val="black"/>
              <a:schemeClr val="accent1">
                <a:tint val="45000"/>
                <a:satMod val="400000"/>
              </a:schemeClr>
            </a:duotone>
          </a:blip>
          <a:stretch>
            <a:fillRect/>
          </a:stretch>
        </p:blipFill>
        <p:spPr>
          <a:xfrm>
            <a:off x="8157171" y="5887614"/>
            <a:ext cx="1755478" cy="484611"/>
          </a:xfrm>
          <a:prstGeom prst="rect">
            <a:avLst/>
          </a:prstGeom>
        </p:spPr>
      </p:pic>
      <p:sp>
        <p:nvSpPr>
          <p:cNvPr id="10" name="object 10"/>
          <p:cNvSpPr txBox="1"/>
          <p:nvPr/>
        </p:nvSpPr>
        <p:spPr>
          <a:xfrm>
            <a:off x="8157170" y="6016276"/>
            <a:ext cx="1828801"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chemeClr val="accent1">
                    <a:lumMod val="50000"/>
                  </a:schemeClr>
                </a:solidFill>
                <a:latin typeface="Trebuchet MS"/>
                <a:hlinkClick r:id="rId4" action="ppaction://hlinksldjump">
                  <a:extLst>
                    <a:ext uri="{A12FA001-AC4F-418D-AE19-62706E023703}">
                      <ahyp:hlinkClr xmlns:ahyp="http://schemas.microsoft.com/office/drawing/2018/hyperlinkcolor" val="tx"/>
                    </a:ext>
                  </a:extLst>
                </a:hlinkClick>
              </a:rPr>
              <a:t>Ξεκινήστε τη διαδρομή σας</a:t>
            </a:r>
            <a:endParaRPr sz="1100" spc="5" dirty="0">
              <a:solidFill>
                <a:schemeClr val="accent1">
                  <a:lumMod val="50000"/>
                </a:schemeClr>
              </a:solidFill>
              <a:latin typeface="Trebuchet MS"/>
            </a:endParaRPr>
          </a:p>
        </p:txBody>
      </p:sp>
      <p:sp>
        <p:nvSpPr>
          <p:cNvPr id="11" name="object 11"/>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10</a:t>
            </a:r>
          </a:p>
        </p:txBody>
      </p:sp>
      <p:sp>
        <p:nvSpPr>
          <p:cNvPr id="12" name="object 12"/>
          <p:cNvSpPr txBox="1"/>
          <p:nvPr/>
        </p:nvSpPr>
        <p:spPr>
          <a:xfrm>
            <a:off x="685186" y="7100651"/>
            <a:ext cx="7569814"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50000"/>
                  </a:schemeClr>
                </a:solidFill>
                <a:cs typeface="Trebuchet MS"/>
              </a:rPr>
              <a:t>INNOVATION PLAYBOOK</a:t>
            </a:r>
            <a:r>
              <a:rPr lang="el-GR" sz="1000" spc="-5" dirty="0">
                <a:solidFill>
                  <a:schemeClr val="bg1">
                    <a:lumMod val="50000"/>
                  </a:schemeClr>
                </a:solidFill>
                <a:cs typeface="Trebuchet MS"/>
              </a:rPr>
              <a:t> </a:t>
            </a:r>
            <a:r>
              <a:rPr lang="el-GR" sz="1000" spc="-5" dirty="0">
                <a:solidFill>
                  <a:schemeClr val="bg1">
                    <a:lumMod val="50000"/>
                  </a:schemeClr>
                </a:solidFill>
                <a:latin typeface="Trebuchet MS"/>
                <a:cs typeface="Trebuchet MS"/>
              </a:rPr>
              <a:t>| ΠΟΙΕΣ ΕΙΝΑΙ ΟΙ ΠΡΟΚΛΗΣΕΙΣ ΚΑΙΝΟΤΟΜΙΑΣ ΠΟΥ ΑΝΤΙΜΕΤΩΠΙΖΕΤΕ;</a:t>
            </a:r>
          </a:p>
        </p:txBody>
      </p:sp>
    </p:spTree>
  </p:cSld>
  <p:clrMapOvr>
    <a:masterClrMapping/>
  </p:clrMapOvr>
  <p:transition>
    <p:zoom/>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087964" y="2529969"/>
            <a:ext cx="3128435" cy="2080057"/>
          </a:xfrm>
          <a:prstGeom prst="rect">
            <a:avLst/>
          </a:prstGeom>
        </p:spPr>
        <p:txBody>
          <a:bodyPr vert="horz" wrap="square" lIns="0" tIns="12700" rIns="0" bIns="0" rtlCol="0">
            <a:spAutoFit/>
          </a:bodyPr>
          <a:lstStyle/>
          <a:p>
            <a:pPr marL="12700">
              <a:lnSpc>
                <a:spcPct val="100000"/>
              </a:lnSpc>
              <a:spcBef>
                <a:spcPts val="100"/>
              </a:spcBef>
            </a:pPr>
            <a:r>
              <a:rPr lang="el-GR" sz="2100" spc="-125" dirty="0">
                <a:solidFill>
                  <a:srgbClr val="FFC900"/>
                </a:solidFill>
                <a:latin typeface="+mj-lt"/>
                <a:cs typeface="Trebuchet MS"/>
              </a:rPr>
              <a:t>4</a:t>
            </a:r>
            <a:r>
              <a:rPr lang="el-GR" sz="2100" spc="-125" baseline="30000" dirty="0">
                <a:solidFill>
                  <a:srgbClr val="FFC900"/>
                </a:solidFill>
                <a:latin typeface="+mj-lt"/>
                <a:cs typeface="Trebuchet MS"/>
              </a:rPr>
              <a:t>η</a:t>
            </a:r>
            <a:r>
              <a:rPr lang="el-GR" sz="2100" spc="-125" dirty="0">
                <a:solidFill>
                  <a:srgbClr val="FFC900"/>
                </a:solidFill>
                <a:latin typeface="+mj-lt"/>
                <a:cs typeface="Trebuchet MS"/>
              </a:rPr>
              <a:t> ΑΡΧΗ</a:t>
            </a:r>
            <a:endParaRPr sz="2100" dirty="0">
              <a:latin typeface="+mj-lt"/>
              <a:cs typeface="Trebuchet MS"/>
            </a:endParaRPr>
          </a:p>
          <a:p>
            <a:pPr marL="13970" marR="5080">
              <a:lnSpc>
                <a:spcPts val="3200"/>
              </a:lnSpc>
              <a:spcBef>
                <a:spcPts val="765"/>
              </a:spcBef>
            </a:pPr>
            <a:r>
              <a:rPr lang="el-GR" sz="3200" spc="-155" dirty="0">
                <a:solidFill>
                  <a:srgbClr val="FFC900"/>
                </a:solidFill>
                <a:latin typeface="+mj-lt"/>
                <a:cs typeface="Trebuchet MS"/>
              </a:rPr>
              <a:t>ΥΠΟΣΤΗΡΙΞΤΕ ΤΗΝ ΕΞΕΡΕΥΝΗΣΗ, ΤΗΝ ΕΠΑΝΑΛΗΨΗ ΚΑΙ ΤΗ ΔΟΚΙΜΗ</a:t>
            </a:r>
            <a:endParaRPr sz="3200" dirty="0">
              <a:latin typeface="+mj-lt"/>
              <a:cs typeface="Trebuchet MS"/>
            </a:endParaRPr>
          </a:p>
        </p:txBody>
      </p:sp>
      <p:sp>
        <p:nvSpPr>
          <p:cNvPr id="3" name="object 3"/>
          <p:cNvSpPr txBox="1"/>
          <p:nvPr/>
        </p:nvSpPr>
        <p:spPr>
          <a:xfrm>
            <a:off x="1087964" y="5150993"/>
            <a:ext cx="3588300" cy="197490"/>
          </a:xfrm>
          <a:prstGeom prst="rect">
            <a:avLst/>
          </a:prstGeom>
        </p:spPr>
        <p:txBody>
          <a:bodyPr vert="horz" wrap="square" lIns="0" tIns="12700" rIns="0" bIns="0" rtlCol="0">
            <a:spAutoFit/>
          </a:bodyPr>
          <a:lstStyle/>
          <a:p>
            <a:pPr marL="12700">
              <a:lnSpc>
                <a:spcPct val="100000"/>
              </a:lnSpc>
              <a:spcBef>
                <a:spcPts val="100"/>
              </a:spcBef>
            </a:pPr>
            <a:r>
              <a:rPr lang="el-GR" sz="1200" spc="-20" dirty="0">
                <a:solidFill>
                  <a:srgbClr val="FFC900"/>
                </a:solidFill>
                <a:latin typeface="+mj-lt"/>
                <a:cs typeface="Trebuchet MS"/>
              </a:rPr>
              <a:t>Αναγνωρίσατε την πρόκλησή σας σε αυτή τη σελίδα;</a:t>
            </a:r>
            <a:endParaRPr sz="1200" dirty="0">
              <a:latin typeface="+mj-lt"/>
              <a:cs typeface="Trebuchet MS"/>
            </a:endParaRPr>
          </a:p>
        </p:txBody>
      </p:sp>
      <p:pic>
        <p:nvPicPr>
          <p:cNvPr id="4" name="object 4"/>
          <p:cNvPicPr/>
          <p:nvPr/>
        </p:nvPicPr>
        <p:blipFill>
          <a:blip r:embed="rId2" cstate="print"/>
          <a:stretch>
            <a:fillRect/>
          </a:stretch>
        </p:blipFill>
        <p:spPr>
          <a:xfrm>
            <a:off x="5616003" y="0"/>
            <a:ext cx="6539344" cy="7695692"/>
          </a:xfrm>
          <a:prstGeom prst="rect">
            <a:avLst/>
          </a:prstGeom>
          <a:effectLst>
            <a:outerShdw blurRad="50800" dist="50800" dir="5400000" algn="ctr" rotWithShape="0">
              <a:srgbClr val="FFFF00"/>
            </a:outerShdw>
          </a:effectLst>
        </p:spPr>
      </p:pic>
      <p:sp>
        <p:nvSpPr>
          <p:cNvPr id="5" name="object 5"/>
          <p:cNvSpPr txBox="1"/>
          <p:nvPr/>
        </p:nvSpPr>
        <p:spPr>
          <a:xfrm>
            <a:off x="5901104" y="1767719"/>
            <a:ext cx="2222671" cy="1259318"/>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5" dirty="0">
                <a:solidFill>
                  <a:srgbClr val="FFC900"/>
                </a:solidFill>
                <a:latin typeface="+mj-lt"/>
                <a:cs typeface="Trebuchet MS"/>
              </a:rPr>
              <a:t>Πώς μπορούμε να δημιουργήσουμε ευκαιρίες, να δοκιμάσουμε, να επαναλάβουμε και να εξερευνήσουμε νέες λύσεις και προσεγγίσεις;</a:t>
            </a:r>
            <a:endParaRPr sz="1400" b="1" spc="5" dirty="0">
              <a:solidFill>
                <a:srgbClr val="FFC900"/>
              </a:solidFill>
              <a:latin typeface="+mj-lt"/>
              <a:cs typeface="Trebuchet MS"/>
            </a:endParaRPr>
          </a:p>
        </p:txBody>
      </p:sp>
      <p:sp>
        <p:nvSpPr>
          <p:cNvPr id="6" name="object 6"/>
          <p:cNvSpPr txBox="1"/>
          <p:nvPr/>
        </p:nvSpPr>
        <p:spPr>
          <a:xfrm>
            <a:off x="5878879" y="4723759"/>
            <a:ext cx="2222671"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5" dirty="0">
                <a:solidFill>
                  <a:srgbClr val="FFC900"/>
                </a:solidFill>
                <a:latin typeface="+mj-lt"/>
                <a:cs typeface="Trebuchet MS"/>
              </a:rPr>
              <a:t>Πώς μπορούμε να δημιουργήσουμε και να επωφεληθούμε από τους ασφαλείς χώρους για πειραματισμό;</a:t>
            </a:r>
            <a:endParaRPr sz="1400" b="1" dirty="0">
              <a:latin typeface="+mj-lt"/>
              <a:cs typeface="Trebuchet MS"/>
            </a:endParaRPr>
          </a:p>
        </p:txBody>
      </p:sp>
      <p:sp>
        <p:nvSpPr>
          <p:cNvPr id="7" name="object 7"/>
          <p:cNvSpPr txBox="1"/>
          <p:nvPr/>
        </p:nvSpPr>
        <p:spPr>
          <a:xfrm>
            <a:off x="8436636" y="1764922"/>
            <a:ext cx="2299728" cy="1259318"/>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5" dirty="0">
                <a:solidFill>
                  <a:srgbClr val="FFC900"/>
                </a:solidFill>
                <a:latin typeface="+mj-lt"/>
                <a:cs typeface="Trebuchet MS"/>
              </a:rPr>
              <a:t>Πώς μπορούμε να ενσωματώσουμε και να κάνουμε πιο σαφή τον πειραματισμό, την επανάληψη και την ευελιξία στη δημόσια διοίκηση;</a:t>
            </a:r>
            <a:endParaRPr sz="1400" b="1" dirty="0">
              <a:latin typeface="+mj-lt"/>
              <a:cs typeface="Trebuchet MS"/>
            </a:endParaRPr>
          </a:p>
        </p:txBody>
      </p:sp>
      <p:pic>
        <p:nvPicPr>
          <p:cNvPr id="9" name="object 9"/>
          <p:cNvPicPr/>
          <p:nvPr/>
        </p:nvPicPr>
        <p:blipFill>
          <a:blip r:embed="rId3" cstate="print">
            <a:extLst>
              <a:ext uri="{BEBA8EAE-BF5A-486C-A8C5-ECC9F3942E4B}">
                <a14:imgProps xmlns:a14="http://schemas.microsoft.com/office/drawing/2010/main">
                  <a14:imgLayer r:embed="rId4">
                    <a14:imgEffect>
                      <a14:sharpenSoften amount="-50000"/>
                    </a14:imgEffect>
                    <a14:imgEffect>
                      <a14:colorTemperature colorTemp="11200"/>
                    </a14:imgEffect>
                    <a14:imgEffect>
                      <a14:saturation sat="400000"/>
                    </a14:imgEffect>
                  </a14:imgLayer>
                </a14:imgProps>
              </a:ext>
            </a:extLst>
          </a:blip>
          <a:stretch>
            <a:fillRect/>
          </a:stretch>
        </p:blipFill>
        <p:spPr>
          <a:xfrm>
            <a:off x="1101172" y="5467019"/>
            <a:ext cx="1752600" cy="465766"/>
          </a:xfrm>
          <a:prstGeom prst="rect">
            <a:avLst/>
          </a:prstGeom>
          <a:solidFill>
            <a:schemeClr val="bg1"/>
          </a:solidFill>
          <a:ln>
            <a:solidFill>
              <a:srgbClr val="FFC000"/>
            </a:solidFill>
          </a:ln>
          <a:effectLst/>
        </p:spPr>
      </p:pic>
      <p:sp>
        <p:nvSpPr>
          <p:cNvPr id="10" name="object 10"/>
          <p:cNvSpPr txBox="1"/>
          <p:nvPr/>
        </p:nvSpPr>
        <p:spPr>
          <a:xfrm>
            <a:off x="1101172" y="5595792"/>
            <a:ext cx="1752600"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chemeClr val="accent1">
                    <a:lumMod val="50000"/>
                  </a:schemeClr>
                </a:solidFill>
                <a:latin typeface="Trebuchet MS"/>
                <a:cs typeface="Trebuchet MS"/>
                <a:hlinkClick r:id="rId5" action="ppaction://hlinksldjump">
                  <a:extLst>
                    <a:ext uri="{A12FA001-AC4F-418D-AE19-62706E023703}">
                      <ahyp:hlinkClr xmlns:ahyp="http://schemas.microsoft.com/office/drawing/2018/hyperlinkcolor" val="tx"/>
                    </a:ext>
                  </a:extLst>
                </a:hlinkClick>
              </a:rPr>
              <a:t>Ξεκινήστε τη διαδρομή σας</a:t>
            </a:r>
            <a:endParaRPr sz="1100" dirty="0">
              <a:solidFill>
                <a:schemeClr val="accent1">
                  <a:lumMod val="50000"/>
                </a:schemeClr>
              </a:solidFill>
              <a:latin typeface="Trebuchet MS"/>
              <a:cs typeface="Trebuchet MS"/>
            </a:endParaRPr>
          </a:p>
        </p:txBody>
      </p:sp>
      <p:sp>
        <p:nvSpPr>
          <p:cNvPr id="11" name="object 11"/>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11</a:t>
            </a:r>
          </a:p>
        </p:txBody>
      </p:sp>
      <p:sp>
        <p:nvSpPr>
          <p:cNvPr id="12" name="object 12"/>
          <p:cNvSpPr txBox="1"/>
          <p:nvPr/>
        </p:nvSpPr>
        <p:spPr>
          <a:xfrm>
            <a:off x="685186" y="7100651"/>
            <a:ext cx="7188814"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50000"/>
                  </a:schemeClr>
                </a:solidFill>
                <a:cs typeface="Trebuchet MS"/>
              </a:rPr>
              <a:t>INNOVATION PLAYBOOK</a:t>
            </a:r>
            <a:r>
              <a:rPr lang="el-GR" sz="1000" spc="-5" dirty="0">
                <a:solidFill>
                  <a:schemeClr val="bg1">
                    <a:lumMod val="50000"/>
                  </a:schemeClr>
                </a:solidFill>
                <a:latin typeface="Trebuchet MS"/>
                <a:cs typeface="Trebuchet MS"/>
              </a:rPr>
              <a:t> | ΠΟΙΕΣ ΕΙΝΑΙ ΟΙ ΠΡΟΚΛΗΣΕΙΣ ΚΑΙΝΟΤΟΜΙΑΣ ΠΟΥ ΑΝΤΙΜΕΤΩΠΙΖΕΤΕ;</a:t>
            </a:r>
            <a:endParaRPr sz="1000" dirty="0">
              <a:solidFill>
                <a:schemeClr val="bg1">
                  <a:lumMod val="50000"/>
                </a:schemeClr>
              </a:solidFill>
              <a:latin typeface="Trebuchet MS"/>
              <a:cs typeface="Trebuchet MS"/>
            </a:endParaRPr>
          </a:p>
        </p:txBody>
      </p:sp>
      <p:sp>
        <p:nvSpPr>
          <p:cNvPr id="15" name="Ορθογώνιο 14"/>
          <p:cNvSpPr/>
          <p:nvPr/>
        </p:nvSpPr>
        <p:spPr>
          <a:xfrm>
            <a:off x="8410750" y="4659638"/>
            <a:ext cx="2351500" cy="1118255"/>
          </a:xfrm>
          <a:prstGeom prst="rect">
            <a:avLst/>
          </a:prstGeom>
        </p:spPr>
        <p:txBody>
          <a:bodyPr wrap="square">
            <a:spAutoFit/>
          </a:bodyPr>
          <a:lstStyle/>
          <a:p>
            <a:pPr marL="12065" marR="5080" indent="-635" algn="ctr">
              <a:lnSpc>
                <a:spcPts val="1600"/>
              </a:lnSpc>
              <a:spcBef>
                <a:spcPts val="219"/>
              </a:spcBef>
            </a:pPr>
            <a:r>
              <a:rPr lang="el-GR" sz="1400" b="1" spc="5" dirty="0">
                <a:solidFill>
                  <a:srgbClr val="FFC900"/>
                </a:solidFill>
                <a:latin typeface="+mj-lt"/>
                <a:cs typeface="Trebuchet MS"/>
              </a:rPr>
              <a:t>Πώς μπορούμε να εξερευνήσουμε υποσχόμενες δυνατότητες και να προβλέψουμε τις  επερχόμενες προκλήσεις;</a:t>
            </a:r>
          </a:p>
        </p:txBody>
      </p:sp>
    </p:spTree>
  </p:cSld>
  <p:clrMapOvr>
    <a:masterClrMapping/>
  </p:clrMapOvr>
  <p:transition>
    <p:zoom/>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 y="6233566"/>
            <a:ext cx="1549400" cy="480695"/>
          </a:xfrm>
          <a:custGeom>
            <a:avLst/>
            <a:gdLst/>
            <a:ahLst/>
            <a:cxnLst/>
            <a:rect l="l" t="t" r="r" b="b"/>
            <a:pathLst>
              <a:path w="1945005" h="480695">
                <a:moveTo>
                  <a:pt x="1944827" y="0"/>
                </a:moveTo>
                <a:lnTo>
                  <a:pt x="0" y="480356"/>
                </a:lnTo>
              </a:path>
            </a:pathLst>
          </a:custGeom>
          <a:ln w="116649">
            <a:solidFill>
              <a:srgbClr val="94BAFF">
                <a:alpha val="19000"/>
              </a:srgbClr>
            </a:solidFill>
          </a:ln>
        </p:spPr>
        <p:txBody>
          <a:bodyPr wrap="square" lIns="0" tIns="0" rIns="0" bIns="0" rtlCol="0"/>
          <a:lstStyle/>
          <a:p>
            <a:endParaRPr dirty="0"/>
          </a:p>
        </p:txBody>
      </p:sp>
      <p:grpSp>
        <p:nvGrpSpPr>
          <p:cNvPr id="3" name="object 3"/>
          <p:cNvGrpSpPr/>
          <p:nvPr/>
        </p:nvGrpSpPr>
        <p:grpSpPr>
          <a:xfrm>
            <a:off x="83455" y="127045"/>
            <a:ext cx="7991365" cy="7316517"/>
            <a:chOff x="487650" y="4165"/>
            <a:chExt cx="7947715" cy="7572705"/>
          </a:xfrm>
        </p:grpSpPr>
        <p:sp>
          <p:nvSpPr>
            <p:cNvPr id="4" name="object 4"/>
            <p:cNvSpPr/>
            <p:nvPr/>
          </p:nvSpPr>
          <p:spPr>
            <a:xfrm>
              <a:off x="860405" y="4165"/>
              <a:ext cx="5814060" cy="6748780"/>
            </a:xfrm>
            <a:custGeom>
              <a:avLst/>
              <a:gdLst/>
              <a:ahLst/>
              <a:cxnLst/>
              <a:rect l="l" t="t" r="r" b="b"/>
              <a:pathLst>
                <a:path w="5814059" h="6748780">
                  <a:moveTo>
                    <a:pt x="0" y="0"/>
                  </a:moveTo>
                  <a:lnTo>
                    <a:pt x="1096143" y="270738"/>
                  </a:lnTo>
                </a:path>
                <a:path w="5814059" h="6748780">
                  <a:moveTo>
                    <a:pt x="3184772" y="6229400"/>
                  </a:moveTo>
                  <a:lnTo>
                    <a:pt x="1084421" y="6748170"/>
                  </a:lnTo>
                  <a:lnTo>
                    <a:pt x="1084421" y="0"/>
                  </a:lnTo>
                </a:path>
                <a:path w="5814059" h="6748780">
                  <a:moveTo>
                    <a:pt x="2100352" y="0"/>
                  </a:moveTo>
                  <a:lnTo>
                    <a:pt x="3184772" y="267842"/>
                  </a:lnTo>
                </a:path>
                <a:path w="5814059" h="6748780">
                  <a:moveTo>
                    <a:pt x="5813774" y="6098832"/>
                  </a:moveTo>
                  <a:lnTo>
                    <a:pt x="3184772" y="6748170"/>
                  </a:lnTo>
                  <a:lnTo>
                    <a:pt x="3184772" y="0"/>
                  </a:lnTo>
                </a:path>
                <a:path w="5814059" h="6748780">
                  <a:moveTo>
                    <a:pt x="4200709" y="0"/>
                  </a:moveTo>
                  <a:lnTo>
                    <a:pt x="5813774" y="398411"/>
                  </a:lnTo>
                  <a:lnTo>
                    <a:pt x="5813774" y="6098832"/>
                  </a:lnTo>
                </a:path>
              </a:pathLst>
            </a:custGeom>
            <a:ln w="116649">
              <a:solidFill>
                <a:srgbClr val="94BAFF">
                  <a:alpha val="13000"/>
                </a:srgbClr>
              </a:solidFill>
            </a:ln>
          </p:spPr>
          <p:txBody>
            <a:bodyPr wrap="square" lIns="0" tIns="0" rIns="0" bIns="0" rtlCol="0"/>
            <a:lstStyle/>
            <a:p>
              <a:endParaRPr dirty="0"/>
            </a:p>
          </p:txBody>
        </p:sp>
        <p:pic>
          <p:nvPicPr>
            <p:cNvPr id="5" name="object 5"/>
            <p:cNvPicPr/>
            <p:nvPr/>
          </p:nvPicPr>
          <p:blipFill>
            <a:blip r:embed="rId2" cstate="print"/>
            <a:stretch>
              <a:fillRect/>
            </a:stretch>
          </p:blipFill>
          <p:spPr>
            <a:xfrm>
              <a:off x="487650" y="4165"/>
              <a:ext cx="7947715" cy="7572705"/>
            </a:xfrm>
            <a:prstGeom prst="rect">
              <a:avLst/>
            </a:prstGeom>
          </p:spPr>
        </p:pic>
      </p:grpSp>
      <p:sp>
        <p:nvSpPr>
          <p:cNvPr id="6" name="object 6"/>
          <p:cNvSpPr txBox="1"/>
          <p:nvPr/>
        </p:nvSpPr>
        <p:spPr>
          <a:xfrm>
            <a:off x="8572501" y="2883329"/>
            <a:ext cx="2622729" cy="2236510"/>
          </a:xfrm>
          <a:prstGeom prst="rect">
            <a:avLst/>
          </a:prstGeom>
        </p:spPr>
        <p:txBody>
          <a:bodyPr vert="horz" wrap="square" lIns="0" tIns="93980" rIns="0" bIns="0" rtlCol="0">
            <a:spAutoFit/>
          </a:bodyPr>
          <a:lstStyle/>
          <a:p>
            <a:pPr marL="12700" marR="5080">
              <a:lnSpc>
                <a:spcPts val="3200"/>
              </a:lnSpc>
              <a:spcBef>
                <a:spcPts val="740"/>
              </a:spcBef>
            </a:pPr>
            <a:r>
              <a:rPr lang="el-GR" sz="2100" spc="-145" dirty="0">
                <a:solidFill>
                  <a:srgbClr val="94BAFF"/>
                </a:solidFill>
                <a:latin typeface="+mj-lt"/>
                <a:cs typeface="Trebuchet MS"/>
              </a:rPr>
              <a:t>5</a:t>
            </a:r>
            <a:r>
              <a:rPr lang="el-GR" sz="2100" spc="-145" baseline="30000" dirty="0">
                <a:solidFill>
                  <a:srgbClr val="94BAFF"/>
                </a:solidFill>
                <a:latin typeface="+mj-lt"/>
                <a:cs typeface="Trebuchet MS"/>
              </a:rPr>
              <a:t>η</a:t>
            </a:r>
            <a:r>
              <a:rPr lang="el-GR" sz="2100" spc="-145" dirty="0">
                <a:solidFill>
                  <a:srgbClr val="94BAFF"/>
                </a:solidFill>
                <a:latin typeface="+mj-lt"/>
                <a:cs typeface="Trebuchet MS"/>
              </a:rPr>
              <a:t> ΑΡΧΗ</a:t>
            </a:r>
          </a:p>
          <a:p>
            <a:pPr marL="12700" marR="5080">
              <a:lnSpc>
                <a:spcPts val="3200"/>
              </a:lnSpc>
              <a:spcBef>
                <a:spcPts val="740"/>
              </a:spcBef>
            </a:pPr>
            <a:r>
              <a:rPr lang="el-GR" sz="3200" spc="-145" dirty="0">
                <a:solidFill>
                  <a:srgbClr val="94BAFF"/>
                </a:solidFill>
                <a:latin typeface="+mj-lt"/>
                <a:cs typeface="Trebuchet MS"/>
              </a:rPr>
              <a:t>ΔΙΑΔΩΣΤΕ ΤΗ ΜΑΘΗΣΗ ΚΑΙ ΜΟΙΡΑΣΤΕΙΤΕ ΤΙΣ ΠΡΑΚΤΙΚΕΣ</a:t>
            </a:r>
          </a:p>
        </p:txBody>
      </p:sp>
      <p:sp>
        <p:nvSpPr>
          <p:cNvPr id="7" name="object 7"/>
          <p:cNvSpPr txBox="1"/>
          <p:nvPr/>
        </p:nvSpPr>
        <p:spPr>
          <a:xfrm>
            <a:off x="8572501" y="5288148"/>
            <a:ext cx="3505199" cy="197490"/>
          </a:xfrm>
          <a:prstGeom prst="rect">
            <a:avLst/>
          </a:prstGeom>
        </p:spPr>
        <p:txBody>
          <a:bodyPr vert="horz" wrap="square" lIns="0" tIns="12700" rIns="0" bIns="0" rtlCol="0">
            <a:spAutoFit/>
          </a:bodyPr>
          <a:lstStyle/>
          <a:p>
            <a:pPr marL="12700">
              <a:lnSpc>
                <a:spcPct val="100000"/>
              </a:lnSpc>
              <a:spcBef>
                <a:spcPts val="100"/>
              </a:spcBef>
            </a:pPr>
            <a:r>
              <a:rPr lang="el-GR" sz="1200" spc="-20" dirty="0">
                <a:solidFill>
                  <a:srgbClr val="94BAFF"/>
                </a:solidFill>
                <a:latin typeface="+mj-lt"/>
                <a:cs typeface="Trebuchet MS"/>
              </a:rPr>
              <a:t>Αναγνωρίζετε την πρόκλησή σας σε αυτή τη σελίδα;</a:t>
            </a:r>
            <a:endParaRPr sz="1200" dirty="0">
              <a:latin typeface="+mj-lt"/>
              <a:cs typeface="Trebuchet MS"/>
            </a:endParaRPr>
          </a:p>
        </p:txBody>
      </p:sp>
      <p:sp>
        <p:nvSpPr>
          <p:cNvPr id="9" name="object 9"/>
          <p:cNvSpPr txBox="1"/>
          <p:nvPr/>
        </p:nvSpPr>
        <p:spPr>
          <a:xfrm>
            <a:off x="566381" y="3085101"/>
            <a:ext cx="1759466" cy="1054134"/>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5" dirty="0">
                <a:solidFill>
                  <a:srgbClr val="94BAFF"/>
                </a:solidFill>
                <a:latin typeface="+mj-lt"/>
                <a:cs typeface="Trebuchet MS"/>
              </a:rPr>
              <a:t>Πώς μπορούμε να   υποστηρίξουμε τη  συνεχή μάθηση, την ανατροφοδότηση και την επανάληψη;</a:t>
            </a:r>
            <a:endParaRPr sz="1400" b="1" dirty="0">
              <a:latin typeface="+mj-lt"/>
              <a:cs typeface="Trebuchet MS"/>
            </a:endParaRPr>
          </a:p>
        </p:txBody>
      </p:sp>
      <p:sp>
        <p:nvSpPr>
          <p:cNvPr id="10" name="object 10"/>
          <p:cNvSpPr txBox="1"/>
          <p:nvPr/>
        </p:nvSpPr>
        <p:spPr>
          <a:xfrm>
            <a:off x="2993542" y="3085101"/>
            <a:ext cx="2201634" cy="1464502"/>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5" dirty="0">
                <a:solidFill>
                  <a:srgbClr val="94BAFF"/>
                </a:solidFill>
                <a:latin typeface="+mj-lt"/>
                <a:cs typeface="Trebuchet MS"/>
              </a:rPr>
              <a:t>Πώς μπορούμε να ανταλλάξουμε και να διαδώσουμε τα μαθήματα που διδαχθήκαμε για τα έργα και τις πρωτοβουλίες καινοτομίας σε όλη τη δημόσια διοίκηση;</a:t>
            </a:r>
            <a:endParaRPr sz="1400" b="1" dirty="0">
              <a:latin typeface="+mj-lt"/>
              <a:cs typeface="Trebuchet MS"/>
            </a:endParaRPr>
          </a:p>
        </p:txBody>
      </p:sp>
      <p:sp>
        <p:nvSpPr>
          <p:cNvPr id="11" name="object 11"/>
          <p:cNvSpPr txBox="1"/>
          <p:nvPr/>
        </p:nvSpPr>
        <p:spPr>
          <a:xfrm>
            <a:off x="2993542" y="484101"/>
            <a:ext cx="2116251" cy="1464503"/>
          </a:xfrm>
          <a:prstGeom prst="rect">
            <a:avLst/>
          </a:prstGeom>
        </p:spPr>
        <p:txBody>
          <a:bodyPr vert="horz" wrap="square" lIns="0" tIns="27940" rIns="0" bIns="0" rtlCol="0">
            <a:spAutoFit/>
          </a:bodyPr>
          <a:lstStyle/>
          <a:p>
            <a:pPr marL="12700" marR="5080" algn="ctr">
              <a:lnSpc>
                <a:spcPts val="1600"/>
              </a:lnSpc>
              <a:spcBef>
                <a:spcPts val="220"/>
              </a:spcBef>
            </a:pPr>
            <a:r>
              <a:rPr lang="el-GR" sz="1400" b="1" spc="5" dirty="0">
                <a:solidFill>
                  <a:srgbClr val="94BAFF"/>
                </a:solidFill>
                <a:latin typeface="+mj-lt"/>
                <a:cs typeface="Trebuchet MS"/>
              </a:rPr>
              <a:t>Πώς μπορούμε να  επικοινωνήσουμε καλύτερα τις εμπειρίες και τα αποτελέσματα της καινοτομίας, καθιστώντας αυτές τις πτυχές εμφανείς και ελκυστικές;</a:t>
            </a:r>
            <a:endParaRPr sz="1400" b="1" spc="5" dirty="0">
              <a:solidFill>
                <a:srgbClr val="94BAFF"/>
              </a:solidFill>
              <a:latin typeface="+mj-lt"/>
              <a:cs typeface="Trebuchet MS"/>
            </a:endParaRPr>
          </a:p>
        </p:txBody>
      </p:sp>
      <p:sp>
        <p:nvSpPr>
          <p:cNvPr id="12" name="object 12"/>
          <p:cNvSpPr txBox="1"/>
          <p:nvPr/>
        </p:nvSpPr>
        <p:spPr>
          <a:xfrm>
            <a:off x="2819233" y="5501315"/>
            <a:ext cx="2464868" cy="1259318"/>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5" dirty="0">
                <a:solidFill>
                  <a:srgbClr val="94BAFF"/>
                </a:solidFill>
                <a:latin typeface="+mj-lt"/>
                <a:cs typeface="Trebuchet MS"/>
              </a:rPr>
              <a:t>Πώς μπορούμε να κατανοήσουμε καλύτερα και να μετρήσουμε την αξία και τον αντίκτυπο των πρακτικών, προσεγγίσεων και αποτελεσμάτων καινοτομίας;</a:t>
            </a:r>
            <a:endParaRPr sz="1400" b="1" dirty="0">
              <a:latin typeface="+mj-lt"/>
              <a:cs typeface="Trebuchet MS"/>
            </a:endParaRPr>
          </a:p>
        </p:txBody>
      </p:sp>
      <p:sp>
        <p:nvSpPr>
          <p:cNvPr id="13" name="object 13"/>
          <p:cNvSpPr txBox="1"/>
          <p:nvPr/>
        </p:nvSpPr>
        <p:spPr>
          <a:xfrm>
            <a:off x="5634820" y="3085101"/>
            <a:ext cx="2216857" cy="1464502"/>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5" dirty="0">
                <a:solidFill>
                  <a:srgbClr val="94BAFF"/>
                </a:solidFill>
                <a:latin typeface="+mj-lt"/>
                <a:cs typeface="Trebuchet MS"/>
              </a:rPr>
              <a:t>Πώς μπορούμε να  </a:t>
            </a:r>
            <a:r>
              <a:rPr lang="el-GR" sz="1400" b="1" spc="5" dirty="0">
                <a:solidFill>
                  <a:srgbClr val="94BAFF"/>
                </a:solidFill>
                <a:latin typeface="+mj-lt"/>
              </a:rPr>
              <a:t>δημιουργήσουμε νέους τρόπους για διατμηματικές ανταλλαγές και οριζόντιες συνεργασίες, συνδέοντας τις γνώσεις με τις δράσεις της δημόσιας διοίκησης; </a:t>
            </a:r>
            <a:endParaRPr sz="1400" b="1" spc="5" dirty="0">
              <a:solidFill>
                <a:srgbClr val="94BAFF"/>
              </a:solidFill>
              <a:latin typeface="+mj-lt"/>
            </a:endParaRPr>
          </a:p>
        </p:txBody>
      </p:sp>
      <p:pic>
        <p:nvPicPr>
          <p:cNvPr id="14" name="object 14"/>
          <p:cNvPicPr/>
          <p:nvPr/>
        </p:nvPicPr>
        <p:blipFill>
          <a:blip r:embed="rId3" cstate="print"/>
          <a:stretch>
            <a:fillRect/>
          </a:stretch>
        </p:blipFill>
        <p:spPr>
          <a:xfrm>
            <a:off x="8645938" y="5686100"/>
            <a:ext cx="1803645" cy="457525"/>
          </a:xfrm>
          <a:prstGeom prst="rect">
            <a:avLst/>
          </a:prstGeom>
        </p:spPr>
      </p:pic>
      <p:sp>
        <p:nvSpPr>
          <p:cNvPr id="15" name="object 15"/>
          <p:cNvSpPr txBox="1"/>
          <p:nvPr/>
        </p:nvSpPr>
        <p:spPr>
          <a:xfrm>
            <a:off x="8665225" y="5823811"/>
            <a:ext cx="1803646"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chemeClr val="accent1">
                    <a:lumMod val="50000"/>
                  </a:schemeClr>
                </a:solidFill>
                <a:latin typeface="Trebuchet MS"/>
                <a:cs typeface="Trebuchet MS"/>
                <a:hlinkClick r:id="rId4" action="ppaction://hlinksldjump">
                  <a:extLst>
                    <a:ext uri="{A12FA001-AC4F-418D-AE19-62706E023703}">
                      <ahyp:hlinkClr xmlns:ahyp="http://schemas.microsoft.com/office/drawing/2018/hyperlinkcolor" val="tx"/>
                    </a:ext>
                  </a:extLst>
                </a:hlinkClick>
              </a:rPr>
              <a:t>Ξεκινήστε τη διαδρομή σας</a:t>
            </a:r>
            <a:endParaRPr sz="1100" dirty="0">
              <a:solidFill>
                <a:schemeClr val="accent1">
                  <a:lumMod val="50000"/>
                </a:schemeClr>
              </a:solidFill>
              <a:latin typeface="Trebuchet MS"/>
              <a:cs typeface="Trebuchet MS"/>
            </a:endParaRPr>
          </a:p>
        </p:txBody>
      </p:sp>
      <p:sp>
        <p:nvSpPr>
          <p:cNvPr id="16" name="object 1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12</a:t>
            </a:r>
          </a:p>
        </p:txBody>
      </p:sp>
      <p:sp>
        <p:nvSpPr>
          <p:cNvPr id="17" name="object 17"/>
          <p:cNvSpPr txBox="1"/>
          <p:nvPr/>
        </p:nvSpPr>
        <p:spPr>
          <a:xfrm>
            <a:off x="685186" y="7100651"/>
            <a:ext cx="7036414"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50000"/>
                  </a:schemeClr>
                </a:solidFill>
                <a:cs typeface="Trebuchet MS"/>
              </a:rPr>
              <a:t>INNOVATION PLAYBOOK</a:t>
            </a:r>
            <a:r>
              <a:rPr lang="el-GR" sz="1000" spc="-5" dirty="0">
                <a:solidFill>
                  <a:schemeClr val="bg1">
                    <a:lumMod val="50000"/>
                  </a:schemeClr>
                </a:solidFill>
                <a:latin typeface="+mj-lt"/>
                <a:cs typeface="Trebuchet MS"/>
              </a:rPr>
              <a:t> </a:t>
            </a:r>
            <a:r>
              <a:rPr lang="el-GR" sz="1000" spc="-5" dirty="0">
                <a:solidFill>
                  <a:schemeClr val="bg1">
                    <a:lumMod val="50000"/>
                  </a:schemeClr>
                </a:solidFill>
                <a:cs typeface="Trebuchet MS"/>
              </a:rPr>
              <a:t>| </a:t>
            </a:r>
            <a:r>
              <a:rPr lang="el-GR" sz="1000" spc="-5" dirty="0">
                <a:solidFill>
                  <a:schemeClr val="bg1">
                    <a:lumMod val="50000"/>
                  </a:schemeClr>
                </a:solidFill>
                <a:latin typeface="+mj-lt"/>
                <a:cs typeface="Trebuchet MS"/>
              </a:rPr>
              <a:t>ΠΟΙΕΣ ΕΙΝΑΙ ΟΙ ΠΡΟΚΛΗΣΕΙΣ ΚΑΙΝΟΤΟΜΙΑΣ ΠΟΥ ΑΝΤΙΜΕΤΩΠΙΖΕΤΕ;</a:t>
            </a:r>
            <a:endParaRPr sz="1000" dirty="0">
              <a:solidFill>
                <a:schemeClr val="bg1">
                  <a:lumMod val="50000"/>
                </a:schemeClr>
              </a:solidFill>
              <a:latin typeface="+mj-lt"/>
              <a:cs typeface="Trebuchet MS"/>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712250" y="598538"/>
            <a:ext cx="4189950" cy="1213153"/>
          </a:xfrm>
          <a:prstGeom prst="rect">
            <a:avLst/>
          </a:prstGeom>
        </p:spPr>
        <p:txBody>
          <a:bodyPr vert="horz" wrap="square" lIns="0" tIns="12700" rIns="0" bIns="0" rtlCol="0">
            <a:spAutoFit/>
          </a:bodyPr>
          <a:lstStyle/>
          <a:p>
            <a:pPr marL="12700" marR="6985">
              <a:lnSpc>
                <a:spcPct val="100000"/>
              </a:lnSpc>
              <a:spcBef>
                <a:spcPts val="100"/>
              </a:spcBef>
            </a:pPr>
            <a:r>
              <a:rPr lang="el-GR" sz="3900" spc="-275" dirty="0">
                <a:solidFill>
                  <a:srgbClr val="FFFFFF"/>
                </a:solidFill>
                <a:latin typeface="+mj-lt"/>
              </a:rPr>
              <a:t>ΑΠΟ ΤΙΣ ΠΡΟΚΛΗΣΕΙΣ ΣΤΗΝ ΠΡΑΞΗ</a:t>
            </a:r>
            <a:endParaRPr sz="3900" dirty="0">
              <a:latin typeface="+mj-lt"/>
            </a:endParaRPr>
          </a:p>
        </p:txBody>
      </p:sp>
      <p:grpSp>
        <p:nvGrpSpPr>
          <p:cNvPr id="3" name="object 3"/>
          <p:cNvGrpSpPr/>
          <p:nvPr/>
        </p:nvGrpSpPr>
        <p:grpSpPr>
          <a:xfrm>
            <a:off x="-12700" y="47624"/>
            <a:ext cx="12103100" cy="7562851"/>
            <a:chOff x="-55225" y="0"/>
            <a:chExt cx="12218035" cy="7693025"/>
          </a:xfrm>
        </p:grpSpPr>
        <p:sp>
          <p:nvSpPr>
            <p:cNvPr id="4" name="object 4"/>
            <p:cNvSpPr/>
            <p:nvPr/>
          </p:nvSpPr>
          <p:spPr>
            <a:xfrm>
              <a:off x="9974040" y="1422"/>
              <a:ext cx="2120900" cy="5361940"/>
            </a:xfrm>
            <a:custGeom>
              <a:avLst/>
              <a:gdLst/>
              <a:ahLst/>
              <a:cxnLst/>
              <a:rect l="l" t="t" r="r" b="b"/>
              <a:pathLst>
                <a:path w="2120900" h="5361940">
                  <a:moveTo>
                    <a:pt x="2120411" y="3929564"/>
                  </a:moveTo>
                  <a:lnTo>
                    <a:pt x="2098029" y="3855246"/>
                  </a:lnTo>
                  <a:lnTo>
                    <a:pt x="2086171" y="3810836"/>
                  </a:lnTo>
                  <a:lnTo>
                    <a:pt x="2075281" y="3766038"/>
                  </a:lnTo>
                  <a:lnTo>
                    <a:pt x="2065372" y="3720865"/>
                  </a:lnTo>
                  <a:lnTo>
                    <a:pt x="2056455" y="3675329"/>
                  </a:lnTo>
                  <a:lnTo>
                    <a:pt x="2048543" y="3629440"/>
                  </a:lnTo>
                  <a:lnTo>
                    <a:pt x="2041648" y="3583212"/>
                  </a:lnTo>
                  <a:lnTo>
                    <a:pt x="2035780" y="3536656"/>
                  </a:lnTo>
                  <a:lnTo>
                    <a:pt x="2030953" y="3489783"/>
                  </a:lnTo>
                  <a:lnTo>
                    <a:pt x="2027178" y="3442606"/>
                  </a:lnTo>
                  <a:lnTo>
                    <a:pt x="2024467" y="3395137"/>
                  </a:lnTo>
                  <a:lnTo>
                    <a:pt x="2022832" y="3347388"/>
                  </a:lnTo>
                  <a:lnTo>
                    <a:pt x="2022284" y="3299369"/>
                  </a:lnTo>
                  <a:lnTo>
                    <a:pt x="2022832" y="3251351"/>
                  </a:lnTo>
                  <a:lnTo>
                    <a:pt x="2024467" y="3203602"/>
                  </a:lnTo>
                  <a:lnTo>
                    <a:pt x="2027178" y="3156134"/>
                  </a:lnTo>
                  <a:lnTo>
                    <a:pt x="2030953" y="3108957"/>
                  </a:lnTo>
                  <a:lnTo>
                    <a:pt x="2035780" y="3062085"/>
                  </a:lnTo>
                  <a:lnTo>
                    <a:pt x="2041648" y="3015530"/>
                  </a:lnTo>
                  <a:lnTo>
                    <a:pt x="2048543" y="2969302"/>
                  </a:lnTo>
                  <a:lnTo>
                    <a:pt x="2056455" y="2923414"/>
                  </a:lnTo>
                  <a:lnTo>
                    <a:pt x="2065372" y="2877878"/>
                  </a:lnTo>
                  <a:lnTo>
                    <a:pt x="2075281" y="2832705"/>
                  </a:lnTo>
                  <a:lnTo>
                    <a:pt x="2086171" y="2787908"/>
                  </a:lnTo>
                  <a:lnTo>
                    <a:pt x="2098029" y="2743498"/>
                  </a:lnTo>
                  <a:lnTo>
                    <a:pt x="2110845" y="2699488"/>
                  </a:lnTo>
                  <a:lnTo>
                    <a:pt x="2120411" y="2669180"/>
                  </a:lnTo>
                </a:path>
                <a:path w="2120900" h="5361940">
                  <a:moveTo>
                    <a:pt x="2120411" y="4424537"/>
                  </a:moveTo>
                  <a:lnTo>
                    <a:pt x="2076432" y="4359891"/>
                  </a:lnTo>
                  <a:lnTo>
                    <a:pt x="2052043" y="4321899"/>
                  </a:lnTo>
                  <a:lnTo>
                    <a:pt x="2028354" y="4283423"/>
                  </a:lnTo>
                  <a:lnTo>
                    <a:pt x="2005372" y="4244472"/>
                  </a:lnTo>
                  <a:lnTo>
                    <a:pt x="1983107" y="4205055"/>
                  </a:lnTo>
                  <a:lnTo>
                    <a:pt x="1961569" y="4165181"/>
                  </a:lnTo>
                  <a:lnTo>
                    <a:pt x="1940765" y="4124859"/>
                  </a:lnTo>
                  <a:lnTo>
                    <a:pt x="1920705" y="4084097"/>
                  </a:lnTo>
                  <a:lnTo>
                    <a:pt x="1901398" y="4042906"/>
                  </a:lnTo>
                  <a:lnTo>
                    <a:pt x="1882852" y="4001294"/>
                  </a:lnTo>
                  <a:lnTo>
                    <a:pt x="1865078" y="3959269"/>
                  </a:lnTo>
                  <a:lnTo>
                    <a:pt x="1848083" y="3916841"/>
                  </a:lnTo>
                  <a:lnTo>
                    <a:pt x="1831876" y="3874019"/>
                  </a:lnTo>
                  <a:lnTo>
                    <a:pt x="1816467" y="3830812"/>
                  </a:lnTo>
                  <a:lnTo>
                    <a:pt x="1801865" y="3787228"/>
                  </a:lnTo>
                  <a:lnTo>
                    <a:pt x="1788079" y="3743276"/>
                  </a:lnTo>
                  <a:lnTo>
                    <a:pt x="1775117" y="3698967"/>
                  </a:lnTo>
                  <a:lnTo>
                    <a:pt x="1762988" y="3654308"/>
                  </a:lnTo>
                  <a:lnTo>
                    <a:pt x="1751702" y="3609308"/>
                  </a:lnTo>
                  <a:lnTo>
                    <a:pt x="1741267" y="3563977"/>
                  </a:lnTo>
                  <a:lnTo>
                    <a:pt x="1731692" y="3518323"/>
                  </a:lnTo>
                  <a:lnTo>
                    <a:pt x="1722987" y="3472356"/>
                  </a:lnTo>
                  <a:lnTo>
                    <a:pt x="1715160" y="3426084"/>
                  </a:lnTo>
                  <a:lnTo>
                    <a:pt x="1708221" y="3379516"/>
                  </a:lnTo>
                  <a:lnTo>
                    <a:pt x="1702177" y="3332662"/>
                  </a:lnTo>
                  <a:lnTo>
                    <a:pt x="1697039" y="3285530"/>
                  </a:lnTo>
                  <a:lnTo>
                    <a:pt x="1692815" y="3238129"/>
                  </a:lnTo>
                  <a:lnTo>
                    <a:pt x="1689514" y="3190468"/>
                  </a:lnTo>
                  <a:lnTo>
                    <a:pt x="1687145" y="3142557"/>
                  </a:lnTo>
                  <a:lnTo>
                    <a:pt x="1685717" y="3094403"/>
                  </a:lnTo>
                  <a:lnTo>
                    <a:pt x="1685239" y="3046017"/>
                  </a:lnTo>
                  <a:lnTo>
                    <a:pt x="1685717" y="2997631"/>
                  </a:lnTo>
                  <a:lnTo>
                    <a:pt x="1687145" y="2949477"/>
                  </a:lnTo>
                  <a:lnTo>
                    <a:pt x="1689514" y="2901565"/>
                  </a:lnTo>
                  <a:lnTo>
                    <a:pt x="1692815" y="2853905"/>
                  </a:lnTo>
                  <a:lnTo>
                    <a:pt x="1697039" y="2806504"/>
                  </a:lnTo>
                  <a:lnTo>
                    <a:pt x="1702177" y="2759372"/>
                  </a:lnTo>
                  <a:lnTo>
                    <a:pt x="1708221" y="2712517"/>
                  </a:lnTo>
                  <a:lnTo>
                    <a:pt x="1715160" y="2665950"/>
                  </a:lnTo>
                  <a:lnTo>
                    <a:pt x="1722987" y="2619678"/>
                  </a:lnTo>
                  <a:lnTo>
                    <a:pt x="1731692" y="2573711"/>
                  </a:lnTo>
                  <a:lnTo>
                    <a:pt x="1741267" y="2528057"/>
                  </a:lnTo>
                  <a:lnTo>
                    <a:pt x="1751702" y="2482726"/>
                  </a:lnTo>
                  <a:lnTo>
                    <a:pt x="1762988" y="2437726"/>
                  </a:lnTo>
                  <a:lnTo>
                    <a:pt x="1775117" y="2393067"/>
                  </a:lnTo>
                  <a:lnTo>
                    <a:pt x="1788079" y="2348757"/>
                  </a:lnTo>
                  <a:lnTo>
                    <a:pt x="1801865" y="2304806"/>
                  </a:lnTo>
                  <a:lnTo>
                    <a:pt x="1816467" y="2261222"/>
                  </a:lnTo>
                  <a:lnTo>
                    <a:pt x="1831876" y="2218015"/>
                  </a:lnTo>
                  <a:lnTo>
                    <a:pt x="1848083" y="2175193"/>
                  </a:lnTo>
                  <a:lnTo>
                    <a:pt x="1865078" y="2132765"/>
                  </a:lnTo>
                  <a:lnTo>
                    <a:pt x="1882852" y="2090740"/>
                  </a:lnTo>
                  <a:lnTo>
                    <a:pt x="1901398" y="2049128"/>
                  </a:lnTo>
                  <a:lnTo>
                    <a:pt x="1920705" y="2007936"/>
                  </a:lnTo>
                  <a:lnTo>
                    <a:pt x="1940765" y="1967175"/>
                  </a:lnTo>
                  <a:lnTo>
                    <a:pt x="1961569" y="1926853"/>
                  </a:lnTo>
                  <a:lnTo>
                    <a:pt x="1983107" y="1886979"/>
                  </a:lnTo>
                  <a:lnTo>
                    <a:pt x="2005372" y="1847562"/>
                  </a:lnTo>
                  <a:lnTo>
                    <a:pt x="2028354" y="1808611"/>
                  </a:lnTo>
                  <a:lnTo>
                    <a:pt x="2052043" y="1770135"/>
                  </a:lnTo>
                  <a:lnTo>
                    <a:pt x="2076432" y="1732143"/>
                  </a:lnTo>
                  <a:lnTo>
                    <a:pt x="2101510" y="1694644"/>
                  </a:lnTo>
                  <a:lnTo>
                    <a:pt x="2120411" y="1667497"/>
                  </a:lnTo>
                </a:path>
                <a:path w="2120900" h="5361940">
                  <a:moveTo>
                    <a:pt x="2120411" y="4698242"/>
                  </a:moveTo>
                  <a:lnTo>
                    <a:pt x="2087748" y="4664009"/>
                  </a:lnTo>
                  <a:lnTo>
                    <a:pt x="2057434" y="4631129"/>
                  </a:lnTo>
                  <a:lnTo>
                    <a:pt x="2027653" y="4597755"/>
                  </a:lnTo>
                  <a:lnTo>
                    <a:pt x="1998412" y="4563895"/>
                  </a:lnTo>
                  <a:lnTo>
                    <a:pt x="1969719" y="4529555"/>
                  </a:lnTo>
                  <a:lnTo>
                    <a:pt x="1941580" y="4494744"/>
                  </a:lnTo>
                  <a:lnTo>
                    <a:pt x="1914002" y="4459466"/>
                  </a:lnTo>
                  <a:lnTo>
                    <a:pt x="1886991" y="4423729"/>
                  </a:lnTo>
                  <a:lnTo>
                    <a:pt x="1860555" y="4387540"/>
                  </a:lnTo>
                  <a:lnTo>
                    <a:pt x="1834699" y="4350906"/>
                  </a:lnTo>
                  <a:lnTo>
                    <a:pt x="1809432" y="4313833"/>
                  </a:lnTo>
                  <a:lnTo>
                    <a:pt x="1784759" y="4276328"/>
                  </a:lnTo>
                  <a:lnTo>
                    <a:pt x="1760688" y="4238398"/>
                  </a:lnTo>
                  <a:lnTo>
                    <a:pt x="1737225" y="4200050"/>
                  </a:lnTo>
                  <a:lnTo>
                    <a:pt x="1714378" y="4161290"/>
                  </a:lnTo>
                  <a:lnTo>
                    <a:pt x="1692152" y="4122126"/>
                  </a:lnTo>
                  <a:lnTo>
                    <a:pt x="1670554" y="4082563"/>
                  </a:lnTo>
                  <a:lnTo>
                    <a:pt x="1649593" y="4042610"/>
                  </a:lnTo>
                  <a:lnTo>
                    <a:pt x="1629273" y="4002272"/>
                  </a:lnTo>
                  <a:lnTo>
                    <a:pt x="1609602" y="3961556"/>
                  </a:lnTo>
                  <a:lnTo>
                    <a:pt x="1590587" y="3920470"/>
                  </a:lnTo>
                  <a:lnTo>
                    <a:pt x="1572235" y="3879020"/>
                  </a:lnTo>
                  <a:lnTo>
                    <a:pt x="1554552" y="3837212"/>
                  </a:lnTo>
                  <a:lnTo>
                    <a:pt x="1537545" y="3795054"/>
                  </a:lnTo>
                  <a:lnTo>
                    <a:pt x="1521222" y="3752553"/>
                  </a:lnTo>
                  <a:lnTo>
                    <a:pt x="1505587" y="3709714"/>
                  </a:lnTo>
                  <a:lnTo>
                    <a:pt x="1490650" y="3666545"/>
                  </a:lnTo>
                  <a:lnTo>
                    <a:pt x="1476415" y="3623054"/>
                  </a:lnTo>
                  <a:lnTo>
                    <a:pt x="1462891" y="3579245"/>
                  </a:lnTo>
                  <a:lnTo>
                    <a:pt x="1450084" y="3535127"/>
                  </a:lnTo>
                  <a:lnTo>
                    <a:pt x="1438000" y="3490706"/>
                  </a:lnTo>
                  <a:lnTo>
                    <a:pt x="1426646" y="3445989"/>
                  </a:lnTo>
                  <a:lnTo>
                    <a:pt x="1416030" y="3400982"/>
                  </a:lnTo>
                  <a:lnTo>
                    <a:pt x="1406158" y="3355693"/>
                  </a:lnTo>
                  <a:lnTo>
                    <a:pt x="1397037" y="3310128"/>
                  </a:lnTo>
                  <a:lnTo>
                    <a:pt x="1388673" y="3264294"/>
                  </a:lnTo>
                  <a:lnTo>
                    <a:pt x="1381073" y="3218198"/>
                  </a:lnTo>
                  <a:lnTo>
                    <a:pt x="1374245" y="3171847"/>
                  </a:lnTo>
                  <a:lnTo>
                    <a:pt x="1368195" y="3125246"/>
                  </a:lnTo>
                  <a:lnTo>
                    <a:pt x="1362929" y="3078404"/>
                  </a:lnTo>
                  <a:lnTo>
                    <a:pt x="1358455" y="3031327"/>
                  </a:lnTo>
                  <a:lnTo>
                    <a:pt x="1354779" y="2984021"/>
                  </a:lnTo>
                  <a:lnTo>
                    <a:pt x="1351908" y="2936494"/>
                  </a:lnTo>
                  <a:lnTo>
                    <a:pt x="1349849" y="2888753"/>
                  </a:lnTo>
                  <a:lnTo>
                    <a:pt x="1348608" y="2840803"/>
                  </a:lnTo>
                  <a:lnTo>
                    <a:pt x="1348193" y="2792652"/>
                  </a:lnTo>
                  <a:lnTo>
                    <a:pt x="1348608" y="2744501"/>
                  </a:lnTo>
                  <a:lnTo>
                    <a:pt x="1349849" y="2696551"/>
                  </a:lnTo>
                  <a:lnTo>
                    <a:pt x="1351908" y="2648810"/>
                  </a:lnTo>
                  <a:lnTo>
                    <a:pt x="1354779" y="2601283"/>
                  </a:lnTo>
                  <a:lnTo>
                    <a:pt x="1358455" y="2553977"/>
                  </a:lnTo>
                  <a:lnTo>
                    <a:pt x="1362929" y="2506900"/>
                  </a:lnTo>
                  <a:lnTo>
                    <a:pt x="1368195" y="2460058"/>
                  </a:lnTo>
                  <a:lnTo>
                    <a:pt x="1374245" y="2413457"/>
                  </a:lnTo>
                  <a:lnTo>
                    <a:pt x="1381073" y="2367106"/>
                  </a:lnTo>
                  <a:lnTo>
                    <a:pt x="1388673" y="2321010"/>
                  </a:lnTo>
                  <a:lnTo>
                    <a:pt x="1397037" y="2275176"/>
                  </a:lnTo>
                  <a:lnTo>
                    <a:pt x="1406158" y="2229611"/>
                  </a:lnTo>
                  <a:lnTo>
                    <a:pt x="1416030" y="2184322"/>
                  </a:lnTo>
                  <a:lnTo>
                    <a:pt x="1426646" y="2139315"/>
                  </a:lnTo>
                  <a:lnTo>
                    <a:pt x="1438000" y="2094598"/>
                  </a:lnTo>
                  <a:lnTo>
                    <a:pt x="1450084" y="2050177"/>
                  </a:lnTo>
                  <a:lnTo>
                    <a:pt x="1462891" y="2006059"/>
                  </a:lnTo>
                  <a:lnTo>
                    <a:pt x="1476415" y="1962250"/>
                  </a:lnTo>
                  <a:lnTo>
                    <a:pt x="1490650" y="1918758"/>
                  </a:lnTo>
                  <a:lnTo>
                    <a:pt x="1505587" y="1875590"/>
                  </a:lnTo>
                  <a:lnTo>
                    <a:pt x="1521222" y="1832751"/>
                  </a:lnTo>
                  <a:lnTo>
                    <a:pt x="1537545" y="1790250"/>
                  </a:lnTo>
                  <a:lnTo>
                    <a:pt x="1554552" y="1748092"/>
                  </a:lnTo>
                  <a:lnTo>
                    <a:pt x="1572235" y="1706284"/>
                  </a:lnTo>
                  <a:lnTo>
                    <a:pt x="1590587" y="1664834"/>
                  </a:lnTo>
                  <a:lnTo>
                    <a:pt x="1609602" y="1623748"/>
                  </a:lnTo>
                  <a:lnTo>
                    <a:pt x="1629273" y="1583032"/>
                  </a:lnTo>
                  <a:lnTo>
                    <a:pt x="1649593" y="1542694"/>
                  </a:lnTo>
                  <a:lnTo>
                    <a:pt x="1670554" y="1502741"/>
                  </a:lnTo>
                  <a:lnTo>
                    <a:pt x="1692152" y="1463178"/>
                  </a:lnTo>
                  <a:lnTo>
                    <a:pt x="1714378" y="1424014"/>
                  </a:lnTo>
                  <a:lnTo>
                    <a:pt x="1737225" y="1385254"/>
                  </a:lnTo>
                  <a:lnTo>
                    <a:pt x="1760688" y="1346906"/>
                  </a:lnTo>
                  <a:lnTo>
                    <a:pt x="1784759" y="1308976"/>
                  </a:lnTo>
                  <a:lnTo>
                    <a:pt x="1809432" y="1271471"/>
                  </a:lnTo>
                  <a:lnTo>
                    <a:pt x="1834699" y="1234398"/>
                  </a:lnTo>
                  <a:lnTo>
                    <a:pt x="1860555" y="1197764"/>
                  </a:lnTo>
                  <a:lnTo>
                    <a:pt x="1886991" y="1161575"/>
                  </a:lnTo>
                  <a:lnTo>
                    <a:pt x="1914002" y="1125838"/>
                  </a:lnTo>
                  <a:lnTo>
                    <a:pt x="1941580" y="1090560"/>
                  </a:lnTo>
                  <a:lnTo>
                    <a:pt x="1969719" y="1055748"/>
                  </a:lnTo>
                  <a:lnTo>
                    <a:pt x="1998412" y="1021409"/>
                  </a:lnTo>
                  <a:lnTo>
                    <a:pt x="2027653" y="987549"/>
                  </a:lnTo>
                  <a:lnTo>
                    <a:pt x="2057434" y="954175"/>
                  </a:lnTo>
                  <a:lnTo>
                    <a:pt x="2087748" y="921294"/>
                  </a:lnTo>
                  <a:lnTo>
                    <a:pt x="2118589" y="888913"/>
                  </a:lnTo>
                  <a:lnTo>
                    <a:pt x="2120411" y="887062"/>
                  </a:lnTo>
                </a:path>
                <a:path w="2120900" h="5361940">
                  <a:moveTo>
                    <a:pt x="2120411" y="4903692"/>
                  </a:moveTo>
                  <a:lnTo>
                    <a:pt x="2059283" y="4851543"/>
                  </a:lnTo>
                  <a:lnTo>
                    <a:pt x="2025687" y="4821643"/>
                  </a:lnTo>
                  <a:lnTo>
                    <a:pt x="1992534" y="4791262"/>
                  </a:lnTo>
                  <a:lnTo>
                    <a:pt x="1959829" y="4760405"/>
                  </a:lnTo>
                  <a:lnTo>
                    <a:pt x="1927578" y="4729078"/>
                  </a:lnTo>
                  <a:lnTo>
                    <a:pt x="1895786" y="4697286"/>
                  </a:lnTo>
                  <a:lnTo>
                    <a:pt x="1864459" y="4665035"/>
                  </a:lnTo>
                  <a:lnTo>
                    <a:pt x="1833602" y="4632330"/>
                  </a:lnTo>
                  <a:lnTo>
                    <a:pt x="1803221" y="4599177"/>
                  </a:lnTo>
                  <a:lnTo>
                    <a:pt x="1773321" y="4565581"/>
                  </a:lnTo>
                  <a:lnTo>
                    <a:pt x="1743908" y="4531547"/>
                  </a:lnTo>
                  <a:lnTo>
                    <a:pt x="1714987" y="4497082"/>
                  </a:lnTo>
                  <a:lnTo>
                    <a:pt x="1686563" y="4462190"/>
                  </a:lnTo>
                  <a:lnTo>
                    <a:pt x="1658643" y="4426877"/>
                  </a:lnTo>
                  <a:lnTo>
                    <a:pt x="1631230" y="4391148"/>
                  </a:lnTo>
                  <a:lnTo>
                    <a:pt x="1604332" y="4355009"/>
                  </a:lnTo>
                  <a:lnTo>
                    <a:pt x="1577954" y="4318466"/>
                  </a:lnTo>
                  <a:lnTo>
                    <a:pt x="1552100" y="4281524"/>
                  </a:lnTo>
                  <a:lnTo>
                    <a:pt x="1526777" y="4244188"/>
                  </a:lnTo>
                  <a:lnTo>
                    <a:pt x="1501989" y="4206463"/>
                  </a:lnTo>
                  <a:lnTo>
                    <a:pt x="1477743" y="4168356"/>
                  </a:lnTo>
                  <a:lnTo>
                    <a:pt x="1454043" y="4129872"/>
                  </a:lnTo>
                  <a:lnTo>
                    <a:pt x="1430896" y="4091016"/>
                  </a:lnTo>
                  <a:lnTo>
                    <a:pt x="1408307" y="4051793"/>
                  </a:lnTo>
                  <a:lnTo>
                    <a:pt x="1386281" y="4012210"/>
                  </a:lnTo>
                  <a:lnTo>
                    <a:pt x="1364823" y="3972271"/>
                  </a:lnTo>
                  <a:lnTo>
                    <a:pt x="1343939" y="3931983"/>
                  </a:lnTo>
                  <a:lnTo>
                    <a:pt x="1323635" y="3891349"/>
                  </a:lnTo>
                  <a:lnTo>
                    <a:pt x="1303917" y="3850377"/>
                  </a:lnTo>
                  <a:lnTo>
                    <a:pt x="1284788" y="3809072"/>
                  </a:lnTo>
                  <a:lnTo>
                    <a:pt x="1266256" y="3767438"/>
                  </a:lnTo>
                  <a:lnTo>
                    <a:pt x="1248325" y="3725482"/>
                  </a:lnTo>
                  <a:lnTo>
                    <a:pt x="1231001" y="3683208"/>
                  </a:lnTo>
                  <a:lnTo>
                    <a:pt x="1214290" y="3640623"/>
                  </a:lnTo>
                  <a:lnTo>
                    <a:pt x="1198196" y="3597732"/>
                  </a:lnTo>
                  <a:lnTo>
                    <a:pt x="1182726" y="3554540"/>
                  </a:lnTo>
                  <a:lnTo>
                    <a:pt x="1167884" y="3511052"/>
                  </a:lnTo>
                  <a:lnTo>
                    <a:pt x="1153677" y="3467275"/>
                  </a:lnTo>
                  <a:lnTo>
                    <a:pt x="1140109" y="3423214"/>
                  </a:lnTo>
                  <a:lnTo>
                    <a:pt x="1127187" y="3378874"/>
                  </a:lnTo>
                  <a:lnTo>
                    <a:pt x="1114915" y="3334260"/>
                  </a:lnTo>
                  <a:lnTo>
                    <a:pt x="1103300" y="3289379"/>
                  </a:lnTo>
                  <a:lnTo>
                    <a:pt x="1092346" y="3244235"/>
                  </a:lnTo>
                  <a:lnTo>
                    <a:pt x="1082059" y="3198834"/>
                  </a:lnTo>
                  <a:lnTo>
                    <a:pt x="1072445" y="3153181"/>
                  </a:lnTo>
                  <a:lnTo>
                    <a:pt x="1063508" y="3107283"/>
                  </a:lnTo>
                  <a:lnTo>
                    <a:pt x="1055255" y="3061144"/>
                  </a:lnTo>
                  <a:lnTo>
                    <a:pt x="1047692" y="3014769"/>
                  </a:lnTo>
                  <a:lnTo>
                    <a:pt x="1040822" y="2968166"/>
                  </a:lnTo>
                  <a:lnTo>
                    <a:pt x="1034653" y="2921338"/>
                  </a:lnTo>
                  <a:lnTo>
                    <a:pt x="1029188" y="2874291"/>
                  </a:lnTo>
                  <a:lnTo>
                    <a:pt x="1024435" y="2827031"/>
                  </a:lnTo>
                  <a:lnTo>
                    <a:pt x="1020398" y="2779563"/>
                  </a:lnTo>
                  <a:lnTo>
                    <a:pt x="1017083" y="2731893"/>
                  </a:lnTo>
                  <a:lnTo>
                    <a:pt x="1014494" y="2684026"/>
                  </a:lnTo>
                  <a:lnTo>
                    <a:pt x="1012639" y="2635968"/>
                  </a:lnTo>
                  <a:lnTo>
                    <a:pt x="1011522" y="2587724"/>
                  </a:lnTo>
                  <a:lnTo>
                    <a:pt x="1011148" y="2539300"/>
                  </a:lnTo>
                  <a:lnTo>
                    <a:pt x="1011522" y="2490875"/>
                  </a:lnTo>
                  <a:lnTo>
                    <a:pt x="1012639" y="2442631"/>
                  </a:lnTo>
                  <a:lnTo>
                    <a:pt x="1014494" y="2394573"/>
                  </a:lnTo>
                  <a:lnTo>
                    <a:pt x="1017083" y="2346706"/>
                  </a:lnTo>
                  <a:lnTo>
                    <a:pt x="1020398" y="2299036"/>
                  </a:lnTo>
                  <a:lnTo>
                    <a:pt x="1024435" y="2251568"/>
                  </a:lnTo>
                  <a:lnTo>
                    <a:pt x="1029188" y="2204308"/>
                  </a:lnTo>
                  <a:lnTo>
                    <a:pt x="1034653" y="2157262"/>
                  </a:lnTo>
                  <a:lnTo>
                    <a:pt x="1040822" y="2110434"/>
                  </a:lnTo>
                  <a:lnTo>
                    <a:pt x="1047692" y="2063830"/>
                  </a:lnTo>
                  <a:lnTo>
                    <a:pt x="1055255" y="2017456"/>
                  </a:lnTo>
                  <a:lnTo>
                    <a:pt x="1063508" y="1971317"/>
                  </a:lnTo>
                  <a:lnTo>
                    <a:pt x="1072445" y="1925418"/>
                  </a:lnTo>
                  <a:lnTo>
                    <a:pt x="1082059" y="1879766"/>
                  </a:lnTo>
                  <a:lnTo>
                    <a:pt x="1092346" y="1834365"/>
                  </a:lnTo>
                  <a:lnTo>
                    <a:pt x="1103300" y="1789221"/>
                  </a:lnTo>
                  <a:lnTo>
                    <a:pt x="1114915" y="1744339"/>
                  </a:lnTo>
                  <a:lnTo>
                    <a:pt x="1127187" y="1699726"/>
                  </a:lnTo>
                  <a:lnTo>
                    <a:pt x="1140109" y="1655385"/>
                  </a:lnTo>
                  <a:lnTo>
                    <a:pt x="1153677" y="1611324"/>
                  </a:lnTo>
                  <a:lnTo>
                    <a:pt x="1167884" y="1567547"/>
                  </a:lnTo>
                  <a:lnTo>
                    <a:pt x="1182726" y="1524060"/>
                  </a:lnTo>
                  <a:lnTo>
                    <a:pt x="1198196" y="1480868"/>
                  </a:lnTo>
                  <a:lnTo>
                    <a:pt x="1214290" y="1437976"/>
                  </a:lnTo>
                  <a:lnTo>
                    <a:pt x="1231001" y="1395391"/>
                  </a:lnTo>
                  <a:lnTo>
                    <a:pt x="1248325" y="1353118"/>
                  </a:lnTo>
                  <a:lnTo>
                    <a:pt x="1266256" y="1311161"/>
                  </a:lnTo>
                  <a:lnTo>
                    <a:pt x="1284788" y="1269528"/>
                  </a:lnTo>
                  <a:lnTo>
                    <a:pt x="1303917" y="1228222"/>
                  </a:lnTo>
                  <a:lnTo>
                    <a:pt x="1323635" y="1187250"/>
                  </a:lnTo>
                  <a:lnTo>
                    <a:pt x="1343939" y="1146617"/>
                  </a:lnTo>
                  <a:lnTo>
                    <a:pt x="1364823" y="1106328"/>
                  </a:lnTo>
                  <a:lnTo>
                    <a:pt x="1386281" y="1066389"/>
                  </a:lnTo>
                  <a:lnTo>
                    <a:pt x="1408307" y="1026806"/>
                  </a:lnTo>
                  <a:lnTo>
                    <a:pt x="1430896" y="987584"/>
                  </a:lnTo>
                  <a:lnTo>
                    <a:pt x="1454043" y="948727"/>
                  </a:lnTo>
                  <a:lnTo>
                    <a:pt x="1477743" y="910243"/>
                  </a:lnTo>
                  <a:lnTo>
                    <a:pt x="1501989" y="872136"/>
                  </a:lnTo>
                  <a:lnTo>
                    <a:pt x="1526777" y="834412"/>
                  </a:lnTo>
                  <a:lnTo>
                    <a:pt x="1552100" y="797076"/>
                  </a:lnTo>
                  <a:lnTo>
                    <a:pt x="1577954" y="760133"/>
                  </a:lnTo>
                  <a:lnTo>
                    <a:pt x="1604332" y="723590"/>
                  </a:lnTo>
                  <a:lnTo>
                    <a:pt x="1631230" y="687451"/>
                  </a:lnTo>
                  <a:lnTo>
                    <a:pt x="1658643" y="651723"/>
                  </a:lnTo>
                  <a:lnTo>
                    <a:pt x="1686563" y="616410"/>
                  </a:lnTo>
                  <a:lnTo>
                    <a:pt x="1714987" y="581518"/>
                  </a:lnTo>
                  <a:lnTo>
                    <a:pt x="1743908" y="547052"/>
                  </a:lnTo>
                  <a:lnTo>
                    <a:pt x="1773321" y="513019"/>
                  </a:lnTo>
                  <a:lnTo>
                    <a:pt x="1803221" y="479423"/>
                  </a:lnTo>
                  <a:lnTo>
                    <a:pt x="1833602" y="446269"/>
                  </a:lnTo>
                  <a:lnTo>
                    <a:pt x="1864459" y="413564"/>
                  </a:lnTo>
                  <a:lnTo>
                    <a:pt x="1895786" y="381313"/>
                  </a:lnTo>
                  <a:lnTo>
                    <a:pt x="1927578" y="349522"/>
                  </a:lnTo>
                  <a:lnTo>
                    <a:pt x="1959829" y="318195"/>
                  </a:lnTo>
                  <a:lnTo>
                    <a:pt x="1992534" y="287338"/>
                  </a:lnTo>
                  <a:lnTo>
                    <a:pt x="2025687" y="256957"/>
                  </a:lnTo>
                  <a:lnTo>
                    <a:pt x="2059283" y="227057"/>
                  </a:lnTo>
                  <a:lnTo>
                    <a:pt x="2093317" y="197643"/>
                  </a:lnTo>
                  <a:lnTo>
                    <a:pt x="2120411" y="174908"/>
                  </a:lnTo>
                </a:path>
                <a:path w="2120900" h="5361940">
                  <a:moveTo>
                    <a:pt x="2120411" y="5074797"/>
                  </a:moveTo>
                  <a:lnTo>
                    <a:pt x="2063564" y="5033878"/>
                  </a:lnTo>
                  <a:lnTo>
                    <a:pt x="2027629" y="5007026"/>
                  </a:lnTo>
                  <a:lnTo>
                    <a:pt x="1992060" y="4979716"/>
                  </a:lnTo>
                  <a:lnTo>
                    <a:pt x="1956862" y="4951951"/>
                  </a:lnTo>
                  <a:lnTo>
                    <a:pt x="1922041" y="4923735"/>
                  </a:lnTo>
                  <a:lnTo>
                    <a:pt x="1887599" y="4895074"/>
                  </a:lnTo>
                  <a:lnTo>
                    <a:pt x="1853541" y="4865971"/>
                  </a:lnTo>
                  <a:lnTo>
                    <a:pt x="1819873" y="4836432"/>
                  </a:lnTo>
                  <a:lnTo>
                    <a:pt x="1786597" y="4806459"/>
                  </a:lnTo>
                  <a:lnTo>
                    <a:pt x="1753719" y="4776059"/>
                  </a:lnTo>
                  <a:lnTo>
                    <a:pt x="1721243" y="4745234"/>
                  </a:lnTo>
                  <a:lnTo>
                    <a:pt x="1689174" y="4713990"/>
                  </a:lnTo>
                  <a:lnTo>
                    <a:pt x="1657515" y="4682331"/>
                  </a:lnTo>
                  <a:lnTo>
                    <a:pt x="1626271" y="4650261"/>
                  </a:lnTo>
                  <a:lnTo>
                    <a:pt x="1595447" y="4617785"/>
                  </a:lnTo>
                  <a:lnTo>
                    <a:pt x="1565046" y="4584907"/>
                  </a:lnTo>
                  <a:lnTo>
                    <a:pt x="1535074" y="4551632"/>
                  </a:lnTo>
                  <a:lnTo>
                    <a:pt x="1505535" y="4517963"/>
                  </a:lnTo>
                  <a:lnTo>
                    <a:pt x="1476432" y="4483905"/>
                  </a:lnTo>
                  <a:lnTo>
                    <a:pt x="1447771" y="4449463"/>
                  </a:lnTo>
                  <a:lnTo>
                    <a:pt x="1419556" y="4414641"/>
                  </a:lnTo>
                  <a:lnTo>
                    <a:pt x="1391791" y="4379444"/>
                  </a:lnTo>
                  <a:lnTo>
                    <a:pt x="1364480" y="4343875"/>
                  </a:lnTo>
                  <a:lnTo>
                    <a:pt x="1337629" y="4307939"/>
                  </a:lnTo>
                  <a:lnTo>
                    <a:pt x="1311241" y="4271641"/>
                  </a:lnTo>
                  <a:lnTo>
                    <a:pt x="1285320" y="4234985"/>
                  </a:lnTo>
                  <a:lnTo>
                    <a:pt x="1259872" y="4197975"/>
                  </a:lnTo>
                  <a:lnTo>
                    <a:pt x="1234900" y="4160615"/>
                  </a:lnTo>
                  <a:lnTo>
                    <a:pt x="1210409" y="4122911"/>
                  </a:lnTo>
                  <a:lnTo>
                    <a:pt x="1186403" y="4084866"/>
                  </a:lnTo>
                  <a:lnTo>
                    <a:pt x="1162887" y="4046485"/>
                  </a:lnTo>
                  <a:lnTo>
                    <a:pt x="1139865" y="4007772"/>
                  </a:lnTo>
                  <a:lnTo>
                    <a:pt x="1117341" y="3968732"/>
                  </a:lnTo>
                  <a:lnTo>
                    <a:pt x="1095321" y="3929369"/>
                  </a:lnTo>
                  <a:lnTo>
                    <a:pt x="1073807" y="3889687"/>
                  </a:lnTo>
                  <a:lnTo>
                    <a:pt x="1052805" y="3849691"/>
                  </a:lnTo>
                  <a:lnTo>
                    <a:pt x="1032319" y="3809385"/>
                  </a:lnTo>
                  <a:lnTo>
                    <a:pt x="1012353" y="3768774"/>
                  </a:lnTo>
                  <a:lnTo>
                    <a:pt x="992912" y="3727862"/>
                  </a:lnTo>
                  <a:lnTo>
                    <a:pt x="974000" y="3686652"/>
                  </a:lnTo>
                  <a:lnTo>
                    <a:pt x="955622" y="3645151"/>
                  </a:lnTo>
                  <a:lnTo>
                    <a:pt x="937781" y="3603362"/>
                  </a:lnTo>
                  <a:lnTo>
                    <a:pt x="920483" y="3561289"/>
                  </a:lnTo>
                  <a:lnTo>
                    <a:pt x="903732" y="3518937"/>
                  </a:lnTo>
                  <a:lnTo>
                    <a:pt x="887531" y="3476310"/>
                  </a:lnTo>
                  <a:lnTo>
                    <a:pt x="871886" y="3433413"/>
                  </a:lnTo>
                  <a:lnTo>
                    <a:pt x="856801" y="3390249"/>
                  </a:lnTo>
                  <a:lnTo>
                    <a:pt x="842280" y="3346825"/>
                  </a:lnTo>
                  <a:lnTo>
                    <a:pt x="828328" y="3303142"/>
                  </a:lnTo>
                  <a:lnTo>
                    <a:pt x="814948" y="3259208"/>
                  </a:lnTo>
                  <a:lnTo>
                    <a:pt x="802146" y="3215024"/>
                  </a:lnTo>
                  <a:lnTo>
                    <a:pt x="789926" y="3170597"/>
                  </a:lnTo>
                  <a:lnTo>
                    <a:pt x="778291" y="3125930"/>
                  </a:lnTo>
                  <a:lnTo>
                    <a:pt x="767248" y="3081027"/>
                  </a:lnTo>
                  <a:lnTo>
                    <a:pt x="756799" y="3035894"/>
                  </a:lnTo>
                  <a:lnTo>
                    <a:pt x="746949" y="2990534"/>
                  </a:lnTo>
                  <a:lnTo>
                    <a:pt x="737703" y="2944952"/>
                  </a:lnTo>
                  <a:lnTo>
                    <a:pt x="729066" y="2899152"/>
                  </a:lnTo>
                  <a:lnTo>
                    <a:pt x="721040" y="2853139"/>
                  </a:lnTo>
                  <a:lnTo>
                    <a:pt x="713632" y="2806917"/>
                  </a:lnTo>
                  <a:lnTo>
                    <a:pt x="706844" y="2760490"/>
                  </a:lnTo>
                  <a:lnTo>
                    <a:pt x="700683" y="2713863"/>
                  </a:lnTo>
                  <a:lnTo>
                    <a:pt x="695151" y="2667041"/>
                  </a:lnTo>
                  <a:lnTo>
                    <a:pt x="690254" y="2620026"/>
                  </a:lnTo>
                  <a:lnTo>
                    <a:pt x="685995" y="2572825"/>
                  </a:lnTo>
                  <a:lnTo>
                    <a:pt x="682380" y="2525441"/>
                  </a:lnTo>
                  <a:lnTo>
                    <a:pt x="679412" y="2477879"/>
                  </a:lnTo>
                  <a:lnTo>
                    <a:pt x="677096" y="2430143"/>
                  </a:lnTo>
                  <a:lnTo>
                    <a:pt x="675436" y="2382237"/>
                  </a:lnTo>
                  <a:lnTo>
                    <a:pt x="674437" y="2334166"/>
                  </a:lnTo>
                  <a:lnTo>
                    <a:pt x="674103" y="2285935"/>
                  </a:lnTo>
                  <a:lnTo>
                    <a:pt x="674437" y="2237703"/>
                  </a:lnTo>
                  <a:lnTo>
                    <a:pt x="675436" y="2189633"/>
                  </a:lnTo>
                  <a:lnTo>
                    <a:pt x="677096" y="2141728"/>
                  </a:lnTo>
                  <a:lnTo>
                    <a:pt x="679412" y="2093992"/>
                  </a:lnTo>
                  <a:lnTo>
                    <a:pt x="682380" y="2046430"/>
                  </a:lnTo>
                  <a:lnTo>
                    <a:pt x="685995" y="1999046"/>
                  </a:lnTo>
                  <a:lnTo>
                    <a:pt x="690254" y="1951845"/>
                  </a:lnTo>
                  <a:lnTo>
                    <a:pt x="695151" y="1904831"/>
                  </a:lnTo>
                  <a:lnTo>
                    <a:pt x="700683" y="1858009"/>
                  </a:lnTo>
                  <a:lnTo>
                    <a:pt x="706844" y="1811382"/>
                  </a:lnTo>
                  <a:lnTo>
                    <a:pt x="713632" y="1764955"/>
                  </a:lnTo>
                  <a:lnTo>
                    <a:pt x="721040" y="1718734"/>
                  </a:lnTo>
                  <a:lnTo>
                    <a:pt x="729066" y="1672721"/>
                  </a:lnTo>
                  <a:lnTo>
                    <a:pt x="737703" y="1626921"/>
                  </a:lnTo>
                  <a:lnTo>
                    <a:pt x="746949" y="1581339"/>
                  </a:lnTo>
                  <a:lnTo>
                    <a:pt x="756799" y="1535980"/>
                  </a:lnTo>
                  <a:lnTo>
                    <a:pt x="767248" y="1490847"/>
                  </a:lnTo>
                  <a:lnTo>
                    <a:pt x="778291" y="1445945"/>
                  </a:lnTo>
                  <a:lnTo>
                    <a:pt x="789926" y="1401278"/>
                  </a:lnTo>
                  <a:lnTo>
                    <a:pt x="802146" y="1356851"/>
                  </a:lnTo>
                  <a:lnTo>
                    <a:pt x="814948" y="1312667"/>
                  </a:lnTo>
                  <a:lnTo>
                    <a:pt x="828328" y="1268733"/>
                  </a:lnTo>
                  <a:lnTo>
                    <a:pt x="842280" y="1225051"/>
                  </a:lnTo>
                  <a:lnTo>
                    <a:pt x="856801" y="1181626"/>
                  </a:lnTo>
                  <a:lnTo>
                    <a:pt x="871886" y="1138463"/>
                  </a:lnTo>
                  <a:lnTo>
                    <a:pt x="887531" y="1095566"/>
                  </a:lnTo>
                  <a:lnTo>
                    <a:pt x="903732" y="1052940"/>
                  </a:lnTo>
                  <a:lnTo>
                    <a:pt x="920483" y="1010588"/>
                  </a:lnTo>
                  <a:lnTo>
                    <a:pt x="937781" y="968515"/>
                  </a:lnTo>
                  <a:lnTo>
                    <a:pt x="955622" y="926726"/>
                  </a:lnTo>
                  <a:lnTo>
                    <a:pt x="974000" y="885224"/>
                  </a:lnTo>
                  <a:lnTo>
                    <a:pt x="992912" y="844016"/>
                  </a:lnTo>
                  <a:lnTo>
                    <a:pt x="1012353" y="803103"/>
                  </a:lnTo>
                  <a:lnTo>
                    <a:pt x="1032319" y="762492"/>
                  </a:lnTo>
                  <a:lnTo>
                    <a:pt x="1052805" y="722186"/>
                  </a:lnTo>
                  <a:lnTo>
                    <a:pt x="1073807" y="682190"/>
                  </a:lnTo>
                  <a:lnTo>
                    <a:pt x="1095321" y="642509"/>
                  </a:lnTo>
                  <a:lnTo>
                    <a:pt x="1117341" y="603146"/>
                  </a:lnTo>
                  <a:lnTo>
                    <a:pt x="1139865" y="564106"/>
                  </a:lnTo>
                  <a:lnTo>
                    <a:pt x="1162887" y="525393"/>
                  </a:lnTo>
                  <a:lnTo>
                    <a:pt x="1186403" y="487012"/>
                  </a:lnTo>
                  <a:lnTo>
                    <a:pt x="1210409" y="448968"/>
                  </a:lnTo>
                  <a:lnTo>
                    <a:pt x="1234900" y="411263"/>
                  </a:lnTo>
                  <a:lnTo>
                    <a:pt x="1259872" y="373904"/>
                  </a:lnTo>
                  <a:lnTo>
                    <a:pt x="1285320" y="336894"/>
                  </a:lnTo>
                  <a:lnTo>
                    <a:pt x="1311241" y="300238"/>
                  </a:lnTo>
                  <a:lnTo>
                    <a:pt x="1337629" y="263940"/>
                  </a:lnTo>
                  <a:lnTo>
                    <a:pt x="1364480" y="228004"/>
                  </a:lnTo>
                  <a:lnTo>
                    <a:pt x="1391791" y="192436"/>
                  </a:lnTo>
                  <a:lnTo>
                    <a:pt x="1419556" y="157238"/>
                  </a:lnTo>
                  <a:lnTo>
                    <a:pt x="1447771" y="122416"/>
                  </a:lnTo>
                  <a:lnTo>
                    <a:pt x="1476432" y="87974"/>
                  </a:lnTo>
                  <a:lnTo>
                    <a:pt x="1505535" y="53917"/>
                  </a:lnTo>
                  <a:lnTo>
                    <a:pt x="1535074" y="20248"/>
                  </a:lnTo>
                  <a:lnTo>
                    <a:pt x="1553313" y="0"/>
                  </a:lnTo>
                </a:path>
                <a:path w="2120900" h="5361940">
                  <a:moveTo>
                    <a:pt x="2120411" y="5225231"/>
                  </a:moveTo>
                  <a:lnTo>
                    <a:pt x="2065149" y="5190556"/>
                  </a:lnTo>
                  <a:lnTo>
                    <a:pt x="2027281" y="5165956"/>
                  </a:lnTo>
                  <a:lnTo>
                    <a:pt x="1989730" y="5140914"/>
                  </a:lnTo>
                  <a:lnTo>
                    <a:pt x="1952499" y="5115434"/>
                  </a:lnTo>
                  <a:lnTo>
                    <a:pt x="1915592" y="5089520"/>
                  </a:lnTo>
                  <a:lnTo>
                    <a:pt x="1879013" y="5063176"/>
                  </a:lnTo>
                  <a:lnTo>
                    <a:pt x="1842764" y="5036404"/>
                  </a:lnTo>
                  <a:lnTo>
                    <a:pt x="1806851" y="5009210"/>
                  </a:lnTo>
                  <a:lnTo>
                    <a:pt x="1771276" y="4981595"/>
                  </a:lnTo>
                  <a:lnTo>
                    <a:pt x="1736043" y="4953565"/>
                  </a:lnTo>
                  <a:lnTo>
                    <a:pt x="1701157" y="4925123"/>
                  </a:lnTo>
                  <a:lnTo>
                    <a:pt x="1666620" y="4896272"/>
                  </a:lnTo>
                  <a:lnTo>
                    <a:pt x="1632436" y="4867016"/>
                  </a:lnTo>
                  <a:lnTo>
                    <a:pt x="1598609" y="4837359"/>
                  </a:lnTo>
                  <a:lnTo>
                    <a:pt x="1565143" y="4807305"/>
                  </a:lnTo>
                  <a:lnTo>
                    <a:pt x="1532042" y="4776857"/>
                  </a:lnTo>
                  <a:lnTo>
                    <a:pt x="1499308" y="4746019"/>
                  </a:lnTo>
                  <a:lnTo>
                    <a:pt x="1466946" y="4714794"/>
                  </a:lnTo>
                  <a:lnTo>
                    <a:pt x="1434960" y="4683187"/>
                  </a:lnTo>
                  <a:lnTo>
                    <a:pt x="1403352" y="4651200"/>
                  </a:lnTo>
                  <a:lnTo>
                    <a:pt x="1372128" y="4618838"/>
                  </a:lnTo>
                  <a:lnTo>
                    <a:pt x="1341289" y="4586105"/>
                  </a:lnTo>
                  <a:lnTo>
                    <a:pt x="1310841" y="4553003"/>
                  </a:lnTo>
                  <a:lnTo>
                    <a:pt x="1280787" y="4519537"/>
                  </a:lnTo>
                  <a:lnTo>
                    <a:pt x="1251130" y="4485710"/>
                  </a:lnTo>
                  <a:lnTo>
                    <a:pt x="1221874" y="4451527"/>
                  </a:lnTo>
                  <a:lnTo>
                    <a:pt x="1193024" y="4416990"/>
                  </a:lnTo>
                  <a:lnTo>
                    <a:pt x="1164581" y="4382103"/>
                  </a:lnTo>
                  <a:lnTo>
                    <a:pt x="1136551" y="4346871"/>
                  </a:lnTo>
                  <a:lnTo>
                    <a:pt x="1108937" y="4311296"/>
                  </a:lnTo>
                  <a:lnTo>
                    <a:pt x="1081742" y="4275382"/>
                  </a:lnTo>
                  <a:lnTo>
                    <a:pt x="1054971" y="4239134"/>
                  </a:lnTo>
                  <a:lnTo>
                    <a:pt x="1028626" y="4202554"/>
                  </a:lnTo>
                  <a:lnTo>
                    <a:pt x="1002712" y="4165647"/>
                  </a:lnTo>
                  <a:lnTo>
                    <a:pt x="977232" y="4128416"/>
                  </a:lnTo>
                  <a:lnTo>
                    <a:pt x="952191" y="4090865"/>
                  </a:lnTo>
                  <a:lnTo>
                    <a:pt x="927591" y="4052997"/>
                  </a:lnTo>
                  <a:lnTo>
                    <a:pt x="903436" y="4014817"/>
                  </a:lnTo>
                  <a:lnTo>
                    <a:pt x="879730" y="3976327"/>
                  </a:lnTo>
                  <a:lnTo>
                    <a:pt x="856477" y="3937532"/>
                  </a:lnTo>
                  <a:lnTo>
                    <a:pt x="833680" y="3898435"/>
                  </a:lnTo>
                  <a:lnTo>
                    <a:pt x="811343" y="3859040"/>
                  </a:lnTo>
                  <a:lnTo>
                    <a:pt x="789470" y="3819350"/>
                  </a:lnTo>
                  <a:lnTo>
                    <a:pt x="768065" y="3779370"/>
                  </a:lnTo>
                  <a:lnTo>
                    <a:pt x="747130" y="3739103"/>
                  </a:lnTo>
                  <a:lnTo>
                    <a:pt x="726670" y="3698552"/>
                  </a:lnTo>
                  <a:lnTo>
                    <a:pt x="706689" y="3657722"/>
                  </a:lnTo>
                  <a:lnTo>
                    <a:pt x="687190" y="3616615"/>
                  </a:lnTo>
                  <a:lnTo>
                    <a:pt x="668176" y="3575236"/>
                  </a:lnTo>
                  <a:lnTo>
                    <a:pt x="649652" y="3533589"/>
                  </a:lnTo>
                  <a:lnTo>
                    <a:pt x="631622" y="3491676"/>
                  </a:lnTo>
                  <a:lnTo>
                    <a:pt x="614088" y="3449502"/>
                  </a:lnTo>
                  <a:lnTo>
                    <a:pt x="597054" y="3407071"/>
                  </a:lnTo>
                  <a:lnTo>
                    <a:pt x="580525" y="3364386"/>
                  </a:lnTo>
                  <a:lnTo>
                    <a:pt x="564504" y="3321450"/>
                  </a:lnTo>
                  <a:lnTo>
                    <a:pt x="548994" y="3278268"/>
                  </a:lnTo>
                  <a:lnTo>
                    <a:pt x="533999" y="3234843"/>
                  </a:lnTo>
                  <a:lnTo>
                    <a:pt x="519524" y="3191178"/>
                  </a:lnTo>
                  <a:lnTo>
                    <a:pt x="505571" y="3147278"/>
                  </a:lnTo>
                  <a:lnTo>
                    <a:pt x="492144" y="3103146"/>
                  </a:lnTo>
                  <a:lnTo>
                    <a:pt x="479247" y="3058786"/>
                  </a:lnTo>
                  <a:lnTo>
                    <a:pt x="466884" y="3014202"/>
                  </a:lnTo>
                  <a:lnTo>
                    <a:pt x="455058" y="2969397"/>
                  </a:lnTo>
                  <a:lnTo>
                    <a:pt x="443773" y="2924374"/>
                  </a:lnTo>
                  <a:lnTo>
                    <a:pt x="433033" y="2879138"/>
                  </a:lnTo>
                  <a:lnTo>
                    <a:pt x="422841" y="2833692"/>
                  </a:lnTo>
                  <a:lnTo>
                    <a:pt x="413201" y="2788040"/>
                  </a:lnTo>
                  <a:lnTo>
                    <a:pt x="404117" y="2742186"/>
                  </a:lnTo>
                  <a:lnTo>
                    <a:pt x="395593" y="2696133"/>
                  </a:lnTo>
                  <a:lnTo>
                    <a:pt x="387631" y="2649885"/>
                  </a:lnTo>
                  <a:lnTo>
                    <a:pt x="380236" y="2603445"/>
                  </a:lnTo>
                  <a:lnTo>
                    <a:pt x="373412" y="2556818"/>
                  </a:lnTo>
                  <a:lnTo>
                    <a:pt x="367161" y="2510007"/>
                  </a:lnTo>
                  <a:lnTo>
                    <a:pt x="361489" y="2463015"/>
                  </a:lnTo>
                  <a:lnTo>
                    <a:pt x="356398" y="2415847"/>
                  </a:lnTo>
                  <a:lnTo>
                    <a:pt x="351892" y="2368506"/>
                  </a:lnTo>
                  <a:lnTo>
                    <a:pt x="347975" y="2320995"/>
                  </a:lnTo>
                  <a:lnTo>
                    <a:pt x="344651" y="2273319"/>
                  </a:lnTo>
                  <a:lnTo>
                    <a:pt x="341922" y="2225481"/>
                  </a:lnTo>
                  <a:lnTo>
                    <a:pt x="339794" y="2177484"/>
                  </a:lnTo>
                  <a:lnTo>
                    <a:pt x="338269" y="2129333"/>
                  </a:lnTo>
                  <a:lnTo>
                    <a:pt x="337351" y="2081031"/>
                  </a:lnTo>
                  <a:lnTo>
                    <a:pt x="337045" y="2032582"/>
                  </a:lnTo>
                  <a:lnTo>
                    <a:pt x="337351" y="1984133"/>
                  </a:lnTo>
                  <a:lnTo>
                    <a:pt x="338269" y="1935831"/>
                  </a:lnTo>
                  <a:lnTo>
                    <a:pt x="339794" y="1887680"/>
                  </a:lnTo>
                  <a:lnTo>
                    <a:pt x="341922" y="1839684"/>
                  </a:lnTo>
                  <a:lnTo>
                    <a:pt x="344651" y="1791846"/>
                  </a:lnTo>
                  <a:lnTo>
                    <a:pt x="347975" y="1744169"/>
                  </a:lnTo>
                  <a:lnTo>
                    <a:pt x="351892" y="1696659"/>
                  </a:lnTo>
                  <a:lnTo>
                    <a:pt x="356398" y="1649318"/>
                  </a:lnTo>
                  <a:lnTo>
                    <a:pt x="361489" y="1602149"/>
                  </a:lnTo>
                  <a:lnTo>
                    <a:pt x="367161" y="1555158"/>
                  </a:lnTo>
                  <a:lnTo>
                    <a:pt x="373412" y="1508346"/>
                  </a:lnTo>
                  <a:lnTo>
                    <a:pt x="380236" y="1461719"/>
                  </a:lnTo>
                  <a:lnTo>
                    <a:pt x="387631" y="1415280"/>
                  </a:lnTo>
                  <a:lnTo>
                    <a:pt x="395593" y="1369032"/>
                  </a:lnTo>
                  <a:lnTo>
                    <a:pt x="404117" y="1322979"/>
                  </a:lnTo>
                  <a:lnTo>
                    <a:pt x="413201" y="1277124"/>
                  </a:lnTo>
                  <a:lnTo>
                    <a:pt x="422841" y="1231472"/>
                  </a:lnTo>
                  <a:lnTo>
                    <a:pt x="433033" y="1186027"/>
                  </a:lnTo>
                  <a:lnTo>
                    <a:pt x="443773" y="1140791"/>
                  </a:lnTo>
                  <a:lnTo>
                    <a:pt x="455058" y="1095768"/>
                  </a:lnTo>
                  <a:lnTo>
                    <a:pt x="466884" y="1050963"/>
                  </a:lnTo>
                  <a:lnTo>
                    <a:pt x="479247" y="1006378"/>
                  </a:lnTo>
                  <a:lnTo>
                    <a:pt x="492144" y="962018"/>
                  </a:lnTo>
                  <a:lnTo>
                    <a:pt x="505571" y="917886"/>
                  </a:lnTo>
                  <a:lnTo>
                    <a:pt x="519524" y="873987"/>
                  </a:lnTo>
                  <a:lnTo>
                    <a:pt x="533999" y="830322"/>
                  </a:lnTo>
                  <a:lnTo>
                    <a:pt x="548994" y="786897"/>
                  </a:lnTo>
                  <a:lnTo>
                    <a:pt x="564504" y="743715"/>
                  </a:lnTo>
                  <a:lnTo>
                    <a:pt x="580525" y="700779"/>
                  </a:lnTo>
                  <a:lnTo>
                    <a:pt x="597054" y="658094"/>
                  </a:lnTo>
                  <a:lnTo>
                    <a:pt x="614088" y="615662"/>
                  </a:lnTo>
                  <a:lnTo>
                    <a:pt x="631622" y="573488"/>
                  </a:lnTo>
                  <a:lnTo>
                    <a:pt x="649652" y="531576"/>
                  </a:lnTo>
                  <a:lnTo>
                    <a:pt x="668176" y="489928"/>
                  </a:lnTo>
                  <a:lnTo>
                    <a:pt x="687190" y="448550"/>
                  </a:lnTo>
                  <a:lnTo>
                    <a:pt x="706689" y="407443"/>
                  </a:lnTo>
                  <a:lnTo>
                    <a:pt x="726670" y="366613"/>
                  </a:lnTo>
                  <a:lnTo>
                    <a:pt x="747130" y="326062"/>
                  </a:lnTo>
                  <a:lnTo>
                    <a:pt x="768065" y="285795"/>
                  </a:lnTo>
                  <a:lnTo>
                    <a:pt x="789470" y="245814"/>
                  </a:lnTo>
                  <a:lnTo>
                    <a:pt x="811343" y="206125"/>
                  </a:lnTo>
                  <a:lnTo>
                    <a:pt x="833680" y="166730"/>
                  </a:lnTo>
                  <a:lnTo>
                    <a:pt x="856477" y="127633"/>
                  </a:lnTo>
                  <a:lnTo>
                    <a:pt x="879730" y="88838"/>
                  </a:lnTo>
                  <a:lnTo>
                    <a:pt x="903436" y="50348"/>
                  </a:lnTo>
                  <a:lnTo>
                    <a:pt x="927591" y="12167"/>
                  </a:lnTo>
                  <a:lnTo>
                    <a:pt x="935495" y="0"/>
                  </a:lnTo>
                </a:path>
                <a:path w="2120900" h="5361940">
                  <a:moveTo>
                    <a:pt x="2120411" y="5361943"/>
                  </a:moveTo>
                  <a:lnTo>
                    <a:pt x="2049502" y="5322086"/>
                  </a:lnTo>
                  <a:lnTo>
                    <a:pt x="2010546" y="5299363"/>
                  </a:lnTo>
                  <a:lnTo>
                    <a:pt x="1971865" y="5276223"/>
                  </a:lnTo>
                  <a:lnTo>
                    <a:pt x="1933462" y="5252671"/>
                  </a:lnTo>
                  <a:lnTo>
                    <a:pt x="1895341" y="5228710"/>
                  </a:lnTo>
                  <a:lnTo>
                    <a:pt x="1857503" y="5204341"/>
                  </a:lnTo>
                  <a:lnTo>
                    <a:pt x="1819952" y="5179569"/>
                  </a:lnTo>
                  <a:lnTo>
                    <a:pt x="1782692" y="5154397"/>
                  </a:lnTo>
                  <a:lnTo>
                    <a:pt x="1745725" y="5128826"/>
                  </a:lnTo>
                  <a:lnTo>
                    <a:pt x="1709054" y="5102862"/>
                  </a:lnTo>
                  <a:lnTo>
                    <a:pt x="1672682" y="5076506"/>
                  </a:lnTo>
                  <a:lnTo>
                    <a:pt x="1636613" y="5049762"/>
                  </a:lnTo>
                  <a:lnTo>
                    <a:pt x="1600850" y="5022633"/>
                  </a:lnTo>
                  <a:lnTo>
                    <a:pt x="1565395" y="4995121"/>
                  </a:lnTo>
                  <a:lnTo>
                    <a:pt x="1530251" y="4967231"/>
                  </a:lnTo>
                  <a:lnTo>
                    <a:pt x="1495423" y="4938964"/>
                  </a:lnTo>
                  <a:lnTo>
                    <a:pt x="1460912" y="4910325"/>
                  </a:lnTo>
                  <a:lnTo>
                    <a:pt x="1426722" y="4881315"/>
                  </a:lnTo>
                  <a:lnTo>
                    <a:pt x="1392856" y="4851939"/>
                  </a:lnTo>
                  <a:lnTo>
                    <a:pt x="1359317" y="4822199"/>
                  </a:lnTo>
                  <a:lnTo>
                    <a:pt x="1326108" y="4792098"/>
                  </a:lnTo>
                  <a:lnTo>
                    <a:pt x="1293232" y="4761640"/>
                  </a:lnTo>
                  <a:lnTo>
                    <a:pt x="1260692" y="4730827"/>
                  </a:lnTo>
                  <a:lnTo>
                    <a:pt x="1228491" y="4699663"/>
                  </a:lnTo>
                  <a:lnTo>
                    <a:pt x="1196633" y="4668150"/>
                  </a:lnTo>
                  <a:lnTo>
                    <a:pt x="1165120" y="4636292"/>
                  </a:lnTo>
                  <a:lnTo>
                    <a:pt x="1133956" y="4604091"/>
                  </a:lnTo>
                  <a:lnTo>
                    <a:pt x="1103143" y="4571551"/>
                  </a:lnTo>
                  <a:lnTo>
                    <a:pt x="1072685" y="4538676"/>
                  </a:lnTo>
                  <a:lnTo>
                    <a:pt x="1042584" y="4505467"/>
                  </a:lnTo>
                  <a:lnTo>
                    <a:pt x="1012844" y="4471928"/>
                  </a:lnTo>
                  <a:lnTo>
                    <a:pt x="983467" y="4438062"/>
                  </a:lnTo>
                  <a:lnTo>
                    <a:pt x="954458" y="4403872"/>
                  </a:lnTo>
                  <a:lnTo>
                    <a:pt x="925818" y="4369361"/>
                  </a:lnTo>
                  <a:lnTo>
                    <a:pt x="897552" y="4334533"/>
                  </a:lnTo>
                  <a:lnTo>
                    <a:pt x="869661" y="4299389"/>
                  </a:lnTo>
                  <a:lnTo>
                    <a:pt x="842150" y="4263934"/>
                  </a:lnTo>
                  <a:lnTo>
                    <a:pt x="815020" y="4228171"/>
                  </a:lnTo>
                  <a:lnTo>
                    <a:pt x="788276" y="4192102"/>
                  </a:lnTo>
                  <a:lnTo>
                    <a:pt x="761920" y="4155731"/>
                  </a:lnTo>
                  <a:lnTo>
                    <a:pt x="735956" y="4119060"/>
                  </a:lnTo>
                  <a:lnTo>
                    <a:pt x="710386" y="4082093"/>
                  </a:lnTo>
                  <a:lnTo>
                    <a:pt x="685213" y="4044832"/>
                  </a:lnTo>
                  <a:lnTo>
                    <a:pt x="660441" y="4007282"/>
                  </a:lnTo>
                  <a:lnTo>
                    <a:pt x="636072" y="3969444"/>
                  </a:lnTo>
                  <a:lnTo>
                    <a:pt x="612111" y="3931322"/>
                  </a:lnTo>
                  <a:lnTo>
                    <a:pt x="588559" y="3892920"/>
                  </a:lnTo>
                  <a:lnTo>
                    <a:pt x="565419" y="3854239"/>
                  </a:lnTo>
                  <a:lnTo>
                    <a:pt x="542696" y="3815284"/>
                  </a:lnTo>
                  <a:lnTo>
                    <a:pt x="520392" y="3776056"/>
                  </a:lnTo>
                  <a:lnTo>
                    <a:pt x="498509" y="3736560"/>
                  </a:lnTo>
                  <a:lnTo>
                    <a:pt x="477052" y="3696799"/>
                  </a:lnTo>
                  <a:lnTo>
                    <a:pt x="456023" y="3656774"/>
                  </a:lnTo>
                  <a:lnTo>
                    <a:pt x="435425" y="3616491"/>
                  </a:lnTo>
                  <a:lnTo>
                    <a:pt x="415261" y="3575950"/>
                  </a:lnTo>
                  <a:lnTo>
                    <a:pt x="395534" y="3535157"/>
                  </a:lnTo>
                  <a:lnTo>
                    <a:pt x="376248" y="3494113"/>
                  </a:lnTo>
                  <a:lnTo>
                    <a:pt x="357406" y="3452821"/>
                  </a:lnTo>
                  <a:lnTo>
                    <a:pt x="339010" y="3411286"/>
                  </a:lnTo>
                  <a:lnTo>
                    <a:pt x="321063" y="3369509"/>
                  </a:lnTo>
                  <a:lnTo>
                    <a:pt x="303569" y="3327495"/>
                  </a:lnTo>
                  <a:lnTo>
                    <a:pt x="286531" y="3285245"/>
                  </a:lnTo>
                  <a:lnTo>
                    <a:pt x="269952" y="3242763"/>
                  </a:lnTo>
                  <a:lnTo>
                    <a:pt x="253835" y="3200053"/>
                  </a:lnTo>
                  <a:lnTo>
                    <a:pt x="238182" y="3157117"/>
                  </a:lnTo>
                  <a:lnTo>
                    <a:pt x="222998" y="3113957"/>
                  </a:lnTo>
                  <a:lnTo>
                    <a:pt x="208284" y="3070579"/>
                  </a:lnTo>
                  <a:lnTo>
                    <a:pt x="194045" y="3026983"/>
                  </a:lnTo>
                  <a:lnTo>
                    <a:pt x="180283" y="2983174"/>
                  </a:lnTo>
                  <a:lnTo>
                    <a:pt x="167001" y="2939155"/>
                  </a:lnTo>
                  <a:lnTo>
                    <a:pt x="154202" y="2894928"/>
                  </a:lnTo>
                  <a:lnTo>
                    <a:pt x="141890" y="2850497"/>
                  </a:lnTo>
                  <a:lnTo>
                    <a:pt x="130067" y="2805865"/>
                  </a:lnTo>
                  <a:lnTo>
                    <a:pt x="118737" y="2761034"/>
                  </a:lnTo>
                  <a:lnTo>
                    <a:pt x="107902" y="2716008"/>
                  </a:lnTo>
                  <a:lnTo>
                    <a:pt x="97566" y="2670790"/>
                  </a:lnTo>
                  <a:lnTo>
                    <a:pt x="87732" y="2625383"/>
                  </a:lnTo>
                  <a:lnTo>
                    <a:pt x="78402" y="2579790"/>
                  </a:lnTo>
                  <a:lnTo>
                    <a:pt x="69580" y="2534015"/>
                  </a:lnTo>
                  <a:lnTo>
                    <a:pt x="61269" y="2488059"/>
                  </a:lnTo>
                  <a:lnTo>
                    <a:pt x="53473" y="2441927"/>
                  </a:lnTo>
                  <a:lnTo>
                    <a:pt x="46193" y="2395621"/>
                  </a:lnTo>
                  <a:lnTo>
                    <a:pt x="39433" y="2349144"/>
                  </a:lnTo>
                  <a:lnTo>
                    <a:pt x="33196" y="2302500"/>
                  </a:lnTo>
                  <a:lnTo>
                    <a:pt x="27486" y="2255691"/>
                  </a:lnTo>
                  <a:lnTo>
                    <a:pt x="22305" y="2208721"/>
                  </a:lnTo>
                  <a:lnTo>
                    <a:pt x="17656" y="2161592"/>
                  </a:lnTo>
                  <a:lnTo>
                    <a:pt x="13543" y="2114308"/>
                  </a:lnTo>
                  <a:lnTo>
                    <a:pt x="9968" y="2066872"/>
                  </a:lnTo>
                  <a:lnTo>
                    <a:pt x="6935" y="2019287"/>
                  </a:lnTo>
                  <a:lnTo>
                    <a:pt x="4446" y="1971555"/>
                  </a:lnTo>
                  <a:lnTo>
                    <a:pt x="2505" y="1923681"/>
                  </a:lnTo>
                  <a:lnTo>
                    <a:pt x="1115" y="1875667"/>
                  </a:lnTo>
                  <a:lnTo>
                    <a:pt x="279" y="1827515"/>
                  </a:lnTo>
                  <a:lnTo>
                    <a:pt x="0" y="1779230"/>
                  </a:lnTo>
                  <a:lnTo>
                    <a:pt x="279" y="1730945"/>
                  </a:lnTo>
                  <a:lnTo>
                    <a:pt x="1115" y="1682793"/>
                  </a:lnTo>
                  <a:lnTo>
                    <a:pt x="2505" y="1634778"/>
                  </a:lnTo>
                  <a:lnTo>
                    <a:pt x="4446" y="1586904"/>
                  </a:lnTo>
                  <a:lnTo>
                    <a:pt x="6935" y="1539172"/>
                  </a:lnTo>
                  <a:lnTo>
                    <a:pt x="9968" y="1491586"/>
                  </a:lnTo>
                  <a:lnTo>
                    <a:pt x="13543" y="1444150"/>
                  </a:lnTo>
                  <a:lnTo>
                    <a:pt x="17656" y="1396866"/>
                  </a:lnTo>
                  <a:lnTo>
                    <a:pt x="22305" y="1349737"/>
                  </a:lnTo>
                  <a:lnTo>
                    <a:pt x="27486" y="1302767"/>
                  </a:lnTo>
                  <a:lnTo>
                    <a:pt x="33196" y="1255958"/>
                  </a:lnTo>
                  <a:lnTo>
                    <a:pt x="39433" y="1209313"/>
                  </a:lnTo>
                  <a:lnTo>
                    <a:pt x="46193" y="1162836"/>
                  </a:lnTo>
                  <a:lnTo>
                    <a:pt x="53473" y="1116530"/>
                  </a:lnTo>
                  <a:lnTo>
                    <a:pt x="61269" y="1070397"/>
                  </a:lnTo>
                  <a:lnTo>
                    <a:pt x="69580" y="1024442"/>
                  </a:lnTo>
                  <a:lnTo>
                    <a:pt x="78402" y="978666"/>
                  </a:lnTo>
                  <a:lnTo>
                    <a:pt x="87732" y="933072"/>
                  </a:lnTo>
                  <a:lnTo>
                    <a:pt x="97566" y="887665"/>
                  </a:lnTo>
                  <a:lnTo>
                    <a:pt x="107902" y="842447"/>
                  </a:lnTo>
                  <a:lnTo>
                    <a:pt x="118737" y="797421"/>
                  </a:lnTo>
                  <a:lnTo>
                    <a:pt x="130067" y="752590"/>
                  </a:lnTo>
                  <a:lnTo>
                    <a:pt x="141890" y="707958"/>
                  </a:lnTo>
                  <a:lnTo>
                    <a:pt x="154202" y="663526"/>
                  </a:lnTo>
                  <a:lnTo>
                    <a:pt x="167001" y="619299"/>
                  </a:lnTo>
                  <a:lnTo>
                    <a:pt x="180283" y="575280"/>
                  </a:lnTo>
                  <a:lnTo>
                    <a:pt x="194045" y="531471"/>
                  </a:lnTo>
                  <a:lnTo>
                    <a:pt x="208284" y="487875"/>
                  </a:lnTo>
                  <a:lnTo>
                    <a:pt x="222998" y="444496"/>
                  </a:lnTo>
                  <a:lnTo>
                    <a:pt x="238182" y="401337"/>
                  </a:lnTo>
                  <a:lnTo>
                    <a:pt x="253835" y="358401"/>
                  </a:lnTo>
                  <a:lnTo>
                    <a:pt x="269952" y="315690"/>
                  </a:lnTo>
                  <a:lnTo>
                    <a:pt x="286531" y="273208"/>
                  </a:lnTo>
                  <a:lnTo>
                    <a:pt x="303569" y="230958"/>
                  </a:lnTo>
                  <a:lnTo>
                    <a:pt x="321063" y="188943"/>
                  </a:lnTo>
                  <a:lnTo>
                    <a:pt x="339010" y="147167"/>
                  </a:lnTo>
                  <a:lnTo>
                    <a:pt x="357406" y="105631"/>
                  </a:lnTo>
                  <a:lnTo>
                    <a:pt x="376248" y="64340"/>
                  </a:lnTo>
                  <a:lnTo>
                    <a:pt x="395534" y="23295"/>
                  </a:lnTo>
                  <a:lnTo>
                    <a:pt x="406799" y="0"/>
                  </a:lnTo>
                </a:path>
              </a:pathLst>
            </a:custGeom>
            <a:ln w="136182">
              <a:solidFill>
                <a:srgbClr val="D9EBFA"/>
              </a:solidFill>
            </a:ln>
          </p:spPr>
          <p:txBody>
            <a:bodyPr wrap="square" lIns="0" tIns="0" rIns="0" bIns="0" rtlCol="0"/>
            <a:lstStyle/>
            <a:p>
              <a:endParaRPr dirty="0"/>
            </a:p>
          </p:txBody>
        </p:sp>
        <p:sp>
          <p:nvSpPr>
            <p:cNvPr id="5" name="object 5"/>
            <p:cNvSpPr/>
            <p:nvPr/>
          </p:nvSpPr>
          <p:spPr>
            <a:xfrm>
              <a:off x="7160769" y="3778582"/>
              <a:ext cx="4933950" cy="941705"/>
            </a:xfrm>
            <a:custGeom>
              <a:avLst/>
              <a:gdLst/>
              <a:ahLst/>
              <a:cxnLst/>
              <a:rect l="l" t="t" r="r" b="b"/>
              <a:pathLst>
                <a:path w="4933950" h="941704">
                  <a:moveTo>
                    <a:pt x="0" y="941654"/>
                  </a:moveTo>
                  <a:lnTo>
                    <a:pt x="37110" y="910934"/>
                  </a:lnTo>
                  <a:lnTo>
                    <a:pt x="74591" y="880651"/>
                  </a:lnTo>
                  <a:lnTo>
                    <a:pt x="112439" y="850807"/>
                  </a:lnTo>
                  <a:lnTo>
                    <a:pt x="150649" y="821407"/>
                  </a:lnTo>
                  <a:lnTo>
                    <a:pt x="189217" y="792455"/>
                  </a:lnTo>
                  <a:lnTo>
                    <a:pt x="228141" y="763954"/>
                  </a:lnTo>
                  <a:lnTo>
                    <a:pt x="267415" y="735908"/>
                  </a:lnTo>
                  <a:lnTo>
                    <a:pt x="307036" y="708321"/>
                  </a:lnTo>
                  <a:lnTo>
                    <a:pt x="347000" y="681198"/>
                  </a:lnTo>
                  <a:lnTo>
                    <a:pt x="387304" y="654541"/>
                  </a:lnTo>
                  <a:lnTo>
                    <a:pt x="427943" y="628355"/>
                  </a:lnTo>
                  <a:lnTo>
                    <a:pt x="468913" y="602644"/>
                  </a:lnTo>
                  <a:lnTo>
                    <a:pt x="510211" y="577412"/>
                  </a:lnTo>
                  <a:lnTo>
                    <a:pt x="551833" y="552662"/>
                  </a:lnTo>
                  <a:lnTo>
                    <a:pt x="593774" y="528398"/>
                  </a:lnTo>
                  <a:lnTo>
                    <a:pt x="636031" y="504625"/>
                  </a:lnTo>
                  <a:lnTo>
                    <a:pt x="678601" y="481345"/>
                  </a:lnTo>
                  <a:lnTo>
                    <a:pt x="721478" y="458564"/>
                  </a:lnTo>
                  <a:lnTo>
                    <a:pt x="764659" y="436285"/>
                  </a:lnTo>
                  <a:lnTo>
                    <a:pt x="808141" y="414512"/>
                  </a:lnTo>
                  <a:lnTo>
                    <a:pt x="851920" y="393248"/>
                  </a:lnTo>
                  <a:lnTo>
                    <a:pt x="895991" y="372498"/>
                  </a:lnTo>
                  <a:lnTo>
                    <a:pt x="940350" y="352265"/>
                  </a:lnTo>
                  <a:lnTo>
                    <a:pt x="984995" y="332554"/>
                  </a:lnTo>
                  <a:lnTo>
                    <a:pt x="1029920" y="313367"/>
                  </a:lnTo>
                  <a:lnTo>
                    <a:pt x="1075122" y="294711"/>
                  </a:lnTo>
                  <a:lnTo>
                    <a:pt x="1120598" y="276587"/>
                  </a:lnTo>
                  <a:lnTo>
                    <a:pt x="1166343" y="259000"/>
                  </a:lnTo>
                  <a:lnTo>
                    <a:pt x="1212353" y="241953"/>
                  </a:lnTo>
                  <a:lnTo>
                    <a:pt x="1258624" y="225452"/>
                  </a:lnTo>
                  <a:lnTo>
                    <a:pt x="1305154" y="209499"/>
                  </a:lnTo>
                  <a:lnTo>
                    <a:pt x="1351936" y="194098"/>
                  </a:lnTo>
                  <a:lnTo>
                    <a:pt x="1398969" y="179254"/>
                  </a:lnTo>
                  <a:lnTo>
                    <a:pt x="1446248" y="164970"/>
                  </a:lnTo>
                  <a:lnTo>
                    <a:pt x="1493768" y="151250"/>
                  </a:lnTo>
                  <a:lnTo>
                    <a:pt x="1541527" y="138098"/>
                  </a:lnTo>
                  <a:lnTo>
                    <a:pt x="1589520" y="125518"/>
                  </a:lnTo>
                  <a:lnTo>
                    <a:pt x="1637744" y="113514"/>
                  </a:lnTo>
                  <a:lnTo>
                    <a:pt x="1686193" y="102089"/>
                  </a:lnTo>
                  <a:lnTo>
                    <a:pt x="1734866" y="91248"/>
                  </a:lnTo>
                  <a:lnTo>
                    <a:pt x="1783757" y="80995"/>
                  </a:lnTo>
                  <a:lnTo>
                    <a:pt x="1832863" y="71333"/>
                  </a:lnTo>
                  <a:lnTo>
                    <a:pt x="1882180" y="62265"/>
                  </a:lnTo>
                  <a:lnTo>
                    <a:pt x="1931704" y="53797"/>
                  </a:lnTo>
                  <a:lnTo>
                    <a:pt x="1981431" y="45932"/>
                  </a:lnTo>
                  <a:lnTo>
                    <a:pt x="2031358" y="38674"/>
                  </a:lnTo>
                  <a:lnTo>
                    <a:pt x="2081480" y="32027"/>
                  </a:lnTo>
                  <a:lnTo>
                    <a:pt x="2131793" y="25994"/>
                  </a:lnTo>
                  <a:lnTo>
                    <a:pt x="2182294" y="20580"/>
                  </a:lnTo>
                  <a:lnTo>
                    <a:pt x="2232979" y="15788"/>
                  </a:lnTo>
                  <a:lnTo>
                    <a:pt x="2283844" y="11623"/>
                  </a:lnTo>
                  <a:lnTo>
                    <a:pt x="2334884" y="8087"/>
                  </a:lnTo>
                  <a:lnTo>
                    <a:pt x="2386097" y="5186"/>
                  </a:lnTo>
                  <a:lnTo>
                    <a:pt x="2437478" y="2923"/>
                  </a:lnTo>
                  <a:lnTo>
                    <a:pt x="2489023" y="1301"/>
                  </a:lnTo>
                  <a:lnTo>
                    <a:pt x="2540728" y="326"/>
                  </a:lnTo>
                  <a:lnTo>
                    <a:pt x="2592590" y="0"/>
                  </a:lnTo>
                  <a:lnTo>
                    <a:pt x="2641021" y="284"/>
                  </a:lnTo>
                  <a:lnTo>
                    <a:pt x="2689315" y="1135"/>
                  </a:lnTo>
                  <a:lnTo>
                    <a:pt x="2737470" y="2549"/>
                  </a:lnTo>
                  <a:lnTo>
                    <a:pt x="2785483" y="4524"/>
                  </a:lnTo>
                  <a:lnTo>
                    <a:pt x="2833349" y="7056"/>
                  </a:lnTo>
                  <a:lnTo>
                    <a:pt x="2881067" y="10142"/>
                  </a:lnTo>
                  <a:lnTo>
                    <a:pt x="2928633" y="13778"/>
                  </a:lnTo>
                  <a:lnTo>
                    <a:pt x="2976043" y="17963"/>
                  </a:lnTo>
                  <a:lnTo>
                    <a:pt x="3023295" y="22691"/>
                  </a:lnTo>
                  <a:lnTo>
                    <a:pt x="3070386" y="27961"/>
                  </a:lnTo>
                  <a:lnTo>
                    <a:pt x="3117312" y="33770"/>
                  </a:lnTo>
                  <a:lnTo>
                    <a:pt x="3164070" y="40113"/>
                  </a:lnTo>
                  <a:lnTo>
                    <a:pt x="3210657" y="46988"/>
                  </a:lnTo>
                  <a:lnTo>
                    <a:pt x="3257069" y="54391"/>
                  </a:lnTo>
                  <a:lnTo>
                    <a:pt x="3303305" y="62321"/>
                  </a:lnTo>
                  <a:lnTo>
                    <a:pt x="3349359" y="70772"/>
                  </a:lnTo>
                  <a:lnTo>
                    <a:pt x="3395230" y="79743"/>
                  </a:lnTo>
                  <a:lnTo>
                    <a:pt x="3440914" y="89229"/>
                  </a:lnTo>
                  <a:lnTo>
                    <a:pt x="3486409" y="99229"/>
                  </a:lnTo>
                  <a:lnTo>
                    <a:pt x="3531709" y="109738"/>
                  </a:lnTo>
                  <a:lnTo>
                    <a:pt x="3576814" y="120753"/>
                  </a:lnTo>
                  <a:lnTo>
                    <a:pt x="3621719" y="132272"/>
                  </a:lnTo>
                  <a:lnTo>
                    <a:pt x="3666421" y="144291"/>
                  </a:lnTo>
                  <a:lnTo>
                    <a:pt x="3710918" y="156807"/>
                  </a:lnTo>
                  <a:lnTo>
                    <a:pt x="3755205" y="169817"/>
                  </a:lnTo>
                  <a:lnTo>
                    <a:pt x="3799280" y="183318"/>
                  </a:lnTo>
                  <a:lnTo>
                    <a:pt x="3843140" y="197306"/>
                  </a:lnTo>
                  <a:lnTo>
                    <a:pt x="3886781" y="211778"/>
                  </a:lnTo>
                  <a:lnTo>
                    <a:pt x="3930201" y="226732"/>
                  </a:lnTo>
                  <a:lnTo>
                    <a:pt x="3973396" y="242163"/>
                  </a:lnTo>
                  <a:lnTo>
                    <a:pt x="4016363" y="258070"/>
                  </a:lnTo>
                  <a:lnTo>
                    <a:pt x="4059098" y="274448"/>
                  </a:lnTo>
                  <a:lnTo>
                    <a:pt x="4101600" y="291295"/>
                  </a:lnTo>
                  <a:lnTo>
                    <a:pt x="4143863" y="308607"/>
                  </a:lnTo>
                  <a:lnTo>
                    <a:pt x="4185886" y="326381"/>
                  </a:lnTo>
                  <a:lnTo>
                    <a:pt x="4227666" y="344614"/>
                  </a:lnTo>
                  <a:lnTo>
                    <a:pt x="4269198" y="363303"/>
                  </a:lnTo>
                  <a:lnTo>
                    <a:pt x="4310480" y="382445"/>
                  </a:lnTo>
                  <a:lnTo>
                    <a:pt x="4351509" y="402036"/>
                  </a:lnTo>
                  <a:lnTo>
                    <a:pt x="4392281" y="422074"/>
                  </a:lnTo>
                  <a:lnTo>
                    <a:pt x="4432794" y="442555"/>
                  </a:lnTo>
                  <a:lnTo>
                    <a:pt x="4473043" y="463476"/>
                  </a:lnTo>
                  <a:lnTo>
                    <a:pt x="4513027" y="484834"/>
                  </a:lnTo>
                  <a:lnTo>
                    <a:pt x="4552742" y="506625"/>
                  </a:lnTo>
                  <a:lnTo>
                    <a:pt x="4592184" y="528848"/>
                  </a:lnTo>
                  <a:lnTo>
                    <a:pt x="4631351" y="551497"/>
                  </a:lnTo>
                  <a:lnTo>
                    <a:pt x="4670239" y="574571"/>
                  </a:lnTo>
                  <a:lnTo>
                    <a:pt x="4708845" y="598065"/>
                  </a:lnTo>
                  <a:lnTo>
                    <a:pt x="4747167" y="621978"/>
                  </a:lnTo>
                  <a:lnTo>
                    <a:pt x="4785200" y="646305"/>
                  </a:lnTo>
                  <a:lnTo>
                    <a:pt x="4822942" y="671044"/>
                  </a:lnTo>
                  <a:lnTo>
                    <a:pt x="4860389" y="696192"/>
                  </a:lnTo>
                  <a:lnTo>
                    <a:pt x="4897539" y="721744"/>
                  </a:lnTo>
                  <a:lnTo>
                    <a:pt x="4933682" y="747201"/>
                  </a:lnTo>
                </a:path>
              </a:pathLst>
            </a:custGeom>
            <a:ln w="134645">
              <a:solidFill>
                <a:srgbClr val="FFC900"/>
              </a:solidFill>
            </a:ln>
          </p:spPr>
          <p:txBody>
            <a:bodyPr wrap="square" lIns="0" tIns="0" rIns="0" bIns="0" rtlCol="0"/>
            <a:lstStyle/>
            <a:p>
              <a:endParaRPr dirty="0"/>
            </a:p>
          </p:txBody>
        </p:sp>
        <p:sp>
          <p:nvSpPr>
            <p:cNvPr id="6" name="object 6"/>
            <p:cNvSpPr/>
            <p:nvPr/>
          </p:nvSpPr>
          <p:spPr>
            <a:xfrm>
              <a:off x="1549" y="3679053"/>
              <a:ext cx="5483860" cy="3879850"/>
            </a:xfrm>
            <a:custGeom>
              <a:avLst/>
              <a:gdLst/>
              <a:ahLst/>
              <a:cxnLst/>
              <a:rect l="l" t="t" r="r" b="b"/>
              <a:pathLst>
                <a:path w="5483860" h="3879850">
                  <a:moveTo>
                    <a:pt x="0" y="0"/>
                  </a:moveTo>
                  <a:lnTo>
                    <a:pt x="70183" y="6999"/>
                  </a:lnTo>
                  <a:lnTo>
                    <a:pt x="124593" y="12969"/>
                  </a:lnTo>
                  <a:lnTo>
                    <a:pt x="178872" y="19369"/>
                  </a:lnTo>
                  <a:lnTo>
                    <a:pt x="233019" y="26196"/>
                  </a:lnTo>
                  <a:lnTo>
                    <a:pt x="287032" y="33450"/>
                  </a:lnTo>
                  <a:lnTo>
                    <a:pt x="340910" y="41128"/>
                  </a:lnTo>
                  <a:lnTo>
                    <a:pt x="394650" y="49228"/>
                  </a:lnTo>
                  <a:lnTo>
                    <a:pt x="448251" y="57750"/>
                  </a:lnTo>
                  <a:lnTo>
                    <a:pt x="501712" y="66691"/>
                  </a:lnTo>
                  <a:lnTo>
                    <a:pt x="555029" y="76049"/>
                  </a:lnTo>
                  <a:lnTo>
                    <a:pt x="608203" y="85823"/>
                  </a:lnTo>
                  <a:lnTo>
                    <a:pt x="661230" y="96010"/>
                  </a:lnTo>
                  <a:lnTo>
                    <a:pt x="714110" y="106610"/>
                  </a:lnTo>
                  <a:lnTo>
                    <a:pt x="766840" y="117621"/>
                  </a:lnTo>
                  <a:lnTo>
                    <a:pt x="819419" y="129040"/>
                  </a:lnTo>
                  <a:lnTo>
                    <a:pt x="871845" y="140866"/>
                  </a:lnTo>
                  <a:lnTo>
                    <a:pt x="924116" y="153098"/>
                  </a:lnTo>
                  <a:lnTo>
                    <a:pt x="976231" y="165733"/>
                  </a:lnTo>
                  <a:lnTo>
                    <a:pt x="1028187" y="178769"/>
                  </a:lnTo>
                  <a:lnTo>
                    <a:pt x="1079984" y="192206"/>
                  </a:lnTo>
                  <a:lnTo>
                    <a:pt x="1131619" y="206041"/>
                  </a:lnTo>
                  <a:lnTo>
                    <a:pt x="1183090" y="220273"/>
                  </a:lnTo>
                  <a:lnTo>
                    <a:pt x="1234396" y="234899"/>
                  </a:lnTo>
                  <a:lnTo>
                    <a:pt x="1285535" y="249919"/>
                  </a:lnTo>
                  <a:lnTo>
                    <a:pt x="1336506" y="265330"/>
                  </a:lnTo>
                  <a:lnTo>
                    <a:pt x="1387306" y="281130"/>
                  </a:lnTo>
                  <a:lnTo>
                    <a:pt x="1437934" y="297319"/>
                  </a:lnTo>
                  <a:lnTo>
                    <a:pt x="1488388" y="313893"/>
                  </a:lnTo>
                  <a:lnTo>
                    <a:pt x="1538667" y="330852"/>
                  </a:lnTo>
                  <a:lnTo>
                    <a:pt x="1588768" y="348193"/>
                  </a:lnTo>
                  <a:lnTo>
                    <a:pt x="1638690" y="365916"/>
                  </a:lnTo>
                  <a:lnTo>
                    <a:pt x="1688432" y="384017"/>
                  </a:lnTo>
                  <a:lnTo>
                    <a:pt x="1737990" y="402496"/>
                  </a:lnTo>
                  <a:lnTo>
                    <a:pt x="1787365" y="421351"/>
                  </a:lnTo>
                  <a:lnTo>
                    <a:pt x="1836553" y="440580"/>
                  </a:lnTo>
                  <a:lnTo>
                    <a:pt x="1885554" y="460180"/>
                  </a:lnTo>
                  <a:lnTo>
                    <a:pt x="1934365" y="480152"/>
                  </a:lnTo>
                  <a:lnTo>
                    <a:pt x="1982984" y="500492"/>
                  </a:lnTo>
                  <a:lnTo>
                    <a:pt x="2031411" y="521198"/>
                  </a:lnTo>
                  <a:lnTo>
                    <a:pt x="2079643" y="542271"/>
                  </a:lnTo>
                  <a:lnTo>
                    <a:pt x="2127679" y="563706"/>
                  </a:lnTo>
                  <a:lnTo>
                    <a:pt x="2175516" y="585504"/>
                  </a:lnTo>
                  <a:lnTo>
                    <a:pt x="2223153" y="607661"/>
                  </a:lnTo>
                  <a:lnTo>
                    <a:pt x="2270589" y="630177"/>
                  </a:lnTo>
                  <a:lnTo>
                    <a:pt x="2317821" y="653049"/>
                  </a:lnTo>
                  <a:lnTo>
                    <a:pt x="2364848" y="676276"/>
                  </a:lnTo>
                  <a:lnTo>
                    <a:pt x="2411668" y="699857"/>
                  </a:lnTo>
                  <a:lnTo>
                    <a:pt x="2458279" y="723788"/>
                  </a:lnTo>
                  <a:lnTo>
                    <a:pt x="2504680" y="748069"/>
                  </a:lnTo>
                  <a:lnTo>
                    <a:pt x="2550869" y="772698"/>
                  </a:lnTo>
                  <a:lnTo>
                    <a:pt x="2596844" y="797673"/>
                  </a:lnTo>
                  <a:lnTo>
                    <a:pt x="2642603" y="822993"/>
                  </a:lnTo>
                  <a:lnTo>
                    <a:pt x="2688145" y="848655"/>
                  </a:lnTo>
                  <a:lnTo>
                    <a:pt x="2733468" y="874658"/>
                  </a:lnTo>
                  <a:lnTo>
                    <a:pt x="2778570" y="901000"/>
                  </a:lnTo>
                  <a:lnTo>
                    <a:pt x="2823449" y="927679"/>
                  </a:lnTo>
                  <a:lnTo>
                    <a:pt x="2868104" y="954694"/>
                  </a:lnTo>
                  <a:lnTo>
                    <a:pt x="2912533" y="982043"/>
                  </a:lnTo>
                  <a:lnTo>
                    <a:pt x="2956734" y="1009725"/>
                  </a:lnTo>
                  <a:lnTo>
                    <a:pt x="3000706" y="1037736"/>
                  </a:lnTo>
                  <a:lnTo>
                    <a:pt x="3044446" y="1066077"/>
                  </a:lnTo>
                  <a:lnTo>
                    <a:pt x="3087953" y="1094744"/>
                  </a:lnTo>
                  <a:lnTo>
                    <a:pt x="3131226" y="1123737"/>
                  </a:lnTo>
                  <a:lnTo>
                    <a:pt x="3174262" y="1153053"/>
                  </a:lnTo>
                  <a:lnTo>
                    <a:pt x="3217059" y="1182691"/>
                  </a:lnTo>
                  <a:lnTo>
                    <a:pt x="3259617" y="1212649"/>
                  </a:lnTo>
                  <a:lnTo>
                    <a:pt x="3301933" y="1242925"/>
                  </a:lnTo>
                  <a:lnTo>
                    <a:pt x="3344006" y="1273517"/>
                  </a:lnTo>
                  <a:lnTo>
                    <a:pt x="3385833" y="1304425"/>
                  </a:lnTo>
                  <a:lnTo>
                    <a:pt x="3427414" y="1335645"/>
                  </a:lnTo>
                  <a:lnTo>
                    <a:pt x="3468745" y="1367177"/>
                  </a:lnTo>
                  <a:lnTo>
                    <a:pt x="3509827" y="1399019"/>
                  </a:lnTo>
                  <a:lnTo>
                    <a:pt x="3550656" y="1431168"/>
                  </a:lnTo>
                  <a:lnTo>
                    <a:pt x="3591231" y="1463623"/>
                  </a:lnTo>
                  <a:lnTo>
                    <a:pt x="3631551" y="1496383"/>
                  </a:lnTo>
                  <a:lnTo>
                    <a:pt x="3671613" y="1529445"/>
                  </a:lnTo>
                  <a:lnTo>
                    <a:pt x="3711416" y="1562808"/>
                  </a:lnTo>
                  <a:lnTo>
                    <a:pt x="3750958" y="1596471"/>
                  </a:lnTo>
                  <a:lnTo>
                    <a:pt x="3790238" y="1630430"/>
                  </a:lnTo>
                  <a:lnTo>
                    <a:pt x="3829253" y="1664686"/>
                  </a:lnTo>
                  <a:lnTo>
                    <a:pt x="3868003" y="1699235"/>
                  </a:lnTo>
                  <a:lnTo>
                    <a:pt x="3906484" y="1734076"/>
                  </a:lnTo>
                  <a:lnTo>
                    <a:pt x="3944696" y="1769208"/>
                  </a:lnTo>
                  <a:lnTo>
                    <a:pt x="3982636" y="1804629"/>
                  </a:lnTo>
                  <a:lnTo>
                    <a:pt x="4020304" y="1840336"/>
                  </a:lnTo>
                  <a:lnTo>
                    <a:pt x="4057697" y="1876329"/>
                  </a:lnTo>
                  <a:lnTo>
                    <a:pt x="4094813" y="1912605"/>
                  </a:lnTo>
                  <a:lnTo>
                    <a:pt x="4131651" y="1949163"/>
                  </a:lnTo>
                  <a:lnTo>
                    <a:pt x="4168209" y="1986001"/>
                  </a:lnTo>
                  <a:lnTo>
                    <a:pt x="4204485" y="2023117"/>
                  </a:lnTo>
                  <a:lnTo>
                    <a:pt x="4240478" y="2060510"/>
                  </a:lnTo>
                  <a:lnTo>
                    <a:pt x="4276185" y="2098178"/>
                  </a:lnTo>
                  <a:lnTo>
                    <a:pt x="4311606" y="2136118"/>
                  </a:lnTo>
                  <a:lnTo>
                    <a:pt x="4346738" y="2174330"/>
                  </a:lnTo>
                  <a:lnTo>
                    <a:pt x="4381579" y="2212812"/>
                  </a:lnTo>
                  <a:lnTo>
                    <a:pt x="4416128" y="2251561"/>
                  </a:lnTo>
                  <a:lnTo>
                    <a:pt x="4450384" y="2290576"/>
                  </a:lnTo>
                  <a:lnTo>
                    <a:pt x="4484344" y="2329856"/>
                  </a:lnTo>
                  <a:lnTo>
                    <a:pt x="4518006" y="2369398"/>
                  </a:lnTo>
                  <a:lnTo>
                    <a:pt x="4551369" y="2409201"/>
                  </a:lnTo>
                  <a:lnTo>
                    <a:pt x="4584431" y="2449263"/>
                  </a:lnTo>
                  <a:lnTo>
                    <a:pt x="4617191" y="2489583"/>
                  </a:lnTo>
                  <a:lnTo>
                    <a:pt x="4649646" y="2530158"/>
                  </a:lnTo>
                  <a:lnTo>
                    <a:pt x="4681796" y="2570987"/>
                  </a:lnTo>
                  <a:lnTo>
                    <a:pt x="4713637" y="2612069"/>
                  </a:lnTo>
                  <a:lnTo>
                    <a:pt x="4745169" y="2653400"/>
                  </a:lnTo>
                  <a:lnTo>
                    <a:pt x="4776389" y="2694981"/>
                  </a:lnTo>
                  <a:lnTo>
                    <a:pt x="4807297" y="2736808"/>
                  </a:lnTo>
                  <a:lnTo>
                    <a:pt x="4837889" y="2778881"/>
                  </a:lnTo>
                  <a:lnTo>
                    <a:pt x="4868166" y="2821197"/>
                  </a:lnTo>
                  <a:lnTo>
                    <a:pt x="4898123" y="2863755"/>
                  </a:lnTo>
                  <a:lnTo>
                    <a:pt x="4927761" y="2906552"/>
                  </a:lnTo>
                  <a:lnTo>
                    <a:pt x="4957077" y="2949588"/>
                  </a:lnTo>
                  <a:lnTo>
                    <a:pt x="4986070" y="2992861"/>
                  </a:lnTo>
                  <a:lnTo>
                    <a:pt x="5014737" y="3036368"/>
                  </a:lnTo>
                  <a:lnTo>
                    <a:pt x="5043078" y="3080109"/>
                  </a:lnTo>
                  <a:lnTo>
                    <a:pt x="5071090" y="3124080"/>
                  </a:lnTo>
                  <a:lnTo>
                    <a:pt x="5098771" y="3168281"/>
                  </a:lnTo>
                  <a:lnTo>
                    <a:pt x="5126120" y="3212710"/>
                  </a:lnTo>
                  <a:lnTo>
                    <a:pt x="5153135" y="3257365"/>
                  </a:lnTo>
                  <a:lnTo>
                    <a:pt x="5179814" y="3302245"/>
                  </a:lnTo>
                  <a:lnTo>
                    <a:pt x="5206157" y="3347346"/>
                  </a:lnTo>
                  <a:lnTo>
                    <a:pt x="5232159" y="3392669"/>
                  </a:lnTo>
                  <a:lnTo>
                    <a:pt x="5257821" y="3438211"/>
                  </a:lnTo>
                  <a:lnTo>
                    <a:pt x="5283141" y="3483970"/>
                  </a:lnTo>
                  <a:lnTo>
                    <a:pt x="5308116" y="3529945"/>
                  </a:lnTo>
                  <a:lnTo>
                    <a:pt x="5332745" y="3576134"/>
                  </a:lnTo>
                  <a:lnTo>
                    <a:pt x="5357026" y="3622535"/>
                  </a:lnTo>
                  <a:lnTo>
                    <a:pt x="5380957" y="3669146"/>
                  </a:lnTo>
                  <a:lnTo>
                    <a:pt x="5404538" y="3715966"/>
                  </a:lnTo>
                  <a:lnTo>
                    <a:pt x="5427765" y="3762993"/>
                  </a:lnTo>
                  <a:lnTo>
                    <a:pt x="5450637" y="3810225"/>
                  </a:lnTo>
                  <a:lnTo>
                    <a:pt x="5473153" y="3857661"/>
                  </a:lnTo>
                  <a:lnTo>
                    <a:pt x="5483324" y="3879529"/>
                  </a:lnTo>
                </a:path>
                <a:path w="5483860" h="3879850">
                  <a:moveTo>
                    <a:pt x="0" y="634193"/>
                  </a:moveTo>
                  <a:lnTo>
                    <a:pt x="49690" y="639643"/>
                  </a:lnTo>
                  <a:lnTo>
                    <a:pt x="98926" y="645447"/>
                  </a:lnTo>
                  <a:lnTo>
                    <a:pt x="148042" y="651641"/>
                  </a:lnTo>
                  <a:lnTo>
                    <a:pt x="197036" y="658220"/>
                  </a:lnTo>
                  <a:lnTo>
                    <a:pt x="245908" y="665185"/>
                  </a:lnTo>
                  <a:lnTo>
                    <a:pt x="294655" y="672533"/>
                  </a:lnTo>
                  <a:lnTo>
                    <a:pt x="343276" y="680263"/>
                  </a:lnTo>
                  <a:lnTo>
                    <a:pt x="391769" y="688373"/>
                  </a:lnTo>
                  <a:lnTo>
                    <a:pt x="440133" y="696861"/>
                  </a:lnTo>
                  <a:lnTo>
                    <a:pt x="488366" y="705727"/>
                  </a:lnTo>
                  <a:lnTo>
                    <a:pt x="536467" y="714968"/>
                  </a:lnTo>
                  <a:lnTo>
                    <a:pt x="584433" y="724583"/>
                  </a:lnTo>
                  <a:lnTo>
                    <a:pt x="632264" y="734571"/>
                  </a:lnTo>
                  <a:lnTo>
                    <a:pt x="679957" y="744929"/>
                  </a:lnTo>
                  <a:lnTo>
                    <a:pt x="727512" y="755656"/>
                  </a:lnTo>
                  <a:lnTo>
                    <a:pt x="774927" y="766751"/>
                  </a:lnTo>
                  <a:lnTo>
                    <a:pt x="822199" y="778213"/>
                  </a:lnTo>
                  <a:lnTo>
                    <a:pt x="869328" y="790038"/>
                  </a:lnTo>
                  <a:lnTo>
                    <a:pt x="916312" y="802226"/>
                  </a:lnTo>
                  <a:lnTo>
                    <a:pt x="963149" y="814776"/>
                  </a:lnTo>
                  <a:lnTo>
                    <a:pt x="1009838" y="827685"/>
                  </a:lnTo>
                  <a:lnTo>
                    <a:pt x="1056378" y="840953"/>
                  </a:lnTo>
                  <a:lnTo>
                    <a:pt x="1102765" y="854577"/>
                  </a:lnTo>
                  <a:lnTo>
                    <a:pt x="1149000" y="868556"/>
                  </a:lnTo>
                  <a:lnTo>
                    <a:pt x="1195080" y="882888"/>
                  </a:lnTo>
                  <a:lnTo>
                    <a:pt x="1241004" y="897573"/>
                  </a:lnTo>
                  <a:lnTo>
                    <a:pt x="1286771" y="912607"/>
                  </a:lnTo>
                  <a:lnTo>
                    <a:pt x="1332378" y="927990"/>
                  </a:lnTo>
                  <a:lnTo>
                    <a:pt x="1377824" y="943721"/>
                  </a:lnTo>
                  <a:lnTo>
                    <a:pt x="1423108" y="959796"/>
                  </a:lnTo>
                  <a:lnTo>
                    <a:pt x="1468227" y="976216"/>
                  </a:lnTo>
                  <a:lnTo>
                    <a:pt x="1513181" y="992978"/>
                  </a:lnTo>
                  <a:lnTo>
                    <a:pt x="1557968" y="1010081"/>
                  </a:lnTo>
                  <a:lnTo>
                    <a:pt x="1602586" y="1027523"/>
                  </a:lnTo>
                  <a:lnTo>
                    <a:pt x="1647034" y="1045303"/>
                  </a:lnTo>
                  <a:lnTo>
                    <a:pt x="1691310" y="1063418"/>
                  </a:lnTo>
                  <a:lnTo>
                    <a:pt x="1735412" y="1081869"/>
                  </a:lnTo>
                  <a:lnTo>
                    <a:pt x="1779340" y="1100652"/>
                  </a:lnTo>
                  <a:lnTo>
                    <a:pt x="1823090" y="1119766"/>
                  </a:lnTo>
                  <a:lnTo>
                    <a:pt x="1866663" y="1139210"/>
                  </a:lnTo>
                  <a:lnTo>
                    <a:pt x="1910055" y="1158982"/>
                  </a:lnTo>
                  <a:lnTo>
                    <a:pt x="1953266" y="1179081"/>
                  </a:lnTo>
                  <a:lnTo>
                    <a:pt x="1996295" y="1199505"/>
                  </a:lnTo>
                  <a:lnTo>
                    <a:pt x="2039138" y="1220252"/>
                  </a:lnTo>
                  <a:lnTo>
                    <a:pt x="2081796" y="1241321"/>
                  </a:lnTo>
                  <a:lnTo>
                    <a:pt x="2124266" y="1262710"/>
                  </a:lnTo>
                  <a:lnTo>
                    <a:pt x="2166546" y="1284418"/>
                  </a:lnTo>
                  <a:lnTo>
                    <a:pt x="2208636" y="1306444"/>
                  </a:lnTo>
                  <a:lnTo>
                    <a:pt x="2250533" y="1328784"/>
                  </a:lnTo>
                  <a:lnTo>
                    <a:pt x="2292236" y="1351439"/>
                  </a:lnTo>
                  <a:lnTo>
                    <a:pt x="2333744" y="1374406"/>
                  </a:lnTo>
                  <a:lnTo>
                    <a:pt x="2375054" y="1397683"/>
                  </a:lnTo>
                  <a:lnTo>
                    <a:pt x="2416166" y="1421270"/>
                  </a:lnTo>
                  <a:lnTo>
                    <a:pt x="2457078" y="1445165"/>
                  </a:lnTo>
                  <a:lnTo>
                    <a:pt x="2497787" y="1469366"/>
                  </a:lnTo>
                  <a:lnTo>
                    <a:pt x="2538293" y="1493871"/>
                  </a:lnTo>
                  <a:lnTo>
                    <a:pt x="2578594" y="1518679"/>
                  </a:lnTo>
                  <a:lnTo>
                    <a:pt x="2618688" y="1543788"/>
                  </a:lnTo>
                  <a:lnTo>
                    <a:pt x="2658574" y="1569197"/>
                  </a:lnTo>
                  <a:lnTo>
                    <a:pt x="2698251" y="1594905"/>
                  </a:lnTo>
                  <a:lnTo>
                    <a:pt x="2737716" y="1620909"/>
                  </a:lnTo>
                  <a:lnTo>
                    <a:pt x="2776968" y="1647207"/>
                  </a:lnTo>
                  <a:lnTo>
                    <a:pt x="2816005" y="1673800"/>
                  </a:lnTo>
                  <a:lnTo>
                    <a:pt x="2854826" y="1700684"/>
                  </a:lnTo>
                  <a:lnTo>
                    <a:pt x="2893430" y="1727858"/>
                  </a:lnTo>
                  <a:lnTo>
                    <a:pt x="2931814" y="1755322"/>
                  </a:lnTo>
                  <a:lnTo>
                    <a:pt x="2969978" y="1783072"/>
                  </a:lnTo>
                  <a:lnTo>
                    <a:pt x="3007919" y="1811108"/>
                  </a:lnTo>
                  <a:lnTo>
                    <a:pt x="3045636" y="1839427"/>
                  </a:lnTo>
                  <a:lnTo>
                    <a:pt x="3083127" y="1868030"/>
                  </a:lnTo>
                  <a:lnTo>
                    <a:pt x="3120392" y="1896913"/>
                  </a:lnTo>
                  <a:lnTo>
                    <a:pt x="3157428" y="1926075"/>
                  </a:lnTo>
                  <a:lnTo>
                    <a:pt x="3194233" y="1955515"/>
                  </a:lnTo>
                  <a:lnTo>
                    <a:pt x="3230806" y="1985231"/>
                  </a:lnTo>
                  <a:lnTo>
                    <a:pt x="3267146" y="2015221"/>
                  </a:lnTo>
                  <a:lnTo>
                    <a:pt x="3303251" y="2045484"/>
                  </a:lnTo>
                  <a:lnTo>
                    <a:pt x="3339119" y="2076019"/>
                  </a:lnTo>
                  <a:lnTo>
                    <a:pt x="3374750" y="2106824"/>
                  </a:lnTo>
                  <a:lnTo>
                    <a:pt x="3410140" y="2137896"/>
                  </a:lnTo>
                  <a:lnTo>
                    <a:pt x="3445289" y="2169236"/>
                  </a:lnTo>
                  <a:lnTo>
                    <a:pt x="3480195" y="2200840"/>
                  </a:lnTo>
                  <a:lnTo>
                    <a:pt x="3514856" y="2232708"/>
                  </a:lnTo>
                  <a:lnTo>
                    <a:pt x="3549272" y="2264837"/>
                  </a:lnTo>
                  <a:lnTo>
                    <a:pt x="3583440" y="2297227"/>
                  </a:lnTo>
                  <a:lnTo>
                    <a:pt x="3617358" y="2329876"/>
                  </a:lnTo>
                  <a:lnTo>
                    <a:pt x="3651026" y="2362782"/>
                  </a:lnTo>
                  <a:lnTo>
                    <a:pt x="3684441" y="2395943"/>
                  </a:lnTo>
                  <a:lnTo>
                    <a:pt x="3717602" y="2429358"/>
                  </a:lnTo>
                  <a:lnTo>
                    <a:pt x="3750508" y="2463026"/>
                  </a:lnTo>
                  <a:lnTo>
                    <a:pt x="3783157" y="2496944"/>
                  </a:lnTo>
                  <a:lnTo>
                    <a:pt x="3815546" y="2531112"/>
                  </a:lnTo>
                  <a:lnTo>
                    <a:pt x="3847676" y="2565528"/>
                  </a:lnTo>
                  <a:lnTo>
                    <a:pt x="3879544" y="2600189"/>
                  </a:lnTo>
                  <a:lnTo>
                    <a:pt x="3911148" y="2635095"/>
                  </a:lnTo>
                  <a:lnTo>
                    <a:pt x="3942487" y="2670244"/>
                  </a:lnTo>
                  <a:lnTo>
                    <a:pt x="3973560" y="2705635"/>
                  </a:lnTo>
                  <a:lnTo>
                    <a:pt x="4004364" y="2741265"/>
                  </a:lnTo>
                  <a:lnTo>
                    <a:pt x="4034899" y="2777133"/>
                  </a:lnTo>
                  <a:lnTo>
                    <a:pt x="4065162" y="2813238"/>
                  </a:lnTo>
                  <a:lnTo>
                    <a:pt x="4095153" y="2849578"/>
                  </a:lnTo>
                  <a:lnTo>
                    <a:pt x="4124869" y="2886152"/>
                  </a:lnTo>
                  <a:lnTo>
                    <a:pt x="4154308" y="2922957"/>
                  </a:lnTo>
                  <a:lnTo>
                    <a:pt x="4183471" y="2959993"/>
                  </a:lnTo>
                  <a:lnTo>
                    <a:pt x="4212354" y="2997257"/>
                  </a:lnTo>
                  <a:lnTo>
                    <a:pt x="4240956" y="3034749"/>
                  </a:lnTo>
                  <a:lnTo>
                    <a:pt x="4269275" y="3072466"/>
                  </a:lnTo>
                  <a:lnTo>
                    <a:pt x="4297311" y="3110407"/>
                  </a:lnTo>
                  <a:lnTo>
                    <a:pt x="4325062" y="3148571"/>
                  </a:lnTo>
                  <a:lnTo>
                    <a:pt x="4352525" y="3186955"/>
                  </a:lnTo>
                  <a:lnTo>
                    <a:pt x="4379699" y="3225559"/>
                  </a:lnTo>
                  <a:lnTo>
                    <a:pt x="4406583" y="3264380"/>
                  </a:lnTo>
                  <a:lnTo>
                    <a:pt x="4433176" y="3303418"/>
                  </a:lnTo>
                  <a:lnTo>
                    <a:pt x="4459474" y="3342670"/>
                  </a:lnTo>
                  <a:lnTo>
                    <a:pt x="4485478" y="3382135"/>
                  </a:lnTo>
                  <a:lnTo>
                    <a:pt x="4511185" y="3421811"/>
                  </a:lnTo>
                  <a:lnTo>
                    <a:pt x="4536595" y="3461697"/>
                  </a:lnTo>
                  <a:lnTo>
                    <a:pt x="4561704" y="3501792"/>
                  </a:lnTo>
                  <a:lnTo>
                    <a:pt x="4586512" y="3542093"/>
                  </a:lnTo>
                  <a:lnTo>
                    <a:pt x="4611017" y="3582599"/>
                  </a:lnTo>
                  <a:lnTo>
                    <a:pt x="4635218" y="3623308"/>
                  </a:lnTo>
                  <a:lnTo>
                    <a:pt x="4659112" y="3664220"/>
                  </a:lnTo>
                  <a:lnTo>
                    <a:pt x="4682699" y="3705332"/>
                  </a:lnTo>
                  <a:lnTo>
                    <a:pt x="4705977" y="3746642"/>
                  </a:lnTo>
                  <a:lnTo>
                    <a:pt x="4728944" y="3788150"/>
                  </a:lnTo>
                  <a:lnTo>
                    <a:pt x="4751598" y="3829853"/>
                  </a:lnTo>
                  <a:lnTo>
                    <a:pt x="4773939" y="3871751"/>
                  </a:lnTo>
                  <a:lnTo>
                    <a:pt x="4778009" y="3879529"/>
                  </a:lnTo>
                </a:path>
                <a:path w="5483860" h="3879850">
                  <a:moveTo>
                    <a:pt x="0" y="1269301"/>
                  </a:moveTo>
                  <a:lnTo>
                    <a:pt x="61181" y="1276854"/>
                  </a:lnTo>
                  <a:lnTo>
                    <a:pt x="107965" y="1283132"/>
                  </a:lnTo>
                  <a:lnTo>
                    <a:pt x="154625" y="1289802"/>
                  </a:lnTo>
                  <a:lnTo>
                    <a:pt x="201158" y="1296861"/>
                  </a:lnTo>
                  <a:lnTo>
                    <a:pt x="247562" y="1304308"/>
                  </a:lnTo>
                  <a:lnTo>
                    <a:pt x="293836" y="1312140"/>
                  </a:lnTo>
                  <a:lnTo>
                    <a:pt x="339979" y="1320357"/>
                  </a:lnTo>
                  <a:lnTo>
                    <a:pt x="385988" y="1328956"/>
                  </a:lnTo>
                  <a:lnTo>
                    <a:pt x="431862" y="1337936"/>
                  </a:lnTo>
                  <a:lnTo>
                    <a:pt x="477599" y="1347295"/>
                  </a:lnTo>
                  <a:lnTo>
                    <a:pt x="523197" y="1357032"/>
                  </a:lnTo>
                  <a:lnTo>
                    <a:pt x="568655" y="1367144"/>
                  </a:lnTo>
                  <a:lnTo>
                    <a:pt x="613971" y="1377630"/>
                  </a:lnTo>
                  <a:lnTo>
                    <a:pt x="659143" y="1388488"/>
                  </a:lnTo>
                  <a:lnTo>
                    <a:pt x="704170" y="1399717"/>
                  </a:lnTo>
                  <a:lnTo>
                    <a:pt x="749049" y="1411315"/>
                  </a:lnTo>
                  <a:lnTo>
                    <a:pt x="793780" y="1423279"/>
                  </a:lnTo>
                  <a:lnTo>
                    <a:pt x="838360" y="1435610"/>
                  </a:lnTo>
                  <a:lnTo>
                    <a:pt x="882788" y="1448304"/>
                  </a:lnTo>
                  <a:lnTo>
                    <a:pt x="927062" y="1461360"/>
                  </a:lnTo>
                  <a:lnTo>
                    <a:pt x="971180" y="1474776"/>
                  </a:lnTo>
                  <a:lnTo>
                    <a:pt x="1015141" y="1488551"/>
                  </a:lnTo>
                  <a:lnTo>
                    <a:pt x="1058943" y="1502683"/>
                  </a:lnTo>
                  <a:lnTo>
                    <a:pt x="1102584" y="1517170"/>
                  </a:lnTo>
                  <a:lnTo>
                    <a:pt x="1146062" y="1532010"/>
                  </a:lnTo>
                  <a:lnTo>
                    <a:pt x="1189376" y="1547203"/>
                  </a:lnTo>
                  <a:lnTo>
                    <a:pt x="1232525" y="1562745"/>
                  </a:lnTo>
                  <a:lnTo>
                    <a:pt x="1275505" y="1578636"/>
                  </a:lnTo>
                  <a:lnTo>
                    <a:pt x="1318317" y="1594874"/>
                  </a:lnTo>
                  <a:lnTo>
                    <a:pt x="1360957" y="1611456"/>
                  </a:lnTo>
                  <a:lnTo>
                    <a:pt x="1403425" y="1628382"/>
                  </a:lnTo>
                  <a:lnTo>
                    <a:pt x="1445718" y="1645649"/>
                  </a:lnTo>
                  <a:lnTo>
                    <a:pt x="1487835" y="1663256"/>
                  </a:lnTo>
                  <a:lnTo>
                    <a:pt x="1529774" y="1681201"/>
                  </a:lnTo>
                  <a:lnTo>
                    <a:pt x="1571534" y="1699483"/>
                  </a:lnTo>
                  <a:lnTo>
                    <a:pt x="1613112" y="1718100"/>
                  </a:lnTo>
                  <a:lnTo>
                    <a:pt x="1654508" y="1737049"/>
                  </a:lnTo>
                  <a:lnTo>
                    <a:pt x="1695719" y="1756330"/>
                  </a:lnTo>
                  <a:lnTo>
                    <a:pt x="1736743" y="1775940"/>
                  </a:lnTo>
                  <a:lnTo>
                    <a:pt x="1777579" y="1795879"/>
                  </a:lnTo>
                  <a:lnTo>
                    <a:pt x="1818226" y="1816143"/>
                  </a:lnTo>
                  <a:lnTo>
                    <a:pt x="1858681" y="1836732"/>
                  </a:lnTo>
                  <a:lnTo>
                    <a:pt x="1898943" y="1857644"/>
                  </a:lnTo>
                  <a:lnTo>
                    <a:pt x="1939010" y="1878877"/>
                  </a:lnTo>
                  <a:lnTo>
                    <a:pt x="1978880" y="1900429"/>
                  </a:lnTo>
                  <a:lnTo>
                    <a:pt x="2018552" y="1922300"/>
                  </a:lnTo>
                  <a:lnTo>
                    <a:pt x="2058024" y="1944486"/>
                  </a:lnTo>
                  <a:lnTo>
                    <a:pt x="2097294" y="1966986"/>
                  </a:lnTo>
                  <a:lnTo>
                    <a:pt x="2136361" y="1989799"/>
                  </a:lnTo>
                  <a:lnTo>
                    <a:pt x="2175223" y="2012922"/>
                  </a:lnTo>
                  <a:lnTo>
                    <a:pt x="2213878" y="2036355"/>
                  </a:lnTo>
                  <a:lnTo>
                    <a:pt x="2252324" y="2060096"/>
                  </a:lnTo>
                  <a:lnTo>
                    <a:pt x="2290560" y="2084142"/>
                  </a:lnTo>
                  <a:lnTo>
                    <a:pt x="2328584" y="2108492"/>
                  </a:lnTo>
                  <a:lnTo>
                    <a:pt x="2366395" y="2133144"/>
                  </a:lnTo>
                  <a:lnTo>
                    <a:pt x="2403990" y="2158097"/>
                  </a:lnTo>
                  <a:lnTo>
                    <a:pt x="2441368" y="2183349"/>
                  </a:lnTo>
                  <a:lnTo>
                    <a:pt x="2478527" y="2208899"/>
                  </a:lnTo>
                  <a:lnTo>
                    <a:pt x="2515466" y="2234743"/>
                  </a:lnTo>
                  <a:lnTo>
                    <a:pt x="2552183" y="2260882"/>
                  </a:lnTo>
                  <a:lnTo>
                    <a:pt x="2588676" y="2287313"/>
                  </a:lnTo>
                  <a:lnTo>
                    <a:pt x="2624943" y="2314034"/>
                  </a:lnTo>
                  <a:lnTo>
                    <a:pt x="2660982" y="2341044"/>
                  </a:lnTo>
                  <a:lnTo>
                    <a:pt x="2696793" y="2368340"/>
                  </a:lnTo>
                  <a:lnTo>
                    <a:pt x="2732373" y="2395922"/>
                  </a:lnTo>
                  <a:lnTo>
                    <a:pt x="2767721" y="2423788"/>
                  </a:lnTo>
                  <a:lnTo>
                    <a:pt x="2802835" y="2451935"/>
                  </a:lnTo>
                  <a:lnTo>
                    <a:pt x="2837712" y="2480363"/>
                  </a:lnTo>
                  <a:lnTo>
                    <a:pt x="2872352" y="2509069"/>
                  </a:lnTo>
                  <a:lnTo>
                    <a:pt x="2906753" y="2538052"/>
                  </a:lnTo>
                  <a:lnTo>
                    <a:pt x="2940913" y="2567310"/>
                  </a:lnTo>
                  <a:lnTo>
                    <a:pt x="2974831" y="2596841"/>
                  </a:lnTo>
                  <a:lnTo>
                    <a:pt x="3008504" y="2626644"/>
                  </a:lnTo>
                  <a:lnTo>
                    <a:pt x="3041931" y="2656717"/>
                  </a:lnTo>
                  <a:lnTo>
                    <a:pt x="3075110" y="2687058"/>
                  </a:lnTo>
                  <a:lnTo>
                    <a:pt x="3108040" y="2717666"/>
                  </a:lnTo>
                  <a:lnTo>
                    <a:pt x="3140718" y="2748538"/>
                  </a:lnTo>
                  <a:lnTo>
                    <a:pt x="3173144" y="2779674"/>
                  </a:lnTo>
                  <a:lnTo>
                    <a:pt x="3205315" y="2811071"/>
                  </a:lnTo>
                  <a:lnTo>
                    <a:pt x="3237230" y="2842727"/>
                  </a:lnTo>
                  <a:lnTo>
                    <a:pt x="3268886" y="2874642"/>
                  </a:lnTo>
                  <a:lnTo>
                    <a:pt x="3300283" y="2906813"/>
                  </a:lnTo>
                  <a:lnTo>
                    <a:pt x="3331419" y="2939238"/>
                  </a:lnTo>
                  <a:lnTo>
                    <a:pt x="3362291" y="2971917"/>
                  </a:lnTo>
                  <a:lnTo>
                    <a:pt x="3392899" y="3004846"/>
                  </a:lnTo>
                  <a:lnTo>
                    <a:pt x="3423240" y="3038026"/>
                  </a:lnTo>
                  <a:lnTo>
                    <a:pt x="3453313" y="3071452"/>
                  </a:lnTo>
                  <a:lnTo>
                    <a:pt x="3483116" y="3105125"/>
                  </a:lnTo>
                  <a:lnTo>
                    <a:pt x="3512648" y="3139043"/>
                  </a:lnTo>
                  <a:lnTo>
                    <a:pt x="3541906" y="3173202"/>
                  </a:lnTo>
                  <a:lnTo>
                    <a:pt x="3570889" y="3207603"/>
                  </a:lnTo>
                  <a:lnTo>
                    <a:pt x="3599595" y="3242243"/>
                  </a:lnTo>
                  <a:lnTo>
                    <a:pt x="3628023" y="3277121"/>
                  </a:lnTo>
                  <a:lnTo>
                    <a:pt x="3656170" y="3312234"/>
                  </a:lnTo>
                  <a:lnTo>
                    <a:pt x="3684036" y="3347582"/>
                  </a:lnTo>
                  <a:lnTo>
                    <a:pt x="3711618" y="3383162"/>
                  </a:lnTo>
                  <a:lnTo>
                    <a:pt x="3738915" y="3418973"/>
                  </a:lnTo>
                  <a:lnTo>
                    <a:pt x="3765925" y="3455012"/>
                  </a:lnTo>
                  <a:lnTo>
                    <a:pt x="3792646" y="3491279"/>
                  </a:lnTo>
                  <a:lnTo>
                    <a:pt x="3819077" y="3527772"/>
                  </a:lnTo>
                  <a:lnTo>
                    <a:pt x="3845215" y="3564489"/>
                  </a:lnTo>
                  <a:lnTo>
                    <a:pt x="3871060" y="3601427"/>
                  </a:lnTo>
                  <a:lnTo>
                    <a:pt x="3896610" y="3638586"/>
                  </a:lnTo>
                  <a:lnTo>
                    <a:pt x="3921862" y="3675964"/>
                  </a:lnTo>
                  <a:lnTo>
                    <a:pt x="3946815" y="3713559"/>
                  </a:lnTo>
                  <a:lnTo>
                    <a:pt x="3971468" y="3751370"/>
                  </a:lnTo>
                  <a:lnTo>
                    <a:pt x="3995818" y="3789394"/>
                  </a:lnTo>
                  <a:lnTo>
                    <a:pt x="4019864" y="3827630"/>
                  </a:lnTo>
                  <a:lnTo>
                    <a:pt x="4043604" y="3866076"/>
                  </a:lnTo>
                  <a:lnTo>
                    <a:pt x="4051759" y="3879529"/>
                  </a:lnTo>
                </a:path>
                <a:path w="5483860" h="3879850">
                  <a:moveTo>
                    <a:pt x="0" y="1905479"/>
                  </a:moveTo>
                  <a:lnTo>
                    <a:pt x="54500" y="1913107"/>
                  </a:lnTo>
                  <a:lnTo>
                    <a:pt x="100913" y="1920127"/>
                  </a:lnTo>
                  <a:lnTo>
                    <a:pt x="147181" y="1927582"/>
                  </a:lnTo>
                  <a:lnTo>
                    <a:pt x="193303" y="1935470"/>
                  </a:lnTo>
                  <a:lnTo>
                    <a:pt x="239277" y="1943789"/>
                  </a:lnTo>
                  <a:lnTo>
                    <a:pt x="285100" y="1952537"/>
                  </a:lnTo>
                  <a:lnTo>
                    <a:pt x="330770" y="1961711"/>
                  </a:lnTo>
                  <a:lnTo>
                    <a:pt x="376285" y="1971310"/>
                  </a:lnTo>
                  <a:lnTo>
                    <a:pt x="421644" y="1981331"/>
                  </a:lnTo>
                  <a:lnTo>
                    <a:pt x="466842" y="1991771"/>
                  </a:lnTo>
                  <a:lnTo>
                    <a:pt x="511880" y="2002630"/>
                  </a:lnTo>
                  <a:lnTo>
                    <a:pt x="556754" y="2013905"/>
                  </a:lnTo>
                  <a:lnTo>
                    <a:pt x="601462" y="2025593"/>
                  </a:lnTo>
                  <a:lnTo>
                    <a:pt x="646002" y="2037692"/>
                  </a:lnTo>
                  <a:lnTo>
                    <a:pt x="690373" y="2050201"/>
                  </a:lnTo>
                  <a:lnTo>
                    <a:pt x="734571" y="2063117"/>
                  </a:lnTo>
                  <a:lnTo>
                    <a:pt x="778595" y="2076437"/>
                  </a:lnTo>
                  <a:lnTo>
                    <a:pt x="822442" y="2090161"/>
                  </a:lnTo>
                  <a:lnTo>
                    <a:pt x="866111" y="2104285"/>
                  </a:lnTo>
                  <a:lnTo>
                    <a:pt x="909598" y="2118808"/>
                  </a:lnTo>
                  <a:lnTo>
                    <a:pt x="952903" y="2133727"/>
                  </a:lnTo>
                  <a:lnTo>
                    <a:pt x="996023" y="2149040"/>
                  </a:lnTo>
                  <a:lnTo>
                    <a:pt x="1038956" y="2164745"/>
                  </a:lnTo>
                  <a:lnTo>
                    <a:pt x="1081699" y="2180841"/>
                  </a:lnTo>
                  <a:lnTo>
                    <a:pt x="1124250" y="2197323"/>
                  </a:lnTo>
                  <a:lnTo>
                    <a:pt x="1166608" y="2214192"/>
                  </a:lnTo>
                  <a:lnTo>
                    <a:pt x="1208770" y="2231444"/>
                  </a:lnTo>
                  <a:lnTo>
                    <a:pt x="1250733" y="2249077"/>
                  </a:lnTo>
                  <a:lnTo>
                    <a:pt x="1292497" y="2267089"/>
                  </a:lnTo>
                  <a:lnTo>
                    <a:pt x="1334058" y="2285478"/>
                  </a:lnTo>
                  <a:lnTo>
                    <a:pt x="1375415" y="2304242"/>
                  </a:lnTo>
                  <a:lnTo>
                    <a:pt x="1416565" y="2323379"/>
                  </a:lnTo>
                  <a:lnTo>
                    <a:pt x="1457506" y="2342886"/>
                  </a:lnTo>
                  <a:lnTo>
                    <a:pt x="1498236" y="2362761"/>
                  </a:lnTo>
                  <a:lnTo>
                    <a:pt x="1538753" y="2383002"/>
                  </a:lnTo>
                  <a:lnTo>
                    <a:pt x="1579055" y="2403608"/>
                  </a:lnTo>
                  <a:lnTo>
                    <a:pt x="1619139" y="2424575"/>
                  </a:lnTo>
                  <a:lnTo>
                    <a:pt x="1659004" y="2445902"/>
                  </a:lnTo>
                  <a:lnTo>
                    <a:pt x="1698647" y="2467587"/>
                  </a:lnTo>
                  <a:lnTo>
                    <a:pt x="1738066" y="2489627"/>
                  </a:lnTo>
                  <a:lnTo>
                    <a:pt x="1777259" y="2512020"/>
                  </a:lnTo>
                  <a:lnTo>
                    <a:pt x="1816224" y="2534764"/>
                  </a:lnTo>
                  <a:lnTo>
                    <a:pt x="1854958" y="2557858"/>
                  </a:lnTo>
                  <a:lnTo>
                    <a:pt x="1893460" y="2581298"/>
                  </a:lnTo>
                  <a:lnTo>
                    <a:pt x="1931727" y="2605082"/>
                  </a:lnTo>
                  <a:lnTo>
                    <a:pt x="1969757" y="2629209"/>
                  </a:lnTo>
                  <a:lnTo>
                    <a:pt x="2007549" y="2653677"/>
                  </a:lnTo>
                  <a:lnTo>
                    <a:pt x="2045099" y="2678482"/>
                  </a:lnTo>
                  <a:lnTo>
                    <a:pt x="2082406" y="2703624"/>
                  </a:lnTo>
                  <a:lnTo>
                    <a:pt x="2119467" y="2729099"/>
                  </a:lnTo>
                  <a:lnTo>
                    <a:pt x="2156281" y="2754906"/>
                  </a:lnTo>
                  <a:lnTo>
                    <a:pt x="2192845" y="2781042"/>
                  </a:lnTo>
                  <a:lnTo>
                    <a:pt x="2229157" y="2807506"/>
                  </a:lnTo>
                  <a:lnTo>
                    <a:pt x="2265215" y="2834295"/>
                  </a:lnTo>
                  <a:lnTo>
                    <a:pt x="2301016" y="2861408"/>
                  </a:lnTo>
                  <a:lnTo>
                    <a:pt x="2336560" y="2888841"/>
                  </a:lnTo>
                  <a:lnTo>
                    <a:pt x="2371842" y="2916592"/>
                  </a:lnTo>
                  <a:lnTo>
                    <a:pt x="2406862" y="2944661"/>
                  </a:lnTo>
                  <a:lnTo>
                    <a:pt x="2441618" y="2973044"/>
                  </a:lnTo>
                  <a:lnTo>
                    <a:pt x="2476106" y="3001739"/>
                  </a:lnTo>
                  <a:lnTo>
                    <a:pt x="2510325" y="3030744"/>
                  </a:lnTo>
                  <a:lnTo>
                    <a:pt x="2544272" y="3060057"/>
                  </a:lnTo>
                  <a:lnTo>
                    <a:pt x="2577946" y="3089676"/>
                  </a:lnTo>
                  <a:lnTo>
                    <a:pt x="2611345" y="3119599"/>
                  </a:lnTo>
                  <a:lnTo>
                    <a:pt x="2644466" y="3149823"/>
                  </a:lnTo>
                  <a:lnTo>
                    <a:pt x="2677306" y="3180347"/>
                  </a:lnTo>
                  <a:lnTo>
                    <a:pt x="2709865" y="3211167"/>
                  </a:lnTo>
                  <a:lnTo>
                    <a:pt x="2742139" y="3242283"/>
                  </a:lnTo>
                  <a:lnTo>
                    <a:pt x="2774127" y="3273692"/>
                  </a:lnTo>
                  <a:lnTo>
                    <a:pt x="2805827" y="3305391"/>
                  </a:lnTo>
                  <a:lnTo>
                    <a:pt x="2837235" y="3337379"/>
                  </a:lnTo>
                  <a:lnTo>
                    <a:pt x="2868351" y="3369654"/>
                  </a:lnTo>
                  <a:lnTo>
                    <a:pt x="2899172" y="3402212"/>
                  </a:lnTo>
                  <a:lnTo>
                    <a:pt x="2929696" y="3435053"/>
                  </a:lnTo>
                  <a:lnTo>
                    <a:pt x="2959920" y="3468174"/>
                  </a:lnTo>
                  <a:lnTo>
                    <a:pt x="2989842" y="3501572"/>
                  </a:lnTo>
                  <a:lnTo>
                    <a:pt x="3019461" y="3535246"/>
                  </a:lnTo>
                  <a:lnTo>
                    <a:pt x="3048775" y="3569194"/>
                  </a:lnTo>
                  <a:lnTo>
                    <a:pt x="3077780" y="3603413"/>
                  </a:lnTo>
                  <a:lnTo>
                    <a:pt x="3106475" y="3637901"/>
                  </a:lnTo>
                  <a:lnTo>
                    <a:pt x="3134858" y="3672656"/>
                  </a:lnTo>
                  <a:lnTo>
                    <a:pt x="3162926" y="3707676"/>
                  </a:lnTo>
                  <a:lnTo>
                    <a:pt x="3190678" y="3742959"/>
                  </a:lnTo>
                  <a:lnTo>
                    <a:pt x="3218111" y="3778502"/>
                  </a:lnTo>
                  <a:lnTo>
                    <a:pt x="3245223" y="3814304"/>
                  </a:lnTo>
                  <a:lnTo>
                    <a:pt x="3272012" y="3850362"/>
                  </a:lnTo>
                  <a:lnTo>
                    <a:pt x="3293269" y="3879529"/>
                  </a:lnTo>
                </a:path>
                <a:path w="5483860" h="3879850">
                  <a:moveTo>
                    <a:pt x="0" y="2543314"/>
                  </a:moveTo>
                  <a:lnTo>
                    <a:pt x="51517" y="2551659"/>
                  </a:lnTo>
                  <a:lnTo>
                    <a:pt x="97742" y="2559726"/>
                  </a:lnTo>
                  <a:lnTo>
                    <a:pt x="143794" y="2568290"/>
                  </a:lnTo>
                  <a:lnTo>
                    <a:pt x="189671" y="2577347"/>
                  </a:lnTo>
                  <a:lnTo>
                    <a:pt x="235369" y="2586896"/>
                  </a:lnTo>
                  <a:lnTo>
                    <a:pt x="280886" y="2596933"/>
                  </a:lnTo>
                  <a:lnTo>
                    <a:pt x="326219" y="2607455"/>
                  </a:lnTo>
                  <a:lnTo>
                    <a:pt x="371365" y="2618460"/>
                  </a:lnTo>
                  <a:lnTo>
                    <a:pt x="416321" y="2629944"/>
                  </a:lnTo>
                  <a:lnTo>
                    <a:pt x="461084" y="2641905"/>
                  </a:lnTo>
                  <a:lnTo>
                    <a:pt x="505652" y="2654340"/>
                  </a:lnTo>
                  <a:lnTo>
                    <a:pt x="550021" y="2667246"/>
                  </a:lnTo>
                  <a:lnTo>
                    <a:pt x="594189" y="2680620"/>
                  </a:lnTo>
                  <a:lnTo>
                    <a:pt x="638153" y="2694459"/>
                  </a:lnTo>
                  <a:lnTo>
                    <a:pt x="681910" y="2708761"/>
                  </a:lnTo>
                  <a:lnTo>
                    <a:pt x="725457" y="2723522"/>
                  </a:lnTo>
                  <a:lnTo>
                    <a:pt x="768791" y="2738739"/>
                  </a:lnTo>
                  <a:lnTo>
                    <a:pt x="811909" y="2754411"/>
                  </a:lnTo>
                  <a:lnTo>
                    <a:pt x="854809" y="2770533"/>
                  </a:lnTo>
                  <a:lnTo>
                    <a:pt x="897487" y="2787103"/>
                  </a:lnTo>
                  <a:lnTo>
                    <a:pt x="939941" y="2804119"/>
                  </a:lnTo>
                  <a:lnTo>
                    <a:pt x="982168" y="2821577"/>
                  </a:lnTo>
                  <a:lnTo>
                    <a:pt x="1024165" y="2839474"/>
                  </a:lnTo>
                  <a:lnTo>
                    <a:pt x="1065929" y="2857808"/>
                  </a:lnTo>
                  <a:lnTo>
                    <a:pt x="1107457" y="2876575"/>
                  </a:lnTo>
                  <a:lnTo>
                    <a:pt x="1148747" y="2895773"/>
                  </a:lnTo>
                  <a:lnTo>
                    <a:pt x="1189795" y="2915400"/>
                  </a:lnTo>
                  <a:lnTo>
                    <a:pt x="1230599" y="2935451"/>
                  </a:lnTo>
                  <a:lnTo>
                    <a:pt x="1271156" y="2955925"/>
                  </a:lnTo>
                  <a:lnTo>
                    <a:pt x="1311462" y="2976817"/>
                  </a:lnTo>
                  <a:lnTo>
                    <a:pt x="1351516" y="2998127"/>
                  </a:lnTo>
                  <a:lnTo>
                    <a:pt x="1391313" y="3019850"/>
                  </a:lnTo>
                  <a:lnTo>
                    <a:pt x="1430852" y="3041983"/>
                  </a:lnTo>
                  <a:lnTo>
                    <a:pt x="1470130" y="3064525"/>
                  </a:lnTo>
                  <a:lnTo>
                    <a:pt x="1509143" y="3087471"/>
                  </a:lnTo>
                  <a:lnTo>
                    <a:pt x="1547888" y="3110820"/>
                  </a:lnTo>
                  <a:lnTo>
                    <a:pt x="1586364" y="3134568"/>
                  </a:lnTo>
                  <a:lnTo>
                    <a:pt x="1624566" y="3158712"/>
                  </a:lnTo>
                  <a:lnTo>
                    <a:pt x="1662493" y="3183250"/>
                  </a:lnTo>
                  <a:lnTo>
                    <a:pt x="1700141" y="3208179"/>
                  </a:lnTo>
                  <a:lnTo>
                    <a:pt x="1737507" y="3233495"/>
                  </a:lnTo>
                  <a:lnTo>
                    <a:pt x="1774588" y="3259196"/>
                  </a:lnTo>
                  <a:lnTo>
                    <a:pt x="1811383" y="3285279"/>
                  </a:lnTo>
                  <a:lnTo>
                    <a:pt x="1847887" y="3311742"/>
                  </a:lnTo>
                  <a:lnTo>
                    <a:pt x="1884097" y="3338581"/>
                  </a:lnTo>
                  <a:lnTo>
                    <a:pt x="1920012" y="3365793"/>
                  </a:lnTo>
                  <a:lnTo>
                    <a:pt x="1955628" y="3393376"/>
                  </a:lnTo>
                  <a:lnTo>
                    <a:pt x="1990942" y="3421326"/>
                  </a:lnTo>
                  <a:lnTo>
                    <a:pt x="2025952" y="3449641"/>
                  </a:lnTo>
                  <a:lnTo>
                    <a:pt x="2060654" y="3478319"/>
                  </a:lnTo>
                  <a:lnTo>
                    <a:pt x="2095046" y="3507355"/>
                  </a:lnTo>
                  <a:lnTo>
                    <a:pt x="2129125" y="3536748"/>
                  </a:lnTo>
                  <a:lnTo>
                    <a:pt x="2162887" y="3566494"/>
                  </a:lnTo>
                  <a:lnTo>
                    <a:pt x="2196331" y="3596590"/>
                  </a:lnTo>
                  <a:lnTo>
                    <a:pt x="2229453" y="3627034"/>
                  </a:lnTo>
                  <a:lnTo>
                    <a:pt x="2262250" y="3657823"/>
                  </a:lnTo>
                  <a:lnTo>
                    <a:pt x="2294719" y="3688954"/>
                  </a:lnTo>
                  <a:lnTo>
                    <a:pt x="2326859" y="3720424"/>
                  </a:lnTo>
                  <a:lnTo>
                    <a:pt x="2358665" y="3752230"/>
                  </a:lnTo>
                  <a:lnTo>
                    <a:pt x="2390134" y="3784369"/>
                  </a:lnTo>
                  <a:lnTo>
                    <a:pt x="2421265" y="3816839"/>
                  </a:lnTo>
                  <a:lnTo>
                    <a:pt x="2452054" y="3849636"/>
                  </a:lnTo>
                  <a:lnTo>
                    <a:pt x="2479530" y="3879529"/>
                  </a:lnTo>
                </a:path>
                <a:path w="5483860" h="3879850">
                  <a:moveTo>
                    <a:pt x="0" y="3183706"/>
                  </a:moveTo>
                  <a:lnTo>
                    <a:pt x="42883" y="3191905"/>
                  </a:lnTo>
                  <a:lnTo>
                    <a:pt x="88486" y="3201237"/>
                  </a:lnTo>
                  <a:lnTo>
                    <a:pt x="133879" y="3211138"/>
                  </a:lnTo>
                  <a:lnTo>
                    <a:pt x="179058" y="3221605"/>
                  </a:lnTo>
                  <a:lnTo>
                    <a:pt x="224019" y="3232634"/>
                  </a:lnTo>
                  <a:lnTo>
                    <a:pt x="268757" y="3244222"/>
                  </a:lnTo>
                  <a:lnTo>
                    <a:pt x="313270" y="3256363"/>
                  </a:lnTo>
                  <a:lnTo>
                    <a:pt x="357553" y="3269055"/>
                  </a:lnTo>
                  <a:lnTo>
                    <a:pt x="401603" y="3282293"/>
                  </a:lnTo>
                  <a:lnTo>
                    <a:pt x="445415" y="3296074"/>
                  </a:lnTo>
                  <a:lnTo>
                    <a:pt x="488985" y="3310393"/>
                  </a:lnTo>
                  <a:lnTo>
                    <a:pt x="532310" y="3325246"/>
                  </a:lnTo>
                  <a:lnTo>
                    <a:pt x="575386" y="3340631"/>
                  </a:lnTo>
                  <a:lnTo>
                    <a:pt x="618208" y="3356542"/>
                  </a:lnTo>
                  <a:lnTo>
                    <a:pt x="660773" y="3372976"/>
                  </a:lnTo>
                  <a:lnTo>
                    <a:pt x="703078" y="3389929"/>
                  </a:lnTo>
                  <a:lnTo>
                    <a:pt x="745117" y="3407397"/>
                  </a:lnTo>
                  <a:lnTo>
                    <a:pt x="786887" y="3425377"/>
                  </a:lnTo>
                  <a:lnTo>
                    <a:pt x="828385" y="3443864"/>
                  </a:lnTo>
                  <a:lnTo>
                    <a:pt x="869606" y="3462854"/>
                  </a:lnTo>
                  <a:lnTo>
                    <a:pt x="910547" y="3482343"/>
                  </a:lnTo>
                  <a:lnTo>
                    <a:pt x="951203" y="3502328"/>
                  </a:lnTo>
                  <a:lnTo>
                    <a:pt x="991570" y="3522805"/>
                  </a:lnTo>
                  <a:lnTo>
                    <a:pt x="1031645" y="3543769"/>
                  </a:lnTo>
                  <a:lnTo>
                    <a:pt x="1071424" y="3565217"/>
                  </a:lnTo>
                  <a:lnTo>
                    <a:pt x="1110903" y="3587145"/>
                  </a:lnTo>
                  <a:lnTo>
                    <a:pt x="1150078" y="3609549"/>
                  </a:lnTo>
                  <a:lnTo>
                    <a:pt x="1188945" y="3632426"/>
                  </a:lnTo>
                  <a:lnTo>
                    <a:pt x="1227500" y="3655770"/>
                  </a:lnTo>
                  <a:lnTo>
                    <a:pt x="1265739" y="3679579"/>
                  </a:lnTo>
                  <a:lnTo>
                    <a:pt x="1303659" y="3703848"/>
                  </a:lnTo>
                  <a:lnTo>
                    <a:pt x="1341255" y="3728573"/>
                  </a:lnTo>
                  <a:lnTo>
                    <a:pt x="1378524" y="3753751"/>
                  </a:lnTo>
                  <a:lnTo>
                    <a:pt x="1415461" y="3779378"/>
                  </a:lnTo>
                  <a:lnTo>
                    <a:pt x="1452063" y="3805449"/>
                  </a:lnTo>
                  <a:lnTo>
                    <a:pt x="1488325" y="3831961"/>
                  </a:lnTo>
                  <a:lnTo>
                    <a:pt x="1524245" y="3858910"/>
                  </a:lnTo>
                  <a:lnTo>
                    <a:pt x="1551030" y="3879529"/>
                  </a:lnTo>
                </a:path>
                <a:path w="5483860" h="3879850">
                  <a:moveTo>
                    <a:pt x="0" y="3828345"/>
                  </a:moveTo>
                  <a:lnTo>
                    <a:pt x="38472" y="3837325"/>
                  </a:lnTo>
                  <a:lnTo>
                    <a:pt x="83569" y="3848599"/>
                  </a:lnTo>
                  <a:lnTo>
                    <a:pt x="128393" y="3860553"/>
                  </a:lnTo>
                  <a:lnTo>
                    <a:pt x="172938" y="3873180"/>
                  </a:lnTo>
                  <a:lnTo>
                    <a:pt x="194072" y="3879529"/>
                  </a:lnTo>
                </a:path>
              </a:pathLst>
            </a:custGeom>
            <a:ln w="113550">
              <a:solidFill>
                <a:srgbClr val="1FC4C9"/>
              </a:solidFill>
            </a:ln>
          </p:spPr>
          <p:txBody>
            <a:bodyPr wrap="square" lIns="0" tIns="0" rIns="0" bIns="0" rtlCol="0"/>
            <a:lstStyle/>
            <a:p>
              <a:endParaRPr dirty="0"/>
            </a:p>
          </p:txBody>
        </p:sp>
        <p:sp>
          <p:nvSpPr>
            <p:cNvPr id="7" name="object 7"/>
            <p:cNvSpPr/>
            <p:nvPr/>
          </p:nvSpPr>
          <p:spPr>
            <a:xfrm>
              <a:off x="1549" y="2697144"/>
              <a:ext cx="3300095" cy="4861560"/>
            </a:xfrm>
            <a:custGeom>
              <a:avLst/>
              <a:gdLst/>
              <a:ahLst/>
              <a:cxnLst/>
              <a:rect l="l" t="t" r="r" b="b"/>
              <a:pathLst>
                <a:path w="3300095" h="4861559">
                  <a:moveTo>
                    <a:pt x="0" y="191550"/>
                  </a:moveTo>
                  <a:lnTo>
                    <a:pt x="1273535" y="506107"/>
                  </a:lnTo>
                </a:path>
                <a:path w="3300095" h="4861559">
                  <a:moveTo>
                    <a:pt x="1262169" y="4861438"/>
                  </a:moveTo>
                  <a:lnTo>
                    <a:pt x="1262169" y="0"/>
                  </a:lnTo>
                  <a:lnTo>
                    <a:pt x="3299858" y="503300"/>
                  </a:lnTo>
                </a:path>
              </a:pathLst>
            </a:custGeom>
            <a:ln w="113169">
              <a:solidFill>
                <a:srgbClr val="94BAFF"/>
              </a:solidFill>
            </a:ln>
          </p:spPr>
          <p:txBody>
            <a:bodyPr wrap="square" lIns="0" tIns="0" rIns="0" bIns="0" rtlCol="0"/>
            <a:lstStyle/>
            <a:p>
              <a:endParaRPr dirty="0"/>
            </a:p>
          </p:txBody>
        </p:sp>
        <p:sp>
          <p:nvSpPr>
            <p:cNvPr id="8" name="object 8"/>
            <p:cNvSpPr/>
            <p:nvPr/>
          </p:nvSpPr>
          <p:spPr>
            <a:xfrm>
              <a:off x="5722167" y="5656290"/>
              <a:ext cx="618490" cy="1902460"/>
            </a:xfrm>
            <a:custGeom>
              <a:avLst/>
              <a:gdLst/>
              <a:ahLst/>
              <a:cxnLst/>
              <a:rect l="l" t="t" r="r" b="b"/>
              <a:pathLst>
                <a:path w="618489" h="1902459">
                  <a:moveTo>
                    <a:pt x="0" y="1902292"/>
                  </a:moveTo>
                  <a:lnTo>
                    <a:pt x="3379" y="1853426"/>
                  </a:lnTo>
                  <a:lnTo>
                    <a:pt x="7531" y="1802640"/>
                  </a:lnTo>
                  <a:lnTo>
                    <a:pt x="12308" y="1752032"/>
                  </a:lnTo>
                  <a:lnTo>
                    <a:pt x="17706" y="1701609"/>
                  </a:lnTo>
                  <a:lnTo>
                    <a:pt x="23720" y="1651372"/>
                  </a:lnTo>
                  <a:lnTo>
                    <a:pt x="30346" y="1601325"/>
                  </a:lnTo>
                  <a:lnTo>
                    <a:pt x="37582" y="1551474"/>
                  </a:lnTo>
                  <a:lnTo>
                    <a:pt x="45423" y="1501821"/>
                  </a:lnTo>
                  <a:lnTo>
                    <a:pt x="53865" y="1452371"/>
                  </a:lnTo>
                  <a:lnTo>
                    <a:pt x="62904" y="1403127"/>
                  </a:lnTo>
                  <a:lnTo>
                    <a:pt x="72536" y="1354093"/>
                  </a:lnTo>
                  <a:lnTo>
                    <a:pt x="82759" y="1305273"/>
                  </a:lnTo>
                  <a:lnTo>
                    <a:pt x="93566" y="1256671"/>
                  </a:lnTo>
                  <a:lnTo>
                    <a:pt x="104956" y="1208291"/>
                  </a:lnTo>
                  <a:lnTo>
                    <a:pt x="116924" y="1160137"/>
                  </a:lnTo>
                  <a:lnTo>
                    <a:pt x="129465" y="1112212"/>
                  </a:lnTo>
                  <a:lnTo>
                    <a:pt x="142577" y="1064521"/>
                  </a:lnTo>
                  <a:lnTo>
                    <a:pt x="156255" y="1017066"/>
                  </a:lnTo>
                  <a:lnTo>
                    <a:pt x="170496" y="969853"/>
                  </a:lnTo>
                  <a:lnTo>
                    <a:pt x="185296" y="922885"/>
                  </a:lnTo>
                  <a:lnTo>
                    <a:pt x="200650" y="876166"/>
                  </a:lnTo>
                  <a:lnTo>
                    <a:pt x="216555" y="829699"/>
                  </a:lnTo>
                  <a:lnTo>
                    <a:pt x="233007" y="783490"/>
                  </a:lnTo>
                  <a:lnTo>
                    <a:pt x="250002" y="737540"/>
                  </a:lnTo>
                  <a:lnTo>
                    <a:pt x="267536" y="691855"/>
                  </a:lnTo>
                  <a:lnTo>
                    <a:pt x="285606" y="646438"/>
                  </a:lnTo>
                  <a:lnTo>
                    <a:pt x="304207" y="601293"/>
                  </a:lnTo>
                  <a:lnTo>
                    <a:pt x="323336" y="556425"/>
                  </a:lnTo>
                  <a:lnTo>
                    <a:pt x="342989" y="511836"/>
                  </a:lnTo>
                  <a:lnTo>
                    <a:pt x="363162" y="467530"/>
                  </a:lnTo>
                  <a:lnTo>
                    <a:pt x="383850" y="423512"/>
                  </a:lnTo>
                  <a:lnTo>
                    <a:pt x="405051" y="379786"/>
                  </a:lnTo>
                  <a:lnTo>
                    <a:pt x="426761" y="336355"/>
                  </a:lnTo>
                  <a:lnTo>
                    <a:pt x="448974" y="293223"/>
                  </a:lnTo>
                  <a:lnTo>
                    <a:pt x="471689" y="250394"/>
                  </a:lnTo>
                  <a:lnTo>
                    <a:pt x="494900" y="207872"/>
                  </a:lnTo>
                  <a:lnTo>
                    <a:pt x="518604" y="165660"/>
                  </a:lnTo>
                  <a:lnTo>
                    <a:pt x="542796" y="123763"/>
                  </a:lnTo>
                  <a:lnTo>
                    <a:pt x="567474" y="82185"/>
                  </a:lnTo>
                  <a:lnTo>
                    <a:pt x="592634" y="40929"/>
                  </a:lnTo>
                  <a:lnTo>
                    <a:pt x="618270" y="0"/>
                  </a:lnTo>
                </a:path>
              </a:pathLst>
            </a:custGeom>
            <a:ln w="134645">
              <a:solidFill>
                <a:srgbClr val="FFC900"/>
              </a:solidFill>
            </a:ln>
          </p:spPr>
          <p:txBody>
            <a:bodyPr wrap="square" lIns="0" tIns="0" rIns="0" bIns="0" rtlCol="0"/>
            <a:lstStyle/>
            <a:p>
              <a:endParaRPr dirty="0"/>
            </a:p>
          </p:txBody>
        </p:sp>
        <p:sp>
          <p:nvSpPr>
            <p:cNvPr id="9" name="object 9"/>
            <p:cNvSpPr/>
            <p:nvPr/>
          </p:nvSpPr>
          <p:spPr>
            <a:xfrm>
              <a:off x="6002620" y="5527954"/>
              <a:ext cx="488315" cy="478155"/>
            </a:xfrm>
            <a:custGeom>
              <a:avLst/>
              <a:gdLst/>
              <a:ahLst/>
              <a:cxnLst/>
              <a:rect l="l" t="t" r="r" b="b"/>
              <a:pathLst>
                <a:path w="488314" h="478154">
                  <a:moveTo>
                    <a:pt x="422744" y="0"/>
                  </a:moveTo>
                  <a:lnTo>
                    <a:pt x="106565" y="65151"/>
                  </a:lnTo>
                  <a:lnTo>
                    <a:pt x="0" y="227050"/>
                  </a:lnTo>
                  <a:lnTo>
                    <a:pt x="316242" y="161785"/>
                  </a:lnTo>
                  <a:lnTo>
                    <a:pt x="381330" y="478066"/>
                  </a:lnTo>
                  <a:lnTo>
                    <a:pt x="487895" y="316166"/>
                  </a:lnTo>
                  <a:lnTo>
                    <a:pt x="422744" y="0"/>
                  </a:lnTo>
                  <a:close/>
                </a:path>
              </a:pathLst>
            </a:custGeom>
            <a:solidFill>
              <a:srgbClr val="FFC900"/>
            </a:solidFill>
          </p:spPr>
          <p:txBody>
            <a:bodyPr wrap="square" lIns="0" tIns="0" rIns="0" bIns="0" rtlCol="0"/>
            <a:lstStyle/>
            <a:p>
              <a:endParaRPr dirty="0"/>
            </a:p>
          </p:txBody>
        </p:sp>
        <p:sp>
          <p:nvSpPr>
            <p:cNvPr id="10" name="object 10"/>
            <p:cNvSpPr/>
            <p:nvPr/>
          </p:nvSpPr>
          <p:spPr>
            <a:xfrm>
              <a:off x="3301408" y="2697144"/>
              <a:ext cx="2550795" cy="4861560"/>
            </a:xfrm>
            <a:custGeom>
              <a:avLst/>
              <a:gdLst/>
              <a:ahLst/>
              <a:cxnLst/>
              <a:rect l="l" t="t" r="r" b="b"/>
              <a:pathLst>
                <a:path w="2550795" h="4861559">
                  <a:moveTo>
                    <a:pt x="0" y="4861438"/>
                  </a:moveTo>
                  <a:lnTo>
                    <a:pt x="0" y="0"/>
                  </a:lnTo>
                  <a:lnTo>
                    <a:pt x="2550566" y="629970"/>
                  </a:lnTo>
                  <a:lnTo>
                    <a:pt x="2550566" y="4861438"/>
                  </a:lnTo>
                </a:path>
              </a:pathLst>
            </a:custGeom>
            <a:ln w="113169">
              <a:solidFill>
                <a:srgbClr val="94BAFF"/>
              </a:solidFill>
            </a:ln>
          </p:spPr>
          <p:txBody>
            <a:bodyPr wrap="square" lIns="0" tIns="0" rIns="0" bIns="0" rtlCol="0"/>
            <a:lstStyle/>
            <a:p>
              <a:endParaRPr dirty="0"/>
            </a:p>
          </p:txBody>
        </p:sp>
        <p:sp>
          <p:nvSpPr>
            <p:cNvPr id="11" name="object 11"/>
            <p:cNvSpPr/>
            <p:nvPr/>
          </p:nvSpPr>
          <p:spPr>
            <a:xfrm>
              <a:off x="6498291" y="4552680"/>
              <a:ext cx="5596255" cy="3006090"/>
            </a:xfrm>
            <a:custGeom>
              <a:avLst/>
              <a:gdLst/>
              <a:ahLst/>
              <a:cxnLst/>
              <a:rect l="l" t="t" r="r" b="b"/>
              <a:pathLst>
                <a:path w="5596255" h="3006090">
                  <a:moveTo>
                    <a:pt x="0" y="3005902"/>
                  </a:moveTo>
                  <a:lnTo>
                    <a:pt x="6621" y="2931439"/>
                  </a:lnTo>
                  <a:lnTo>
                    <a:pt x="11731" y="2884494"/>
                  </a:lnTo>
                  <a:lnTo>
                    <a:pt x="17502" y="2837750"/>
                  </a:lnTo>
                  <a:lnTo>
                    <a:pt x="23929" y="2791213"/>
                  </a:lnTo>
                  <a:lnTo>
                    <a:pt x="31007" y="2744888"/>
                  </a:lnTo>
                  <a:lnTo>
                    <a:pt x="38732" y="2698778"/>
                  </a:lnTo>
                  <a:lnTo>
                    <a:pt x="47098" y="2652889"/>
                  </a:lnTo>
                  <a:lnTo>
                    <a:pt x="56102" y="2607225"/>
                  </a:lnTo>
                  <a:lnTo>
                    <a:pt x="65738" y="2561792"/>
                  </a:lnTo>
                  <a:lnTo>
                    <a:pt x="76002" y="2516594"/>
                  </a:lnTo>
                  <a:lnTo>
                    <a:pt x="86888" y="2471635"/>
                  </a:lnTo>
                  <a:lnTo>
                    <a:pt x="98392" y="2426922"/>
                  </a:lnTo>
                  <a:lnTo>
                    <a:pt x="110509" y="2382458"/>
                  </a:lnTo>
                  <a:lnTo>
                    <a:pt x="123235" y="2338248"/>
                  </a:lnTo>
                  <a:lnTo>
                    <a:pt x="136564" y="2294297"/>
                  </a:lnTo>
                  <a:lnTo>
                    <a:pt x="150492" y="2250610"/>
                  </a:lnTo>
                  <a:lnTo>
                    <a:pt x="165014" y="2207191"/>
                  </a:lnTo>
                  <a:lnTo>
                    <a:pt x="180125" y="2164046"/>
                  </a:lnTo>
                  <a:lnTo>
                    <a:pt x="195821" y="2121179"/>
                  </a:lnTo>
                  <a:lnTo>
                    <a:pt x="212096" y="2078595"/>
                  </a:lnTo>
                  <a:lnTo>
                    <a:pt x="228946" y="2036299"/>
                  </a:lnTo>
                  <a:lnTo>
                    <a:pt x="246366" y="1994295"/>
                  </a:lnTo>
                  <a:lnTo>
                    <a:pt x="264352" y="1952589"/>
                  </a:lnTo>
                  <a:lnTo>
                    <a:pt x="282897" y="1911184"/>
                  </a:lnTo>
                  <a:lnTo>
                    <a:pt x="301999" y="1870087"/>
                  </a:lnTo>
                  <a:lnTo>
                    <a:pt x="321651" y="1829301"/>
                  </a:lnTo>
                  <a:lnTo>
                    <a:pt x="341850" y="1788832"/>
                  </a:lnTo>
                  <a:lnTo>
                    <a:pt x="362590" y="1748684"/>
                  </a:lnTo>
                  <a:lnTo>
                    <a:pt x="383867" y="1708862"/>
                  </a:lnTo>
                  <a:lnTo>
                    <a:pt x="405675" y="1669370"/>
                  </a:lnTo>
                  <a:lnTo>
                    <a:pt x="428010" y="1630215"/>
                  </a:lnTo>
                  <a:lnTo>
                    <a:pt x="450868" y="1591399"/>
                  </a:lnTo>
                  <a:lnTo>
                    <a:pt x="474243" y="1552929"/>
                  </a:lnTo>
                  <a:lnTo>
                    <a:pt x="498130" y="1514809"/>
                  </a:lnTo>
                  <a:lnTo>
                    <a:pt x="522526" y="1477043"/>
                  </a:lnTo>
                  <a:lnTo>
                    <a:pt x="547424" y="1439638"/>
                  </a:lnTo>
                  <a:lnTo>
                    <a:pt x="572821" y="1402596"/>
                  </a:lnTo>
                  <a:lnTo>
                    <a:pt x="598711" y="1365923"/>
                  </a:lnTo>
                  <a:lnTo>
                    <a:pt x="625090" y="1329625"/>
                  </a:lnTo>
                  <a:lnTo>
                    <a:pt x="651953" y="1293704"/>
                  </a:lnTo>
                  <a:lnTo>
                    <a:pt x="679295" y="1258168"/>
                  </a:lnTo>
                  <a:lnTo>
                    <a:pt x="707112" y="1223019"/>
                  </a:lnTo>
                  <a:lnTo>
                    <a:pt x="735398" y="1188264"/>
                  </a:lnTo>
                  <a:lnTo>
                    <a:pt x="764149" y="1153906"/>
                  </a:lnTo>
                  <a:lnTo>
                    <a:pt x="793359" y="1119951"/>
                  </a:lnTo>
                  <a:lnTo>
                    <a:pt x="823025" y="1086404"/>
                  </a:lnTo>
                  <a:lnTo>
                    <a:pt x="853142" y="1053268"/>
                  </a:lnTo>
                  <a:lnTo>
                    <a:pt x="883704" y="1020550"/>
                  </a:lnTo>
                  <a:lnTo>
                    <a:pt x="914707" y="988253"/>
                  </a:lnTo>
                  <a:lnTo>
                    <a:pt x="946146" y="956383"/>
                  </a:lnTo>
                  <a:lnTo>
                    <a:pt x="978016" y="924943"/>
                  </a:lnTo>
                  <a:lnTo>
                    <a:pt x="1010313" y="893941"/>
                  </a:lnTo>
                  <a:lnTo>
                    <a:pt x="1043032" y="863378"/>
                  </a:lnTo>
                  <a:lnTo>
                    <a:pt x="1076167" y="833262"/>
                  </a:lnTo>
                  <a:lnTo>
                    <a:pt x="1109715" y="803596"/>
                  </a:lnTo>
                  <a:lnTo>
                    <a:pt x="1143670" y="774385"/>
                  </a:lnTo>
                  <a:lnTo>
                    <a:pt x="1178028" y="745634"/>
                  </a:lnTo>
                  <a:lnTo>
                    <a:pt x="1212783" y="717348"/>
                  </a:lnTo>
                  <a:lnTo>
                    <a:pt x="1247931" y="689532"/>
                  </a:lnTo>
                  <a:lnTo>
                    <a:pt x="1283468" y="662190"/>
                  </a:lnTo>
                  <a:lnTo>
                    <a:pt x="1319388" y="635327"/>
                  </a:lnTo>
                  <a:lnTo>
                    <a:pt x="1355687" y="608948"/>
                  </a:lnTo>
                  <a:lnTo>
                    <a:pt x="1392359" y="583058"/>
                  </a:lnTo>
                  <a:lnTo>
                    <a:pt x="1429401" y="557661"/>
                  </a:lnTo>
                  <a:lnTo>
                    <a:pt x="1466807" y="532762"/>
                  </a:lnTo>
                  <a:lnTo>
                    <a:pt x="1504573" y="508367"/>
                  </a:lnTo>
                  <a:lnTo>
                    <a:pt x="1542693" y="484479"/>
                  </a:lnTo>
                  <a:lnTo>
                    <a:pt x="1581163" y="461104"/>
                  </a:lnTo>
                  <a:lnTo>
                    <a:pt x="1619978" y="438247"/>
                  </a:lnTo>
                  <a:lnTo>
                    <a:pt x="1659134" y="415911"/>
                  </a:lnTo>
                  <a:lnTo>
                    <a:pt x="1698625" y="394103"/>
                  </a:lnTo>
                  <a:lnTo>
                    <a:pt x="1738447" y="372826"/>
                  </a:lnTo>
                  <a:lnTo>
                    <a:pt x="1778595" y="352087"/>
                  </a:lnTo>
                  <a:lnTo>
                    <a:pt x="1819065" y="331888"/>
                  </a:lnTo>
                  <a:lnTo>
                    <a:pt x="1859851" y="312235"/>
                  </a:lnTo>
                  <a:lnTo>
                    <a:pt x="1900948" y="293134"/>
                  </a:lnTo>
                  <a:lnTo>
                    <a:pt x="1942352" y="274588"/>
                  </a:lnTo>
                  <a:lnTo>
                    <a:pt x="1984059" y="256603"/>
                  </a:lnTo>
                  <a:lnTo>
                    <a:pt x="2026062" y="239183"/>
                  </a:lnTo>
                  <a:lnTo>
                    <a:pt x="2068359" y="222332"/>
                  </a:lnTo>
                  <a:lnTo>
                    <a:pt x="2110943" y="206057"/>
                  </a:lnTo>
                  <a:lnTo>
                    <a:pt x="2153810" y="190362"/>
                  </a:lnTo>
                  <a:lnTo>
                    <a:pt x="2196955" y="175251"/>
                  </a:lnTo>
                  <a:lnTo>
                    <a:pt x="2240373" y="160729"/>
                  </a:lnTo>
                  <a:lnTo>
                    <a:pt x="2284060" y="146801"/>
                  </a:lnTo>
                  <a:lnTo>
                    <a:pt x="2328011" y="133472"/>
                  </a:lnTo>
                  <a:lnTo>
                    <a:pt x="2372221" y="120746"/>
                  </a:lnTo>
                  <a:lnTo>
                    <a:pt x="2416685" y="108629"/>
                  </a:lnTo>
                  <a:lnTo>
                    <a:pt x="2461399" y="97125"/>
                  </a:lnTo>
                  <a:lnTo>
                    <a:pt x="2506357" y="86238"/>
                  </a:lnTo>
                  <a:lnTo>
                    <a:pt x="2551555" y="75975"/>
                  </a:lnTo>
                  <a:lnTo>
                    <a:pt x="2596989" y="66339"/>
                  </a:lnTo>
                  <a:lnTo>
                    <a:pt x="2642652" y="57335"/>
                  </a:lnTo>
                  <a:lnTo>
                    <a:pt x="2688541" y="48968"/>
                  </a:lnTo>
                  <a:lnTo>
                    <a:pt x="2734651" y="41243"/>
                  </a:lnTo>
                  <a:lnTo>
                    <a:pt x="2780977" y="34165"/>
                  </a:lnTo>
                  <a:lnTo>
                    <a:pt x="2827514" y="27738"/>
                  </a:lnTo>
                  <a:lnTo>
                    <a:pt x="2874257" y="21968"/>
                  </a:lnTo>
                  <a:lnTo>
                    <a:pt x="2921202" y="16858"/>
                  </a:lnTo>
                  <a:lnTo>
                    <a:pt x="2968344" y="12414"/>
                  </a:lnTo>
                  <a:lnTo>
                    <a:pt x="3015678" y="8641"/>
                  </a:lnTo>
                  <a:lnTo>
                    <a:pt x="3063199" y="5543"/>
                  </a:lnTo>
                  <a:lnTo>
                    <a:pt x="3110902" y="3125"/>
                  </a:lnTo>
                  <a:lnTo>
                    <a:pt x="3158784" y="1392"/>
                  </a:lnTo>
                  <a:lnTo>
                    <a:pt x="3206838" y="348"/>
                  </a:lnTo>
                  <a:lnTo>
                    <a:pt x="3255060" y="0"/>
                  </a:lnTo>
                  <a:lnTo>
                    <a:pt x="3303283" y="348"/>
                  </a:lnTo>
                  <a:lnTo>
                    <a:pt x="3351337" y="1392"/>
                  </a:lnTo>
                  <a:lnTo>
                    <a:pt x="3399219" y="3125"/>
                  </a:lnTo>
                  <a:lnTo>
                    <a:pt x="3446922" y="5543"/>
                  </a:lnTo>
                  <a:lnTo>
                    <a:pt x="3494444" y="8641"/>
                  </a:lnTo>
                  <a:lnTo>
                    <a:pt x="3541778" y="12414"/>
                  </a:lnTo>
                  <a:lnTo>
                    <a:pt x="3588920" y="16858"/>
                  </a:lnTo>
                  <a:lnTo>
                    <a:pt x="3635865" y="21968"/>
                  </a:lnTo>
                  <a:lnTo>
                    <a:pt x="3682609" y="27738"/>
                  </a:lnTo>
                  <a:lnTo>
                    <a:pt x="3729146" y="34165"/>
                  </a:lnTo>
                  <a:lnTo>
                    <a:pt x="3775472" y="41243"/>
                  </a:lnTo>
                  <a:lnTo>
                    <a:pt x="3821582" y="48968"/>
                  </a:lnTo>
                  <a:lnTo>
                    <a:pt x="3867472" y="57335"/>
                  </a:lnTo>
                  <a:lnTo>
                    <a:pt x="3913136" y="66339"/>
                  </a:lnTo>
                  <a:lnTo>
                    <a:pt x="3958569" y="75975"/>
                  </a:lnTo>
                  <a:lnTo>
                    <a:pt x="4003768" y="86238"/>
                  </a:lnTo>
                  <a:lnTo>
                    <a:pt x="4048726" y="97125"/>
                  </a:lnTo>
                  <a:lnTo>
                    <a:pt x="4093440" y="108629"/>
                  </a:lnTo>
                  <a:lnTo>
                    <a:pt x="4137904" y="120746"/>
                  </a:lnTo>
                  <a:lnTo>
                    <a:pt x="4182115" y="133472"/>
                  </a:lnTo>
                  <a:lnTo>
                    <a:pt x="4226066" y="146801"/>
                  </a:lnTo>
                  <a:lnTo>
                    <a:pt x="4269753" y="160729"/>
                  </a:lnTo>
                  <a:lnTo>
                    <a:pt x="4313172" y="175251"/>
                  </a:lnTo>
                  <a:lnTo>
                    <a:pt x="4356317" y="190362"/>
                  </a:lnTo>
                  <a:lnTo>
                    <a:pt x="4399184" y="206057"/>
                  </a:lnTo>
                  <a:lnTo>
                    <a:pt x="4441768" y="222332"/>
                  </a:lnTo>
                  <a:lnTo>
                    <a:pt x="4484065" y="239183"/>
                  </a:lnTo>
                  <a:lnTo>
                    <a:pt x="4526069" y="256603"/>
                  </a:lnTo>
                  <a:lnTo>
                    <a:pt x="4567775" y="274588"/>
                  </a:lnTo>
                  <a:lnTo>
                    <a:pt x="4609180" y="293134"/>
                  </a:lnTo>
                  <a:lnTo>
                    <a:pt x="4650277" y="312235"/>
                  </a:lnTo>
                  <a:lnTo>
                    <a:pt x="4691063" y="331888"/>
                  </a:lnTo>
                  <a:lnTo>
                    <a:pt x="4731533" y="352087"/>
                  </a:lnTo>
                  <a:lnTo>
                    <a:pt x="4771681" y="372826"/>
                  </a:lnTo>
                  <a:lnTo>
                    <a:pt x="4811503" y="394103"/>
                  </a:lnTo>
                  <a:lnTo>
                    <a:pt x="4850995" y="415911"/>
                  </a:lnTo>
                  <a:lnTo>
                    <a:pt x="4890151" y="438247"/>
                  </a:lnTo>
                  <a:lnTo>
                    <a:pt x="4928966" y="461104"/>
                  </a:lnTo>
                  <a:lnTo>
                    <a:pt x="4967437" y="484479"/>
                  </a:lnTo>
                  <a:lnTo>
                    <a:pt x="5005557" y="508367"/>
                  </a:lnTo>
                  <a:lnTo>
                    <a:pt x="5043323" y="532762"/>
                  </a:lnTo>
                  <a:lnTo>
                    <a:pt x="5080729" y="557661"/>
                  </a:lnTo>
                  <a:lnTo>
                    <a:pt x="5117770" y="583058"/>
                  </a:lnTo>
                  <a:lnTo>
                    <a:pt x="5154443" y="608948"/>
                  </a:lnTo>
                  <a:lnTo>
                    <a:pt x="5190742" y="635327"/>
                  </a:lnTo>
                  <a:lnTo>
                    <a:pt x="5226662" y="662190"/>
                  </a:lnTo>
                  <a:lnTo>
                    <a:pt x="5262199" y="689532"/>
                  </a:lnTo>
                  <a:lnTo>
                    <a:pt x="5297347" y="717348"/>
                  </a:lnTo>
                  <a:lnTo>
                    <a:pt x="5332103" y="745634"/>
                  </a:lnTo>
                  <a:lnTo>
                    <a:pt x="5366461" y="774385"/>
                  </a:lnTo>
                  <a:lnTo>
                    <a:pt x="5400416" y="803596"/>
                  </a:lnTo>
                  <a:lnTo>
                    <a:pt x="5433964" y="833262"/>
                  </a:lnTo>
                  <a:lnTo>
                    <a:pt x="5467099" y="863378"/>
                  </a:lnTo>
                  <a:lnTo>
                    <a:pt x="5499818" y="893941"/>
                  </a:lnTo>
                  <a:lnTo>
                    <a:pt x="5532115" y="924943"/>
                  </a:lnTo>
                  <a:lnTo>
                    <a:pt x="5563985" y="956383"/>
                  </a:lnTo>
                  <a:lnTo>
                    <a:pt x="5595424" y="988253"/>
                  </a:lnTo>
                  <a:lnTo>
                    <a:pt x="5596159" y="989018"/>
                  </a:lnTo>
                </a:path>
                <a:path w="5596255" h="3006090">
                  <a:moveTo>
                    <a:pt x="3460749" y="948372"/>
                  </a:moveTo>
                  <a:lnTo>
                    <a:pt x="3508437" y="953073"/>
                  </a:lnTo>
                  <a:lnTo>
                    <a:pt x="3556038" y="958754"/>
                  </a:lnTo>
                  <a:lnTo>
                    <a:pt x="3603536" y="965414"/>
                  </a:lnTo>
                  <a:lnTo>
                    <a:pt x="3650916" y="973053"/>
                  </a:lnTo>
                  <a:lnTo>
                    <a:pt x="3698159" y="981672"/>
                  </a:lnTo>
                  <a:lnTo>
                    <a:pt x="3745251" y="991270"/>
                  </a:lnTo>
                  <a:lnTo>
                    <a:pt x="3792176" y="1001847"/>
                  </a:lnTo>
                  <a:lnTo>
                    <a:pt x="3838915" y="1013403"/>
                  </a:lnTo>
                  <a:lnTo>
                    <a:pt x="3885454" y="1025939"/>
                  </a:lnTo>
                  <a:lnTo>
                    <a:pt x="3931776" y="1039453"/>
                  </a:lnTo>
                  <a:lnTo>
                    <a:pt x="3977865" y="1053948"/>
                  </a:lnTo>
                  <a:lnTo>
                    <a:pt x="4023704" y="1069421"/>
                  </a:lnTo>
                  <a:lnTo>
                    <a:pt x="4069277" y="1085874"/>
                  </a:lnTo>
                  <a:lnTo>
                    <a:pt x="4114569" y="1103306"/>
                  </a:lnTo>
                  <a:lnTo>
                    <a:pt x="4159561" y="1121717"/>
                  </a:lnTo>
                  <a:lnTo>
                    <a:pt x="4204239" y="1141108"/>
                  </a:lnTo>
                  <a:lnTo>
                    <a:pt x="4248585" y="1161478"/>
                  </a:lnTo>
                  <a:lnTo>
                    <a:pt x="4292584" y="1182827"/>
                  </a:lnTo>
                  <a:lnTo>
                    <a:pt x="4336220" y="1205156"/>
                  </a:lnTo>
                  <a:lnTo>
                    <a:pt x="4379475" y="1228463"/>
                  </a:lnTo>
                  <a:lnTo>
                    <a:pt x="4422334" y="1252751"/>
                  </a:lnTo>
                  <a:lnTo>
                    <a:pt x="4464780" y="1278017"/>
                  </a:lnTo>
                  <a:lnTo>
                    <a:pt x="4506797" y="1304263"/>
                  </a:lnTo>
                  <a:lnTo>
                    <a:pt x="4548369" y="1331488"/>
                  </a:lnTo>
                  <a:lnTo>
                    <a:pt x="4589480" y="1359692"/>
                  </a:lnTo>
                  <a:lnTo>
                    <a:pt x="4630112" y="1388876"/>
                  </a:lnTo>
                  <a:lnTo>
                    <a:pt x="4670250" y="1419039"/>
                  </a:lnTo>
                  <a:lnTo>
                    <a:pt x="4709878" y="1450181"/>
                  </a:lnTo>
                  <a:lnTo>
                    <a:pt x="4748978" y="1482303"/>
                  </a:lnTo>
                  <a:lnTo>
                    <a:pt x="4787536" y="1515404"/>
                  </a:lnTo>
                  <a:lnTo>
                    <a:pt x="4825534" y="1549484"/>
                  </a:lnTo>
                  <a:lnTo>
                    <a:pt x="4862956" y="1584544"/>
                  </a:lnTo>
                  <a:lnTo>
                    <a:pt x="4899786" y="1620583"/>
                  </a:lnTo>
                  <a:lnTo>
                    <a:pt x="4933424" y="1654909"/>
                  </a:lnTo>
                  <a:lnTo>
                    <a:pt x="4966210" y="1689750"/>
                  </a:lnTo>
                  <a:lnTo>
                    <a:pt x="4998144" y="1725094"/>
                  </a:lnTo>
                  <a:lnTo>
                    <a:pt x="5029227" y="1760928"/>
                  </a:lnTo>
                  <a:lnTo>
                    <a:pt x="5059458" y="1797238"/>
                  </a:lnTo>
                  <a:lnTo>
                    <a:pt x="5088838" y="1834010"/>
                  </a:lnTo>
                  <a:lnTo>
                    <a:pt x="5117366" y="1871233"/>
                  </a:lnTo>
                  <a:lnTo>
                    <a:pt x="5145042" y="1908892"/>
                  </a:lnTo>
                  <a:lnTo>
                    <a:pt x="5171867" y="1946974"/>
                  </a:lnTo>
                  <a:lnTo>
                    <a:pt x="5197840" y="1985467"/>
                  </a:lnTo>
                  <a:lnTo>
                    <a:pt x="5222962" y="2024356"/>
                  </a:lnTo>
                  <a:lnTo>
                    <a:pt x="5247232" y="2063628"/>
                  </a:lnTo>
                  <a:lnTo>
                    <a:pt x="5270650" y="2103272"/>
                  </a:lnTo>
                  <a:lnTo>
                    <a:pt x="5293217" y="2143272"/>
                  </a:lnTo>
                  <a:lnTo>
                    <a:pt x="5314933" y="2183616"/>
                  </a:lnTo>
                  <a:lnTo>
                    <a:pt x="5335797" y="2224291"/>
                  </a:lnTo>
                  <a:lnTo>
                    <a:pt x="5355809" y="2265283"/>
                  </a:lnTo>
                  <a:lnTo>
                    <a:pt x="5374969" y="2306580"/>
                  </a:lnTo>
                  <a:lnTo>
                    <a:pt x="5393278" y="2348167"/>
                  </a:lnTo>
                  <a:lnTo>
                    <a:pt x="5410736" y="2390033"/>
                  </a:lnTo>
                  <a:lnTo>
                    <a:pt x="5427342" y="2432163"/>
                  </a:lnTo>
                  <a:lnTo>
                    <a:pt x="5443096" y="2474544"/>
                  </a:lnTo>
                  <a:lnTo>
                    <a:pt x="5457999" y="2517163"/>
                  </a:lnTo>
                  <a:lnTo>
                    <a:pt x="5472050" y="2560007"/>
                  </a:lnTo>
                  <a:lnTo>
                    <a:pt x="5485249" y="2603063"/>
                  </a:lnTo>
                  <a:lnTo>
                    <a:pt x="5497597" y="2646317"/>
                  </a:lnTo>
                  <a:lnTo>
                    <a:pt x="5509094" y="2689757"/>
                  </a:lnTo>
                  <a:lnTo>
                    <a:pt x="5519738" y="2733368"/>
                  </a:lnTo>
                  <a:lnTo>
                    <a:pt x="5529532" y="2777138"/>
                  </a:lnTo>
                  <a:lnTo>
                    <a:pt x="5538473" y="2821054"/>
                  </a:lnTo>
                  <a:lnTo>
                    <a:pt x="5546563" y="2865102"/>
                  </a:lnTo>
                  <a:lnTo>
                    <a:pt x="5553802" y="2909269"/>
                  </a:lnTo>
                  <a:lnTo>
                    <a:pt x="5560189" y="2953542"/>
                  </a:lnTo>
                  <a:lnTo>
                    <a:pt x="5565724" y="2997907"/>
                  </a:lnTo>
                  <a:lnTo>
                    <a:pt x="5566566" y="3005902"/>
                  </a:lnTo>
                </a:path>
                <a:path w="5596255" h="3006090">
                  <a:moveTo>
                    <a:pt x="943566" y="3005902"/>
                  </a:moveTo>
                  <a:lnTo>
                    <a:pt x="949944" y="2953542"/>
                  </a:lnTo>
                  <a:lnTo>
                    <a:pt x="956331" y="2909269"/>
                  </a:lnTo>
                  <a:lnTo>
                    <a:pt x="963570" y="2865102"/>
                  </a:lnTo>
                  <a:lnTo>
                    <a:pt x="971660" y="2821054"/>
                  </a:lnTo>
                  <a:lnTo>
                    <a:pt x="980601" y="2777138"/>
                  </a:lnTo>
                  <a:lnTo>
                    <a:pt x="990394" y="2733368"/>
                  </a:lnTo>
                  <a:lnTo>
                    <a:pt x="1001039" y="2689757"/>
                  </a:lnTo>
                  <a:lnTo>
                    <a:pt x="1012536" y="2646317"/>
                  </a:lnTo>
                  <a:lnTo>
                    <a:pt x="1024883" y="2603063"/>
                  </a:lnTo>
                  <a:lnTo>
                    <a:pt x="1038083" y="2560007"/>
                  </a:lnTo>
                  <a:lnTo>
                    <a:pt x="1052134" y="2517163"/>
                  </a:lnTo>
                  <a:lnTo>
                    <a:pt x="1067037" y="2474544"/>
                  </a:lnTo>
                  <a:lnTo>
                    <a:pt x="1082791" y="2432163"/>
                  </a:lnTo>
                  <a:lnTo>
                    <a:pt x="1099397" y="2390033"/>
                  </a:lnTo>
                  <a:lnTo>
                    <a:pt x="1116854" y="2348167"/>
                  </a:lnTo>
                  <a:lnTo>
                    <a:pt x="1135163" y="2306580"/>
                  </a:lnTo>
                  <a:lnTo>
                    <a:pt x="1154324" y="2265283"/>
                  </a:lnTo>
                  <a:lnTo>
                    <a:pt x="1174336" y="2224291"/>
                  </a:lnTo>
                  <a:lnTo>
                    <a:pt x="1195200" y="2183616"/>
                  </a:lnTo>
                  <a:lnTo>
                    <a:pt x="1216915" y="2143272"/>
                  </a:lnTo>
                  <a:lnTo>
                    <a:pt x="1239482" y="2103272"/>
                  </a:lnTo>
                  <a:lnTo>
                    <a:pt x="1262901" y="2063628"/>
                  </a:lnTo>
                  <a:lnTo>
                    <a:pt x="1287171" y="2024356"/>
                  </a:lnTo>
                  <a:lnTo>
                    <a:pt x="1312293" y="1985467"/>
                  </a:lnTo>
                  <a:lnTo>
                    <a:pt x="1338266" y="1946974"/>
                  </a:lnTo>
                  <a:lnTo>
                    <a:pt x="1365091" y="1908892"/>
                  </a:lnTo>
                  <a:lnTo>
                    <a:pt x="1392767" y="1871233"/>
                  </a:lnTo>
                  <a:lnTo>
                    <a:pt x="1421295" y="1834010"/>
                  </a:lnTo>
                  <a:lnTo>
                    <a:pt x="1450675" y="1797238"/>
                  </a:lnTo>
                  <a:lnTo>
                    <a:pt x="1480906" y="1760928"/>
                  </a:lnTo>
                  <a:lnTo>
                    <a:pt x="1511989" y="1725094"/>
                  </a:lnTo>
                  <a:lnTo>
                    <a:pt x="1543923" y="1689750"/>
                  </a:lnTo>
                  <a:lnTo>
                    <a:pt x="1576709" y="1654909"/>
                  </a:lnTo>
                  <a:lnTo>
                    <a:pt x="1610347" y="1620583"/>
                  </a:lnTo>
                  <a:lnTo>
                    <a:pt x="1647521" y="1584213"/>
                  </a:lnTo>
                  <a:lnTo>
                    <a:pt x="1685298" y="1548841"/>
                  </a:lnTo>
                  <a:lnTo>
                    <a:pt x="1723662" y="1514467"/>
                  </a:lnTo>
                  <a:lnTo>
                    <a:pt x="1762596" y="1481090"/>
                  </a:lnTo>
                  <a:lnTo>
                    <a:pt x="1802082" y="1448711"/>
                  </a:lnTo>
                  <a:lnTo>
                    <a:pt x="1842104" y="1417329"/>
                  </a:lnTo>
                  <a:lnTo>
                    <a:pt x="1882646" y="1386945"/>
                  </a:lnTo>
                  <a:lnTo>
                    <a:pt x="1923690" y="1357559"/>
                  </a:lnTo>
                  <a:lnTo>
                    <a:pt x="1965220" y="1329171"/>
                  </a:lnTo>
                  <a:lnTo>
                    <a:pt x="2007219" y="1301780"/>
                  </a:lnTo>
                  <a:lnTo>
                    <a:pt x="2049670" y="1275386"/>
                  </a:lnTo>
                  <a:lnTo>
                    <a:pt x="2092556" y="1249991"/>
                  </a:lnTo>
                  <a:lnTo>
                    <a:pt x="2135861" y="1225593"/>
                  </a:lnTo>
                  <a:lnTo>
                    <a:pt x="2179568" y="1202192"/>
                  </a:lnTo>
                  <a:lnTo>
                    <a:pt x="2223659" y="1179789"/>
                  </a:lnTo>
                  <a:lnTo>
                    <a:pt x="2268119" y="1158384"/>
                  </a:lnTo>
                  <a:lnTo>
                    <a:pt x="2312931" y="1137976"/>
                  </a:lnTo>
                  <a:lnTo>
                    <a:pt x="2358077" y="1118566"/>
                  </a:lnTo>
                  <a:lnTo>
                    <a:pt x="2403541" y="1100154"/>
                  </a:lnTo>
                  <a:lnTo>
                    <a:pt x="2449306" y="1082739"/>
                  </a:lnTo>
                  <a:lnTo>
                    <a:pt x="2495356" y="1066321"/>
                  </a:lnTo>
                  <a:lnTo>
                    <a:pt x="2541673" y="1050901"/>
                  </a:lnTo>
                  <a:lnTo>
                    <a:pt x="2588241" y="1036479"/>
                  </a:lnTo>
                  <a:lnTo>
                    <a:pt x="2635042" y="1023055"/>
                  </a:lnTo>
                  <a:lnTo>
                    <a:pt x="2682061" y="1010627"/>
                  </a:lnTo>
                </a:path>
              </a:pathLst>
            </a:custGeom>
            <a:ln w="134645">
              <a:solidFill>
                <a:srgbClr val="FFC900"/>
              </a:solidFill>
            </a:ln>
          </p:spPr>
          <p:txBody>
            <a:bodyPr wrap="square" lIns="0" tIns="0" rIns="0" bIns="0" rtlCol="0"/>
            <a:lstStyle/>
            <a:p>
              <a:endParaRPr dirty="0"/>
            </a:p>
          </p:txBody>
        </p:sp>
        <p:sp>
          <p:nvSpPr>
            <p:cNvPr id="12" name="object 12"/>
            <p:cNvSpPr/>
            <p:nvPr/>
          </p:nvSpPr>
          <p:spPr>
            <a:xfrm>
              <a:off x="8869326" y="5356862"/>
              <a:ext cx="461645" cy="487680"/>
            </a:xfrm>
            <a:custGeom>
              <a:avLst/>
              <a:gdLst/>
              <a:ahLst/>
              <a:cxnLst/>
              <a:rect l="l" t="t" r="r" b="b"/>
              <a:pathLst>
                <a:path w="461645" h="487679">
                  <a:moveTo>
                    <a:pt x="189255" y="0"/>
                  </a:moveTo>
                  <a:lnTo>
                    <a:pt x="0" y="41821"/>
                  </a:lnTo>
                  <a:lnTo>
                    <a:pt x="272275" y="215430"/>
                  </a:lnTo>
                  <a:lnTo>
                    <a:pt x="98513" y="487603"/>
                  </a:lnTo>
                  <a:lnTo>
                    <a:pt x="287769" y="445782"/>
                  </a:lnTo>
                  <a:lnTo>
                    <a:pt x="461403" y="173634"/>
                  </a:lnTo>
                  <a:lnTo>
                    <a:pt x="189255" y="0"/>
                  </a:lnTo>
                  <a:close/>
                </a:path>
              </a:pathLst>
            </a:custGeom>
            <a:solidFill>
              <a:srgbClr val="FFC900"/>
            </a:solidFill>
          </p:spPr>
          <p:txBody>
            <a:bodyPr wrap="square" lIns="0" tIns="0" rIns="0" bIns="0" rtlCol="0"/>
            <a:lstStyle/>
            <a:p>
              <a:endParaRPr dirty="0"/>
            </a:p>
          </p:txBody>
        </p:sp>
        <p:sp>
          <p:nvSpPr>
            <p:cNvPr id="13" name="object 13"/>
            <p:cNvSpPr/>
            <p:nvPr/>
          </p:nvSpPr>
          <p:spPr>
            <a:xfrm>
              <a:off x="8365665" y="6406256"/>
              <a:ext cx="2775585" cy="1152525"/>
            </a:xfrm>
            <a:custGeom>
              <a:avLst/>
              <a:gdLst/>
              <a:ahLst/>
              <a:cxnLst/>
              <a:rect l="l" t="t" r="r" b="b"/>
              <a:pathLst>
                <a:path w="2775584" h="1152525">
                  <a:moveTo>
                    <a:pt x="0" y="1152326"/>
                  </a:moveTo>
                  <a:lnTo>
                    <a:pt x="11143" y="1097719"/>
                  </a:lnTo>
                  <a:lnTo>
                    <a:pt x="21911" y="1053605"/>
                  </a:lnTo>
                  <a:lnTo>
                    <a:pt x="34114" y="1009788"/>
                  </a:lnTo>
                  <a:lnTo>
                    <a:pt x="47753" y="966305"/>
                  </a:lnTo>
                  <a:lnTo>
                    <a:pt x="62828" y="923194"/>
                  </a:lnTo>
                  <a:lnTo>
                    <a:pt x="79339" y="880492"/>
                  </a:lnTo>
                  <a:lnTo>
                    <a:pt x="97285" y="838236"/>
                  </a:lnTo>
                  <a:lnTo>
                    <a:pt x="116667" y="796464"/>
                  </a:lnTo>
                  <a:lnTo>
                    <a:pt x="137484" y="755211"/>
                  </a:lnTo>
                  <a:lnTo>
                    <a:pt x="159738" y="714516"/>
                  </a:lnTo>
                  <a:lnTo>
                    <a:pt x="183427" y="674416"/>
                  </a:lnTo>
                  <a:lnTo>
                    <a:pt x="208551" y="634948"/>
                  </a:lnTo>
                  <a:lnTo>
                    <a:pt x="235112" y="596149"/>
                  </a:lnTo>
                  <a:lnTo>
                    <a:pt x="263108" y="558056"/>
                  </a:lnTo>
                  <a:lnTo>
                    <a:pt x="292539" y="520706"/>
                  </a:lnTo>
                  <a:lnTo>
                    <a:pt x="323407" y="484137"/>
                  </a:lnTo>
                  <a:lnTo>
                    <a:pt x="355710" y="448386"/>
                  </a:lnTo>
                  <a:lnTo>
                    <a:pt x="389449" y="413489"/>
                  </a:lnTo>
                  <a:lnTo>
                    <a:pt x="424345" y="379750"/>
                  </a:lnTo>
                  <a:lnTo>
                    <a:pt x="460097" y="347446"/>
                  </a:lnTo>
                  <a:lnTo>
                    <a:pt x="496666" y="316578"/>
                  </a:lnTo>
                  <a:lnTo>
                    <a:pt x="534016" y="287145"/>
                  </a:lnTo>
                  <a:lnTo>
                    <a:pt x="572109" y="259148"/>
                  </a:lnTo>
                  <a:lnTo>
                    <a:pt x="610908" y="232587"/>
                  </a:lnTo>
                  <a:lnTo>
                    <a:pt x="650377" y="207462"/>
                  </a:lnTo>
                  <a:lnTo>
                    <a:pt x="690477" y="183773"/>
                  </a:lnTo>
                  <a:lnTo>
                    <a:pt x="731172" y="161519"/>
                  </a:lnTo>
                  <a:lnTo>
                    <a:pt x="772425" y="140701"/>
                  </a:lnTo>
                  <a:lnTo>
                    <a:pt x="814198" y="121319"/>
                  </a:lnTo>
                  <a:lnTo>
                    <a:pt x="856454" y="103372"/>
                  </a:lnTo>
                  <a:lnTo>
                    <a:pt x="899156" y="86861"/>
                  </a:lnTo>
                  <a:lnTo>
                    <a:pt x="942267" y="71786"/>
                  </a:lnTo>
                  <a:lnTo>
                    <a:pt x="985750" y="58146"/>
                  </a:lnTo>
                  <a:lnTo>
                    <a:pt x="1029567" y="45943"/>
                  </a:lnTo>
                  <a:lnTo>
                    <a:pt x="1073682" y="35175"/>
                  </a:lnTo>
                  <a:lnTo>
                    <a:pt x="1118057" y="25843"/>
                  </a:lnTo>
                  <a:lnTo>
                    <a:pt x="1162654" y="17946"/>
                  </a:lnTo>
                  <a:lnTo>
                    <a:pt x="1207438" y="11485"/>
                  </a:lnTo>
                  <a:lnTo>
                    <a:pt x="1252370" y="6460"/>
                  </a:lnTo>
                  <a:lnTo>
                    <a:pt x="1297414" y="2871"/>
                  </a:lnTo>
                  <a:lnTo>
                    <a:pt x="1342533" y="717"/>
                  </a:lnTo>
                  <a:lnTo>
                    <a:pt x="1387688" y="0"/>
                  </a:lnTo>
                  <a:lnTo>
                    <a:pt x="1432843" y="717"/>
                  </a:lnTo>
                  <a:lnTo>
                    <a:pt x="1477962" y="2871"/>
                  </a:lnTo>
                  <a:lnTo>
                    <a:pt x="1523005" y="6460"/>
                  </a:lnTo>
                  <a:lnTo>
                    <a:pt x="1567938" y="11485"/>
                  </a:lnTo>
                  <a:lnTo>
                    <a:pt x="1612722" y="17946"/>
                  </a:lnTo>
                  <a:lnTo>
                    <a:pt x="1657319" y="25843"/>
                  </a:lnTo>
                  <a:lnTo>
                    <a:pt x="1701694" y="35175"/>
                  </a:lnTo>
                  <a:lnTo>
                    <a:pt x="1745809" y="45943"/>
                  </a:lnTo>
                  <a:lnTo>
                    <a:pt x="1789626" y="58146"/>
                  </a:lnTo>
                  <a:lnTo>
                    <a:pt x="1833109" y="71786"/>
                  </a:lnTo>
                  <a:lnTo>
                    <a:pt x="1876220" y="86861"/>
                  </a:lnTo>
                  <a:lnTo>
                    <a:pt x="1918922" y="103372"/>
                  </a:lnTo>
                  <a:lnTo>
                    <a:pt x="1961178" y="121319"/>
                  </a:lnTo>
                  <a:lnTo>
                    <a:pt x="2002951" y="140701"/>
                  </a:lnTo>
                  <a:lnTo>
                    <a:pt x="2044204" y="161519"/>
                  </a:lnTo>
                  <a:lnTo>
                    <a:pt x="2084899" y="183773"/>
                  </a:lnTo>
                  <a:lnTo>
                    <a:pt x="2124999" y="207462"/>
                  </a:lnTo>
                  <a:lnTo>
                    <a:pt x="2164468" y="232587"/>
                  </a:lnTo>
                  <a:lnTo>
                    <a:pt x="2203267" y="259148"/>
                  </a:lnTo>
                  <a:lnTo>
                    <a:pt x="2241360" y="287145"/>
                  </a:lnTo>
                  <a:lnTo>
                    <a:pt x="2278710" y="316578"/>
                  </a:lnTo>
                  <a:lnTo>
                    <a:pt x="2315279" y="347446"/>
                  </a:lnTo>
                  <a:lnTo>
                    <a:pt x="2351030" y="379750"/>
                  </a:lnTo>
                  <a:lnTo>
                    <a:pt x="2385927" y="413489"/>
                  </a:lnTo>
                  <a:lnTo>
                    <a:pt x="2419667" y="448386"/>
                  </a:lnTo>
                  <a:lnTo>
                    <a:pt x="2451971" y="484137"/>
                  </a:lnTo>
                  <a:lnTo>
                    <a:pt x="2482839" y="520706"/>
                  </a:lnTo>
                  <a:lnTo>
                    <a:pt x="2512271" y="558056"/>
                  </a:lnTo>
                  <a:lnTo>
                    <a:pt x="2540268" y="596149"/>
                  </a:lnTo>
                  <a:lnTo>
                    <a:pt x="2566829" y="634948"/>
                  </a:lnTo>
                  <a:lnTo>
                    <a:pt x="2591954" y="674416"/>
                  </a:lnTo>
                  <a:lnTo>
                    <a:pt x="2615644" y="714516"/>
                  </a:lnTo>
                  <a:lnTo>
                    <a:pt x="2637897" y="755211"/>
                  </a:lnTo>
                  <a:lnTo>
                    <a:pt x="2658715" y="796464"/>
                  </a:lnTo>
                  <a:lnTo>
                    <a:pt x="2678098" y="838236"/>
                  </a:lnTo>
                  <a:lnTo>
                    <a:pt x="2696044" y="880492"/>
                  </a:lnTo>
                  <a:lnTo>
                    <a:pt x="2712555" y="923194"/>
                  </a:lnTo>
                  <a:lnTo>
                    <a:pt x="2727630" y="966305"/>
                  </a:lnTo>
                  <a:lnTo>
                    <a:pt x="2741270" y="1009788"/>
                  </a:lnTo>
                  <a:lnTo>
                    <a:pt x="2753473" y="1053605"/>
                  </a:lnTo>
                  <a:lnTo>
                    <a:pt x="2764241" y="1097719"/>
                  </a:lnTo>
                  <a:lnTo>
                    <a:pt x="2773574" y="1142094"/>
                  </a:lnTo>
                  <a:lnTo>
                    <a:pt x="2775385" y="1152326"/>
                  </a:lnTo>
                </a:path>
              </a:pathLst>
            </a:custGeom>
            <a:ln w="134645">
              <a:solidFill>
                <a:srgbClr val="FFC900"/>
              </a:solidFill>
            </a:ln>
          </p:spPr>
          <p:txBody>
            <a:bodyPr wrap="square" lIns="0" tIns="0" rIns="0" bIns="0" rtlCol="0"/>
            <a:lstStyle/>
            <a:p>
              <a:endParaRPr dirty="0"/>
            </a:p>
          </p:txBody>
        </p:sp>
        <p:sp>
          <p:nvSpPr>
            <p:cNvPr id="14" name="object 14"/>
            <p:cNvSpPr/>
            <p:nvPr/>
          </p:nvSpPr>
          <p:spPr>
            <a:xfrm>
              <a:off x="6744625" y="1422"/>
              <a:ext cx="5349875" cy="4582160"/>
            </a:xfrm>
            <a:custGeom>
              <a:avLst/>
              <a:gdLst/>
              <a:ahLst/>
              <a:cxnLst/>
              <a:rect l="l" t="t" r="r" b="b"/>
              <a:pathLst>
                <a:path w="5349875" h="4582160">
                  <a:moveTo>
                    <a:pt x="5349825" y="544234"/>
                  </a:moveTo>
                  <a:lnTo>
                    <a:pt x="3424135" y="1458347"/>
                  </a:lnTo>
                  <a:lnTo>
                    <a:pt x="338847" y="0"/>
                  </a:lnTo>
                </a:path>
                <a:path w="5349875" h="4582160">
                  <a:moveTo>
                    <a:pt x="5349825" y="1544156"/>
                  </a:moveTo>
                  <a:lnTo>
                    <a:pt x="3424135" y="2458269"/>
                  </a:lnTo>
                  <a:lnTo>
                    <a:pt x="0" y="839756"/>
                  </a:lnTo>
                  <a:lnTo>
                    <a:pt x="1054430" y="338245"/>
                  </a:lnTo>
                </a:path>
                <a:path w="5349875" h="4582160">
                  <a:moveTo>
                    <a:pt x="5349825" y="2667750"/>
                  </a:moveTo>
                  <a:lnTo>
                    <a:pt x="3424135" y="3581863"/>
                  </a:lnTo>
                  <a:lnTo>
                    <a:pt x="0" y="1963350"/>
                  </a:lnTo>
                  <a:lnTo>
                    <a:pt x="1184846" y="1399813"/>
                  </a:lnTo>
                </a:path>
                <a:path w="5349875" h="4582160">
                  <a:moveTo>
                    <a:pt x="5349825" y="3667672"/>
                  </a:moveTo>
                  <a:lnTo>
                    <a:pt x="3424135" y="4581785"/>
                  </a:lnTo>
                  <a:lnTo>
                    <a:pt x="0" y="2963272"/>
                  </a:lnTo>
                  <a:lnTo>
                    <a:pt x="1054430" y="2461761"/>
                  </a:lnTo>
                </a:path>
              </a:pathLst>
            </a:custGeom>
            <a:ln w="106172">
              <a:solidFill>
                <a:srgbClr val="FF3366"/>
              </a:solidFill>
            </a:ln>
          </p:spPr>
          <p:txBody>
            <a:bodyPr wrap="square" lIns="0" tIns="0" rIns="0" bIns="0" rtlCol="0"/>
            <a:lstStyle/>
            <a:p>
              <a:endParaRPr dirty="0"/>
            </a:p>
          </p:txBody>
        </p:sp>
      </p:grpSp>
      <p:sp>
        <p:nvSpPr>
          <p:cNvPr id="16" name="docshape161"/>
          <p:cNvSpPr txBox="1">
            <a:spLocks noChangeArrowheads="1"/>
          </p:cNvSpPr>
          <p:nvPr/>
        </p:nvSpPr>
        <p:spPr bwMode="auto">
          <a:xfrm>
            <a:off x="239038" y="7210425"/>
            <a:ext cx="6232841" cy="190505"/>
          </a:xfrm>
          <a:prstGeom prst="rect">
            <a:avLst/>
          </a:prstGeom>
          <a:solidFill>
            <a:srgbClr val="1C2E4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ctr" anchorCtr="0" upright="1">
            <a:noAutofit/>
          </a:bodyPr>
          <a:lstStyle/>
          <a:p>
            <a:pPr marL="134620">
              <a:spcBef>
                <a:spcPts val="745"/>
              </a:spcBef>
              <a:spcAft>
                <a:spcPts val="0"/>
              </a:spcAft>
              <a:tabLst>
                <a:tab pos="508635" algn="l"/>
              </a:tabLst>
            </a:pPr>
            <a:r>
              <a:rPr lang="el-GR" sz="1000" spc="-25" dirty="0">
                <a:solidFill>
                  <a:schemeClr val="bg1">
                    <a:lumMod val="50000"/>
                  </a:schemeClr>
                </a:solidFill>
                <a:effectLst/>
                <a:latin typeface="Trebuchet MS" panose="020B0603020202020204" pitchFamily="34" charset="0"/>
                <a:ea typeface="Trebuchet MS" panose="020B0603020202020204" pitchFamily="34" charset="0"/>
                <a:cs typeface="Trebuchet MS" panose="020B0603020202020204" pitchFamily="34" charset="0"/>
              </a:rPr>
              <a:t>13</a:t>
            </a:r>
            <a:r>
              <a:rPr lang="el-GR" sz="1000" dirty="0">
                <a:solidFill>
                  <a:schemeClr val="bg1">
                    <a:lumMod val="50000"/>
                  </a:schemeClr>
                </a:solidFill>
                <a:effectLst/>
                <a:latin typeface="+mj-lt"/>
                <a:ea typeface="Trebuchet MS" panose="020B0603020202020204" pitchFamily="34" charset="0"/>
                <a:cs typeface="Trebuchet MS" panose="020B0603020202020204" pitchFamily="34" charset="0"/>
              </a:rPr>
              <a:t>	</a:t>
            </a:r>
            <a:r>
              <a:rPr lang="el-GR" sz="1000" spc="-15" dirty="0">
                <a:solidFill>
                  <a:schemeClr val="bg1">
                    <a:lumMod val="50000"/>
                  </a:schemeClr>
                </a:solidFill>
                <a:latin typeface="+mj-lt"/>
                <a:cs typeface="Trebuchet MS"/>
              </a:rPr>
              <a:t> </a:t>
            </a:r>
            <a:r>
              <a:rPr lang="en-US" sz="1000" spc="-15" dirty="0">
                <a:solidFill>
                  <a:schemeClr val="bg1">
                    <a:lumMod val="50000"/>
                  </a:schemeClr>
                </a:solidFill>
                <a:cs typeface="Trebuchet MS"/>
              </a:rPr>
              <a:t>INNOVATION PLAYBOOK</a:t>
            </a:r>
            <a:r>
              <a:rPr lang="el-GR" sz="1000" spc="-5" dirty="0">
                <a:solidFill>
                  <a:schemeClr val="bg1">
                    <a:lumMod val="50000"/>
                  </a:schemeClr>
                </a:solidFill>
                <a:latin typeface="+mj-lt"/>
                <a:cs typeface="Trebuchet MS"/>
              </a:rPr>
              <a:t> </a:t>
            </a:r>
            <a:r>
              <a:rPr lang="el-GR" sz="1000" dirty="0">
                <a:solidFill>
                  <a:schemeClr val="bg1">
                    <a:lumMod val="50000"/>
                  </a:schemeClr>
                </a:solidFill>
                <a:effectLst/>
                <a:latin typeface="+mj-lt"/>
                <a:ea typeface="Trebuchet MS" panose="020B0603020202020204" pitchFamily="34" charset="0"/>
                <a:cs typeface="Trebuchet MS" panose="020B0603020202020204" pitchFamily="34" charset="0"/>
              </a:rPr>
              <a:t>|</a:t>
            </a:r>
            <a:r>
              <a:rPr lang="el-GR" sz="1000" spc="370" dirty="0">
                <a:solidFill>
                  <a:schemeClr val="bg1">
                    <a:lumMod val="50000"/>
                  </a:schemeClr>
                </a:solidFill>
                <a:effectLst/>
                <a:latin typeface="+mj-lt"/>
                <a:ea typeface="Trebuchet MS" panose="020B0603020202020204" pitchFamily="34" charset="0"/>
                <a:cs typeface="Trebuchet MS" panose="020B0603020202020204" pitchFamily="34" charset="0"/>
              </a:rPr>
              <a:t> </a:t>
            </a:r>
            <a:r>
              <a:rPr lang="el-GR" sz="1000" dirty="0">
                <a:solidFill>
                  <a:schemeClr val="bg1">
                    <a:lumMod val="50000"/>
                  </a:schemeClr>
                </a:solidFill>
                <a:effectLst/>
                <a:latin typeface="+mj-lt"/>
                <a:ea typeface="Trebuchet MS" panose="020B0603020202020204" pitchFamily="34" charset="0"/>
                <a:cs typeface="Trebuchet MS" panose="020B0603020202020204" pitchFamily="34" charset="0"/>
              </a:rPr>
              <a:t>ΑΠΟ ΤΙΣ ΠΡΟΚΛΗΣΕΙΣ ΣΤΙΣ ΠΡΑΞΕΙΣ</a:t>
            </a:r>
            <a:endParaRPr lang="el-GR" sz="1100" dirty="0">
              <a:solidFill>
                <a:schemeClr val="bg1">
                  <a:lumMod val="50000"/>
                </a:schemeClr>
              </a:solidFill>
              <a:effectLst/>
              <a:latin typeface="+mj-lt"/>
              <a:ea typeface="Trebuchet MS" panose="020B0603020202020204" pitchFamily="34" charset="0"/>
              <a:cs typeface="Trebuchet MS" panose="020B0603020202020204" pitchFamily="34" charset="0"/>
            </a:endParaRPr>
          </a:p>
        </p:txBody>
      </p:sp>
    </p:spTree>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4" name="Image 167">
            <a:extLst>
              <a:ext uri="{FF2B5EF4-FFF2-40B4-BE49-F238E27FC236}">
                <a16:creationId xmlns:a16="http://schemas.microsoft.com/office/drawing/2014/main" id="{24E3946D-9696-BA6B-5CF8-F1AFB1A462B3}"/>
              </a:ext>
            </a:extLst>
          </p:cNvPr>
          <p:cNvPicPr>
            <a:picLocks/>
          </p:cNvPicPr>
          <p:nvPr/>
        </p:nvPicPr>
        <p:blipFill>
          <a:blip r:embed="rId2" cstate="print"/>
          <a:stretch>
            <a:fillRect/>
          </a:stretch>
        </p:blipFill>
        <p:spPr>
          <a:xfrm>
            <a:off x="-64135" y="474345"/>
            <a:ext cx="12154535" cy="7123430"/>
          </a:xfrm>
          <a:prstGeom prst="rect">
            <a:avLst/>
          </a:prstGeom>
        </p:spPr>
      </p:pic>
      <p:sp>
        <p:nvSpPr>
          <p:cNvPr id="5" name="object 8">
            <a:extLst>
              <a:ext uri="{FF2B5EF4-FFF2-40B4-BE49-F238E27FC236}">
                <a16:creationId xmlns:a16="http://schemas.microsoft.com/office/drawing/2014/main" id="{F2E26C73-C54F-3D7A-B742-A17B2F23ABB1}"/>
              </a:ext>
            </a:extLst>
          </p:cNvPr>
          <p:cNvSpPr txBox="1">
            <a:spLocks noGrp="1"/>
          </p:cNvSpPr>
          <p:nvPr>
            <p:ph type="title"/>
          </p:nvPr>
        </p:nvSpPr>
        <p:spPr>
          <a:xfrm>
            <a:off x="727872" y="428625"/>
            <a:ext cx="6841328" cy="1205458"/>
          </a:xfrm>
          <a:prstGeom prst="rect">
            <a:avLst/>
          </a:prstGeom>
        </p:spPr>
        <p:txBody>
          <a:bodyPr vert="horz" wrap="square" lIns="0" tIns="12700" rIns="0" bIns="0" rtlCol="0">
            <a:spAutoFit/>
          </a:bodyPr>
          <a:lstStyle/>
          <a:p>
            <a:pPr marL="12700">
              <a:lnSpc>
                <a:spcPts val="2365"/>
              </a:lnSpc>
              <a:spcBef>
                <a:spcPts val="100"/>
              </a:spcBef>
            </a:pPr>
            <a:r>
              <a:rPr lang="el-GR" spc="-125" dirty="0">
                <a:solidFill>
                  <a:srgbClr val="1FC4C9"/>
                </a:solidFill>
                <a:latin typeface="+mj-lt"/>
              </a:rPr>
              <a:t>1</a:t>
            </a:r>
            <a:r>
              <a:rPr lang="el-GR" spc="-125" baseline="30000" dirty="0">
                <a:solidFill>
                  <a:srgbClr val="1FC4C9"/>
                </a:solidFill>
                <a:latin typeface="+mj-lt"/>
              </a:rPr>
              <a:t>η</a:t>
            </a:r>
            <a:r>
              <a:rPr lang="el-GR" spc="-125" dirty="0">
                <a:solidFill>
                  <a:srgbClr val="1FC4C9"/>
                </a:solidFill>
                <a:latin typeface="+mj-lt"/>
              </a:rPr>
              <a:t> ΑΡΧΗ</a:t>
            </a:r>
            <a:endParaRPr spc="-25" dirty="0">
              <a:solidFill>
                <a:srgbClr val="1FC4C9"/>
              </a:solidFill>
              <a:latin typeface="+mj-lt"/>
            </a:endParaRPr>
          </a:p>
          <a:p>
            <a:pPr marL="13970" marR="5080">
              <a:lnSpc>
                <a:spcPts val="3200"/>
              </a:lnSpc>
              <a:spcBef>
                <a:spcPts val="484"/>
              </a:spcBef>
            </a:pPr>
            <a:r>
              <a:rPr lang="el-GR" sz="3200" spc="-114" dirty="0">
                <a:solidFill>
                  <a:srgbClr val="1FC4C9"/>
                </a:solidFill>
                <a:latin typeface="+mj-lt"/>
              </a:rPr>
              <a:t>ΕΝΣΩΜΑΤΩΣΤΕ ΚΑΙ EΝΔΥΝΑΜΩΣΤΕ ΤΗΝ KΑΙΝΟΤΟΜΙΑ ΣΤΟΝ ΔΗΜΟΣΙΟ ΤΟΜΕΑ</a:t>
            </a:r>
          </a:p>
        </p:txBody>
      </p:sp>
      <p:sp>
        <p:nvSpPr>
          <p:cNvPr id="6" name="object 9">
            <a:extLst>
              <a:ext uri="{FF2B5EF4-FFF2-40B4-BE49-F238E27FC236}">
                <a16:creationId xmlns:a16="http://schemas.microsoft.com/office/drawing/2014/main" id="{A9124F88-9C1D-BFFC-E1A2-6C34C15E874A}"/>
              </a:ext>
            </a:extLst>
          </p:cNvPr>
          <p:cNvSpPr txBox="1"/>
          <p:nvPr/>
        </p:nvSpPr>
        <p:spPr>
          <a:xfrm>
            <a:off x="709965" y="1667995"/>
            <a:ext cx="6187862" cy="665480"/>
          </a:xfrm>
          <a:prstGeom prst="rect">
            <a:avLst/>
          </a:prstGeom>
        </p:spPr>
        <p:txBody>
          <a:bodyPr vert="horz" wrap="square" lIns="0" tIns="12700" rIns="0" bIns="0" rtlCol="0">
            <a:spAutoFit/>
          </a:bodyPr>
          <a:lstStyle/>
          <a:p>
            <a:pPr marL="12700" marR="5080">
              <a:lnSpc>
                <a:spcPct val="100000"/>
              </a:lnSpc>
              <a:spcBef>
                <a:spcPts val="100"/>
              </a:spcBef>
            </a:pPr>
            <a:r>
              <a:rPr lang="el-GR" sz="2100" spc="-160" dirty="0">
                <a:solidFill>
                  <a:srgbClr val="1FC4C9"/>
                </a:solidFill>
                <a:latin typeface="+mj-lt"/>
                <a:cs typeface="Trebuchet MS"/>
              </a:rPr>
              <a:t>Η ΥΙΟΘΕΤΗΣΗ ΤΗΣ ΠΡΩΤΗΣ ΑΡΧΗΣ ΠΕΡΙΚΛΕΙΕΙ ΠΕΝΤΕ ΒΑΣΙΚΕΣ ΔΙΑΣΤΑΣΕΙΣ :</a:t>
            </a:r>
            <a:endParaRPr sz="2100" dirty="0">
              <a:latin typeface="+mj-lt"/>
              <a:cs typeface="Trebuchet MS"/>
            </a:endParaRPr>
          </a:p>
        </p:txBody>
      </p:sp>
      <p:sp>
        <p:nvSpPr>
          <p:cNvPr id="7" name="object 10">
            <a:extLst>
              <a:ext uri="{FF2B5EF4-FFF2-40B4-BE49-F238E27FC236}">
                <a16:creationId xmlns:a16="http://schemas.microsoft.com/office/drawing/2014/main" id="{2DA703A4-81D2-CDDB-8729-3E11822C4D7E}"/>
              </a:ext>
            </a:extLst>
          </p:cNvPr>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14</a:t>
            </a:r>
          </a:p>
        </p:txBody>
      </p:sp>
      <p:sp>
        <p:nvSpPr>
          <p:cNvPr id="8" name="object 11">
            <a:extLst>
              <a:ext uri="{FF2B5EF4-FFF2-40B4-BE49-F238E27FC236}">
                <a16:creationId xmlns:a16="http://schemas.microsoft.com/office/drawing/2014/main" id="{E82A2513-963B-7730-6AC2-AF65B8C489AE}"/>
              </a:ext>
            </a:extLst>
          </p:cNvPr>
          <p:cNvSpPr txBox="1"/>
          <p:nvPr/>
        </p:nvSpPr>
        <p:spPr>
          <a:xfrm>
            <a:off x="685186" y="7100651"/>
            <a:ext cx="5360014"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50000"/>
                  </a:schemeClr>
                </a:solidFill>
                <a:latin typeface="Trebuchet MS"/>
                <a:cs typeface="Trebuchet MS"/>
              </a:rPr>
              <a:t> </a:t>
            </a:r>
            <a:r>
              <a:rPr lang="en-US" sz="1000" spc="-15" dirty="0">
                <a:solidFill>
                  <a:schemeClr val="bg1">
                    <a:lumMod val="50000"/>
                  </a:schemeClr>
                </a:solidFill>
                <a:cs typeface="Trebuchet MS"/>
              </a:rPr>
              <a:t>INNOVATION PLAYBOOK</a:t>
            </a:r>
            <a:r>
              <a:rPr lang="en-US" sz="1000" spc="-5" dirty="0">
                <a:solidFill>
                  <a:schemeClr val="bg1">
                    <a:lumMod val="50000"/>
                  </a:schemeClr>
                </a:solidFill>
                <a:latin typeface="Trebuchet MS"/>
                <a:cs typeface="Trebuchet MS"/>
              </a:rPr>
              <a:t> </a:t>
            </a:r>
            <a:r>
              <a:rPr lang="el-GR" sz="1000" spc="-5" dirty="0">
                <a:solidFill>
                  <a:schemeClr val="bg1">
                    <a:lumMod val="50000"/>
                  </a:schemeClr>
                </a:solidFill>
                <a:latin typeface="Trebuchet MS"/>
                <a:cs typeface="Trebuchet MS"/>
              </a:rPr>
              <a:t>| ΑΡΧΕΣ ΤΗΣ ΚΑΙΝΟΤΟΜΙΑΣ</a:t>
            </a:r>
            <a:endParaRPr sz="1000" dirty="0">
              <a:solidFill>
                <a:schemeClr val="bg1">
                  <a:lumMod val="50000"/>
                </a:schemeClr>
              </a:solidFill>
              <a:latin typeface="Trebuchet MS"/>
              <a:cs typeface="Trebuchet MS"/>
            </a:endParaRPr>
          </a:p>
        </p:txBody>
      </p:sp>
      <p:sp>
        <p:nvSpPr>
          <p:cNvPr id="9" name="object 3">
            <a:extLst>
              <a:ext uri="{FF2B5EF4-FFF2-40B4-BE49-F238E27FC236}">
                <a16:creationId xmlns:a16="http://schemas.microsoft.com/office/drawing/2014/main" id="{4147CD8E-22C9-81D1-0CD3-702718913FFC}"/>
              </a:ext>
            </a:extLst>
          </p:cNvPr>
          <p:cNvSpPr txBox="1"/>
          <p:nvPr/>
        </p:nvSpPr>
        <p:spPr>
          <a:xfrm>
            <a:off x="386292" y="3391585"/>
            <a:ext cx="2015007" cy="1259318"/>
          </a:xfrm>
          <a:prstGeom prst="rect">
            <a:avLst/>
          </a:prstGeom>
        </p:spPr>
        <p:txBody>
          <a:bodyPr vert="horz" wrap="square" lIns="0" tIns="27939" rIns="0" bIns="0" rtlCol="0">
            <a:spAutoFit/>
          </a:bodyPr>
          <a:lstStyle/>
          <a:p>
            <a:pPr marL="83820" marR="76835" algn="ctr">
              <a:lnSpc>
                <a:spcPts val="1600"/>
              </a:lnSpc>
              <a:spcBef>
                <a:spcPts val="219"/>
              </a:spcBef>
            </a:pPr>
            <a:r>
              <a:rPr lang="el-GR" sz="1400" b="1" spc="-35" dirty="0">
                <a:solidFill>
                  <a:srgbClr val="FFFFFF"/>
                </a:solidFill>
                <a:latin typeface="+mj-lt"/>
                <a:cs typeface="Trebuchet MS"/>
              </a:rPr>
              <a:t>Αναγνωρίστε ότι η καινοτομία, παρόμοια με άλλες βασικές λειτουργίες, απαιτεί </a:t>
            </a:r>
            <a:r>
              <a:rPr lang="el-GR" sz="1400" b="1" spc="-35" dirty="0">
                <a:solidFill>
                  <a:srgbClr val="FFFFFF"/>
                </a:solidFill>
                <a:latin typeface="+mj-lt"/>
              </a:rPr>
              <a:t>επένδυση και υποστήριξη για να ευδοκιμήσει.</a:t>
            </a:r>
            <a:endParaRPr sz="1400" b="1" spc="-35" dirty="0">
              <a:solidFill>
                <a:srgbClr val="FFFFFF"/>
              </a:solidFill>
              <a:latin typeface="+mj-lt"/>
            </a:endParaRPr>
          </a:p>
        </p:txBody>
      </p:sp>
      <p:sp>
        <p:nvSpPr>
          <p:cNvPr id="10" name="object 4">
            <a:extLst>
              <a:ext uri="{FF2B5EF4-FFF2-40B4-BE49-F238E27FC236}">
                <a16:creationId xmlns:a16="http://schemas.microsoft.com/office/drawing/2014/main" id="{3591607E-2655-BAA7-5CE0-522B18249B9B}"/>
              </a:ext>
            </a:extLst>
          </p:cNvPr>
          <p:cNvSpPr txBox="1"/>
          <p:nvPr/>
        </p:nvSpPr>
        <p:spPr>
          <a:xfrm>
            <a:off x="4978399" y="3186012"/>
            <a:ext cx="2053467" cy="2310888"/>
          </a:xfrm>
          <a:prstGeom prst="rect">
            <a:avLst/>
          </a:prstGeom>
        </p:spPr>
        <p:txBody>
          <a:bodyPr vert="horz" wrap="square" lIns="0" tIns="27939" rIns="0" bIns="0" rtlCol="0">
            <a:spAutoFit/>
          </a:bodyPr>
          <a:lstStyle/>
          <a:p>
            <a:pPr marL="12065" marR="5080" algn="ctr">
              <a:lnSpc>
                <a:spcPts val="1600"/>
              </a:lnSpc>
              <a:spcBef>
                <a:spcPts val="219"/>
              </a:spcBef>
            </a:pPr>
            <a:r>
              <a:rPr lang="el-GR" sz="1400" b="1" spc="-10" dirty="0">
                <a:solidFill>
                  <a:srgbClr val="FFFFFF"/>
                </a:solidFill>
                <a:latin typeface="+mj-lt"/>
                <a:cs typeface="Trebuchet MS"/>
              </a:rPr>
              <a:t>Ενστερνιστείτε την καινοτομία ως έναν από τους τρόπους με τους οποίους οι δημόσιες διοικήσεις μπορούν να επιτύχουν τους στόχους τους και να προσφέρουν περισσότερα στους ανθρώπους που εξυπηρετούν.</a:t>
            </a:r>
          </a:p>
          <a:p>
            <a:pPr marL="12065" marR="5080" algn="ctr">
              <a:lnSpc>
                <a:spcPts val="1600"/>
              </a:lnSpc>
              <a:spcBef>
                <a:spcPts val="219"/>
              </a:spcBef>
            </a:pPr>
            <a:endParaRPr lang="el-GR" sz="1400" spc="-60" dirty="0">
              <a:solidFill>
                <a:srgbClr val="FFFFFF"/>
              </a:solidFill>
              <a:latin typeface="Trebuchet MS"/>
              <a:cs typeface="Trebuchet MS"/>
            </a:endParaRPr>
          </a:p>
        </p:txBody>
      </p:sp>
      <p:sp>
        <p:nvSpPr>
          <p:cNvPr id="11" name="object 5">
            <a:extLst>
              <a:ext uri="{FF2B5EF4-FFF2-40B4-BE49-F238E27FC236}">
                <a16:creationId xmlns:a16="http://schemas.microsoft.com/office/drawing/2014/main" id="{E750809C-0BB0-7574-A04C-EF90787D09E3}"/>
              </a:ext>
            </a:extLst>
          </p:cNvPr>
          <p:cNvSpPr txBox="1"/>
          <p:nvPr/>
        </p:nvSpPr>
        <p:spPr>
          <a:xfrm>
            <a:off x="2511521" y="4174598"/>
            <a:ext cx="2279732" cy="2490424"/>
          </a:xfrm>
          <a:prstGeom prst="rect">
            <a:avLst/>
          </a:prstGeom>
        </p:spPr>
        <p:txBody>
          <a:bodyPr vert="horz" wrap="square" lIns="0" tIns="27939" rIns="0" bIns="0" rtlCol="0">
            <a:spAutoFit/>
          </a:bodyPr>
          <a:lstStyle/>
          <a:p>
            <a:pPr marL="78740" marR="71120" indent="-635" algn="ctr">
              <a:lnSpc>
                <a:spcPts val="1600"/>
              </a:lnSpc>
              <a:spcBef>
                <a:spcPts val="219"/>
              </a:spcBef>
            </a:pPr>
            <a:r>
              <a:rPr lang="el-GR" sz="1400" b="1" spc="-10" dirty="0">
                <a:solidFill>
                  <a:srgbClr val="FFFFFF"/>
                </a:solidFill>
                <a:latin typeface="+mj-lt"/>
                <a:cs typeface="Trebuchet MS"/>
              </a:rPr>
              <a:t>Δημιουργήστε ή συνεχίστε να παρέχετε υποστήριξη στο σύστημα καινοτομίας, λαμβάνοντας υπόψη τις αντίστοιχες ευθύνες και τη λειτουργία των διαφορετικών επιπέδων της δημόσιας διοίκησης και εκτιμώντας τους διαφορετικούς βαθμούς συγκεντρωτισμού εντός των </a:t>
            </a:r>
            <a:r>
              <a:rPr lang="el-GR" sz="1400" b="1" spc="-10" dirty="0">
                <a:solidFill>
                  <a:srgbClr val="FFFFFF"/>
                </a:solidFill>
                <a:latin typeface="+mj-lt"/>
              </a:rPr>
              <a:t>κυβερνήσεων.</a:t>
            </a:r>
            <a:endParaRPr sz="1400" b="1" spc="-10" dirty="0">
              <a:solidFill>
                <a:srgbClr val="FFFFFF"/>
              </a:solidFill>
              <a:latin typeface="+mj-lt"/>
            </a:endParaRPr>
          </a:p>
        </p:txBody>
      </p:sp>
      <p:sp>
        <p:nvSpPr>
          <p:cNvPr id="12" name="object 6">
            <a:extLst>
              <a:ext uri="{FF2B5EF4-FFF2-40B4-BE49-F238E27FC236}">
                <a16:creationId xmlns:a16="http://schemas.microsoft.com/office/drawing/2014/main" id="{C7D002AB-0DD4-9BA0-3A8F-012AB894F27C}"/>
              </a:ext>
            </a:extLst>
          </p:cNvPr>
          <p:cNvSpPr txBox="1"/>
          <p:nvPr/>
        </p:nvSpPr>
        <p:spPr>
          <a:xfrm>
            <a:off x="7149332" y="4341456"/>
            <a:ext cx="2335899" cy="1874871"/>
          </a:xfrm>
          <a:prstGeom prst="rect">
            <a:avLst/>
          </a:prstGeom>
        </p:spPr>
        <p:txBody>
          <a:bodyPr vert="horz" wrap="square" lIns="0" tIns="27939" rIns="0" bIns="0" rtlCol="0">
            <a:spAutoFit/>
          </a:bodyPr>
          <a:lstStyle/>
          <a:p>
            <a:pPr marL="149225" marR="141605" algn="ctr">
              <a:lnSpc>
                <a:spcPts val="1600"/>
              </a:lnSpc>
              <a:spcBef>
                <a:spcPts val="219"/>
              </a:spcBef>
            </a:pPr>
            <a:r>
              <a:rPr lang="el-GR" sz="1400" b="1" spc="-10" dirty="0">
                <a:solidFill>
                  <a:srgbClr val="FFFFFF"/>
                </a:solidFill>
                <a:latin typeface="+mj-lt"/>
                <a:cs typeface="Trebuchet MS"/>
              </a:rPr>
              <a:t>Εκτιμήστε την πολύπλευρη φύση της καινοτομίας και ακολουθήστε μία συστημική προσέγγιση χαρτοφυλακίου στην καινοτομία, το οποίο να είναι προσαρμοσμένο στις σχετικές ανάγκες, στόχους και προτεραιότητες.</a:t>
            </a:r>
            <a:endParaRPr sz="1400" b="1" spc="-10" dirty="0">
              <a:solidFill>
                <a:srgbClr val="FFFFFF"/>
              </a:solidFill>
              <a:latin typeface="+mj-lt"/>
              <a:cs typeface="Trebuchet MS"/>
            </a:endParaRPr>
          </a:p>
        </p:txBody>
      </p:sp>
      <p:sp>
        <p:nvSpPr>
          <p:cNvPr id="13" name="object 7">
            <a:extLst>
              <a:ext uri="{FF2B5EF4-FFF2-40B4-BE49-F238E27FC236}">
                <a16:creationId xmlns:a16="http://schemas.microsoft.com/office/drawing/2014/main" id="{9248385A-5A4D-EB6C-08B4-992B24995AFF}"/>
              </a:ext>
            </a:extLst>
          </p:cNvPr>
          <p:cNvSpPr txBox="1"/>
          <p:nvPr/>
        </p:nvSpPr>
        <p:spPr>
          <a:xfrm>
            <a:off x="9670431" y="3649393"/>
            <a:ext cx="1739264" cy="848949"/>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10" dirty="0">
                <a:solidFill>
                  <a:srgbClr val="FFFFFF"/>
                </a:solidFill>
                <a:latin typeface="+mj-lt"/>
                <a:cs typeface="Trebuchet MS"/>
              </a:rPr>
              <a:t>Δώστε προσοχή και υποστήριξη στην καινοτομία που ήδη λαμβάνει χώρα.</a:t>
            </a:r>
            <a:endParaRPr sz="1400" b="1" spc="-10" dirty="0">
              <a:solidFill>
                <a:srgbClr val="FFFFFF"/>
              </a:solidFill>
              <a:latin typeface="+mj-lt"/>
              <a:cs typeface="Trebuchet MS"/>
            </a:endParaRPr>
          </a:p>
        </p:txBody>
      </p:sp>
    </p:spTree>
    <p:extLst>
      <p:ext uri="{BB962C8B-B14F-4D97-AF65-F5344CB8AC3E}">
        <p14:creationId xmlns:p14="http://schemas.microsoft.com/office/powerpoint/2010/main" val="632121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duotone>
              <a:prstClr val="black"/>
              <a:srgbClr val="59B3CB">
                <a:tint val="45000"/>
                <a:satMod val="400000"/>
              </a:srgbClr>
            </a:duotone>
          </a:blip>
          <a:stretch>
            <a:fillRect/>
          </a:stretch>
        </p:blipFill>
        <p:spPr>
          <a:xfrm>
            <a:off x="4956693" y="416232"/>
            <a:ext cx="7139305" cy="7143775"/>
          </a:xfrm>
          <a:prstGeom prst="rect">
            <a:avLst/>
          </a:prstGeom>
          <a:noFill/>
          <a:ln>
            <a:noFill/>
          </a:ln>
          <a:effectLst>
            <a:outerShdw dist="50800" dir="5400000" algn="ctr" rotWithShape="0">
              <a:schemeClr val="accent1">
                <a:lumMod val="60000"/>
                <a:lumOff val="40000"/>
              </a:schemeClr>
            </a:outerShdw>
          </a:effectLst>
        </p:spPr>
      </p:pic>
      <p:sp>
        <p:nvSpPr>
          <p:cNvPr id="3" name="object 3"/>
          <p:cNvSpPr txBox="1">
            <a:spLocks noGrp="1"/>
          </p:cNvSpPr>
          <p:nvPr>
            <p:ph type="title"/>
          </p:nvPr>
        </p:nvSpPr>
        <p:spPr>
          <a:xfrm>
            <a:off x="709965" y="393968"/>
            <a:ext cx="7011635" cy="1320874"/>
          </a:xfrm>
          <a:prstGeom prst="rect">
            <a:avLst/>
          </a:prstGeom>
        </p:spPr>
        <p:txBody>
          <a:bodyPr vert="horz" wrap="square" lIns="0" tIns="12700" rIns="0" bIns="0" rtlCol="0">
            <a:spAutoFit/>
          </a:bodyPr>
          <a:lstStyle/>
          <a:p>
            <a:pPr marL="12700" marR="0" lvl="0" indent="0" defTabSz="914400" eaLnBrk="1" fontAlgn="auto" latinLnBrk="0" hangingPunct="1">
              <a:spcBef>
                <a:spcPts val="100"/>
              </a:spcBef>
              <a:spcAft>
                <a:spcPts val="0"/>
              </a:spcAft>
              <a:buClrTx/>
              <a:buSzTx/>
              <a:buFontTx/>
              <a:buNone/>
              <a:tabLst/>
              <a:defRPr/>
            </a:pPr>
            <a:r>
              <a:rPr lang="el-GR" spc="-125" dirty="0">
                <a:solidFill>
                  <a:srgbClr val="1FC4C9"/>
                </a:solidFill>
                <a:latin typeface="+mj-lt"/>
              </a:rPr>
              <a:t>1</a:t>
            </a:r>
            <a:r>
              <a:rPr lang="el-GR" spc="-125" baseline="30000" dirty="0">
                <a:solidFill>
                  <a:srgbClr val="1FC4C9"/>
                </a:solidFill>
                <a:latin typeface="+mj-lt"/>
              </a:rPr>
              <a:t>η</a:t>
            </a:r>
            <a:r>
              <a:rPr lang="el-GR" spc="-125" dirty="0">
                <a:solidFill>
                  <a:srgbClr val="1FC4C9"/>
                </a:solidFill>
                <a:latin typeface="+mj-lt"/>
              </a:rPr>
              <a:t> ΑΡΧΗ</a:t>
            </a:r>
            <a:br>
              <a:rPr lang="el-GR" spc="-25" dirty="0">
                <a:solidFill>
                  <a:srgbClr val="1FC4C9"/>
                </a:solidFill>
                <a:latin typeface="+mj-lt"/>
              </a:rPr>
            </a:br>
            <a:r>
              <a:rPr lang="el-GR" sz="3200" spc="-114" dirty="0">
                <a:solidFill>
                  <a:srgbClr val="1FC4C9"/>
                </a:solidFill>
                <a:latin typeface="+mj-lt"/>
              </a:rPr>
              <a:t>ΕΝΣΩΜΑΤΩΣΤΕ ΚΑΙ EΝΔΥΝΑΜΩΣΤΕ ΤΗΝ KΑΙΝΟΤΟΜΙΑ ΣΤΟΝ ΔΗΜΟΣΙΟ ΤΟΜΕΑ</a:t>
            </a:r>
            <a:endParaRPr sz="3200" dirty="0">
              <a:latin typeface="+mj-lt"/>
            </a:endParaRPr>
          </a:p>
        </p:txBody>
      </p:sp>
      <p:sp>
        <p:nvSpPr>
          <p:cNvPr id="6" name="object 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15</a:t>
            </a:r>
          </a:p>
        </p:txBody>
      </p:sp>
      <p:sp>
        <p:nvSpPr>
          <p:cNvPr id="7" name="object 7"/>
          <p:cNvSpPr txBox="1"/>
          <p:nvPr/>
        </p:nvSpPr>
        <p:spPr>
          <a:xfrm>
            <a:off x="685186" y="7100651"/>
            <a:ext cx="497901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50000"/>
                  </a:schemeClr>
                </a:solidFill>
                <a:cs typeface="Trebuchet MS"/>
              </a:rPr>
              <a:t>INNOVATION PLAYBOOK</a:t>
            </a:r>
            <a:r>
              <a:rPr lang="el-GR" sz="1000" spc="-5" dirty="0">
                <a:solidFill>
                  <a:schemeClr val="bg1">
                    <a:lumMod val="50000"/>
                  </a:schemeClr>
                </a:solidFill>
                <a:cs typeface="Trebuchet MS"/>
              </a:rPr>
              <a:t> </a:t>
            </a:r>
            <a:r>
              <a:rPr lang="el-GR" sz="1000" spc="-5" dirty="0">
                <a:solidFill>
                  <a:schemeClr val="bg1">
                    <a:lumMod val="50000"/>
                  </a:schemeClr>
                </a:solidFill>
                <a:latin typeface="Trebuchet MS"/>
                <a:cs typeface="Trebuchet MS"/>
              </a:rPr>
              <a:t>| </a:t>
            </a:r>
            <a:r>
              <a:rPr lang="el-GR" sz="1000" spc="-5" dirty="0">
                <a:solidFill>
                  <a:schemeClr val="bg1">
                    <a:lumMod val="50000"/>
                  </a:schemeClr>
                </a:solidFill>
                <a:latin typeface="+mj-lt"/>
                <a:cs typeface="Trebuchet MS"/>
              </a:rPr>
              <a:t>ΑΡΧΕΣ ΤΗΣ ΚΑΙΝΟΤΟΜΙΑΣ</a:t>
            </a:r>
            <a:endParaRPr sz="1000" dirty="0">
              <a:solidFill>
                <a:schemeClr val="bg1">
                  <a:lumMod val="50000"/>
                </a:schemeClr>
              </a:solidFill>
              <a:latin typeface="+mj-lt"/>
              <a:cs typeface="Trebuchet MS"/>
            </a:endParaRPr>
          </a:p>
        </p:txBody>
      </p:sp>
      <p:sp>
        <p:nvSpPr>
          <p:cNvPr id="4" name="object 4"/>
          <p:cNvSpPr txBox="1"/>
          <p:nvPr/>
        </p:nvSpPr>
        <p:spPr>
          <a:xfrm>
            <a:off x="685187" y="2409825"/>
            <a:ext cx="7036413" cy="4025717"/>
          </a:xfrm>
          <a:prstGeom prst="rect">
            <a:avLst/>
          </a:prstGeom>
        </p:spPr>
        <p:txBody>
          <a:bodyPr vert="horz" wrap="square" lIns="0" tIns="12700" rIns="0" bIns="0" rtlCol="0">
            <a:spAutoFit/>
          </a:bodyPr>
          <a:lstStyle/>
          <a:p>
            <a:pPr marL="12700" marR="37465">
              <a:lnSpc>
                <a:spcPct val="111100"/>
              </a:lnSpc>
              <a:spcBef>
                <a:spcPts val="700"/>
              </a:spcBef>
            </a:pPr>
            <a:r>
              <a:rPr lang="el-GR" sz="1200" spc="-90" dirty="0">
                <a:solidFill>
                  <a:srgbClr val="1C2E42"/>
                </a:solidFill>
                <a:latin typeface="+mj-lt"/>
                <a:cs typeface="Trebuchet MS"/>
              </a:rPr>
              <a:t>Η πρώτη αρχή – ενσωμάτωση και </a:t>
            </a:r>
            <a:r>
              <a:rPr lang="el-GR" sz="1200" spc="-90" dirty="0">
                <a:solidFill>
                  <a:srgbClr val="1C2E42"/>
                </a:solidFill>
                <a:latin typeface="+mj-lt"/>
              </a:rPr>
              <a:t>ενδυνάμωση της καινοτομίας στον δημόσιο τομέα – υπογραμμίζει την ανάγκη για ηγεσία προκειμένου να προωθηθούν δημόσια και να προαχθούν οι καινοτόμες προσεγγίσεις στη δημόσια διοίκηση. </a:t>
            </a:r>
          </a:p>
          <a:p>
            <a:pPr marL="12700" marR="37465">
              <a:lnSpc>
                <a:spcPct val="111100"/>
              </a:lnSpc>
              <a:spcBef>
                <a:spcPts val="700"/>
              </a:spcBef>
            </a:pPr>
            <a:endParaRPr lang="el-GR" sz="1200" spc="-90" dirty="0">
              <a:solidFill>
                <a:srgbClr val="1C2E42"/>
              </a:solidFill>
              <a:latin typeface="+mj-lt"/>
            </a:endParaRPr>
          </a:p>
          <a:p>
            <a:pPr marL="12700" marR="37465">
              <a:lnSpc>
                <a:spcPct val="111100"/>
              </a:lnSpc>
              <a:spcBef>
                <a:spcPts val="700"/>
              </a:spcBef>
            </a:pPr>
            <a:r>
              <a:rPr lang="el-GR" sz="1200" spc="-90" dirty="0">
                <a:solidFill>
                  <a:srgbClr val="1C2E42"/>
                </a:solidFill>
                <a:latin typeface="+mj-lt"/>
              </a:rPr>
              <a:t>Η καινοτομία είναι πιθανότερο να ευδοκιμήσει όταν υποστηρίζεται ρητά. Οι ηγέτες δύνανται να ενθαρρύνουν και να αναγνωρίσουν την καινοτομία, να δημιουργήσουν τη διάθεση για καινοτομία μέσω στρατηγικής κατεύθυνσης και κουλτούρας και να επιδείξουν ανοιχτό πνεύμα στην αβεβαιότητα και τον πειραματισμό</a:t>
            </a:r>
            <a:r>
              <a:rPr lang="en-US" sz="1200" spc="-90" dirty="0">
                <a:solidFill>
                  <a:srgbClr val="1C2E42"/>
                </a:solidFill>
                <a:latin typeface="+mj-lt"/>
              </a:rPr>
              <a:t> </a:t>
            </a:r>
            <a:r>
              <a:rPr lang="el-GR" sz="1200" spc="-90" dirty="0">
                <a:solidFill>
                  <a:srgbClr val="1C2E42"/>
                </a:solidFill>
                <a:latin typeface="+mj-lt"/>
              </a:rPr>
              <a:t>απέναντι στα τομεακά σιλό, την κουλτούρα αποφυγής κινδύνου ή τις αυστηρές διαδικασίες. </a:t>
            </a:r>
          </a:p>
          <a:p>
            <a:pPr marL="12700" marR="37465">
              <a:lnSpc>
                <a:spcPct val="111100"/>
              </a:lnSpc>
              <a:spcBef>
                <a:spcPts val="700"/>
              </a:spcBef>
            </a:pPr>
            <a:endParaRPr lang="el-GR" sz="1200" spc="-90" dirty="0">
              <a:solidFill>
                <a:srgbClr val="1C2E42"/>
              </a:solidFill>
              <a:latin typeface="+mj-lt"/>
              <a:cs typeface="Trebuchet MS"/>
            </a:endParaRPr>
          </a:p>
          <a:p>
            <a:pPr marL="12700" marR="37465">
              <a:lnSpc>
                <a:spcPct val="111100"/>
              </a:lnSpc>
              <a:spcBef>
                <a:spcPts val="700"/>
              </a:spcBef>
            </a:pPr>
            <a:r>
              <a:rPr lang="el-GR" sz="1200" spc="-90" dirty="0">
                <a:solidFill>
                  <a:srgbClr val="1C2E42"/>
                </a:solidFill>
                <a:latin typeface="+mj-lt"/>
                <a:cs typeface="Trebuchet MS"/>
              </a:rPr>
              <a:t>Οι καινοτόμοι του δημοσίου τομέα χρειάζονται κάτι περισσότερο από έμπνευση: χρειάζονται, επίσης, πρόσβαση σε κανονιστικές ρυθμίσεις, πολιτικές και χρηματοδοτικά εργαλεία για την υλοποίηση της καινοτομίας. Τα φιλόδοξα σχέδια θα πρέπει να συνδυάζονται με συγκεκριμένες δράσεις για να θέσουν τις προθέσεις σε εφαρμογή. Οι διοικητικές ικανότητες, διαδικασίες και εργαλεία θα πρέπει, επίσης, να προσαρμοστούν και να αναπτυχθούν προκειμένου να ωθήσουν και να διατηρήσουν την καινοτομία. </a:t>
            </a:r>
          </a:p>
          <a:p>
            <a:pPr marL="12700" marR="37465">
              <a:lnSpc>
                <a:spcPct val="111100"/>
              </a:lnSpc>
              <a:spcBef>
                <a:spcPts val="700"/>
              </a:spcBef>
            </a:pPr>
            <a:endParaRPr lang="el-GR" sz="1200" spc="-90" dirty="0">
              <a:solidFill>
                <a:srgbClr val="1C2E42"/>
              </a:solidFill>
              <a:latin typeface="+mj-lt"/>
              <a:cs typeface="Trebuchet MS"/>
            </a:endParaRPr>
          </a:p>
          <a:p>
            <a:pPr marL="12700" marR="37465">
              <a:lnSpc>
                <a:spcPct val="111100"/>
              </a:lnSpc>
              <a:spcBef>
                <a:spcPts val="700"/>
              </a:spcBef>
            </a:pPr>
            <a:r>
              <a:rPr lang="el-GR" sz="1200" spc="-90" dirty="0">
                <a:solidFill>
                  <a:srgbClr val="1C2E42"/>
                </a:solidFill>
                <a:latin typeface="+mj-lt"/>
                <a:cs typeface="Trebuchet MS"/>
              </a:rPr>
              <a:t>Για να αποδώσει η δυναμική της καινοτομίας, θα πρέπει να δοθεί προσοχή στην υιοθέτηση μιας προσέγγισης χαρτοφυλακίου. Δεν πρέπει όλες οι καινοτομίες να αντιμετωπίζουν άμεσες ανάγκες ή απλώς να προσαρμόζουν υφιστάμενες υπηρεσίες. Οι δημόσιες διοικήσεις θα πρέπει, επίσης, να ενσωματώνουν νέους τρόπους αντιμετώπισης και πρόληψης κοινωνικών προκλήσεων και ευκαιριών, συμπεριλαμβανομένης της αξιοποίησης της καινοτομίας προσανατολισμένης στην αποστολή και στην πρόβλεψη.</a:t>
            </a:r>
          </a:p>
        </p:txBody>
      </p:sp>
      <p:sp>
        <p:nvSpPr>
          <p:cNvPr id="5" name="object 5"/>
          <p:cNvSpPr txBox="1"/>
          <p:nvPr/>
        </p:nvSpPr>
        <p:spPr>
          <a:xfrm>
            <a:off x="707298" y="1741561"/>
            <a:ext cx="6176101" cy="335989"/>
          </a:xfrm>
          <a:prstGeom prst="rect">
            <a:avLst/>
          </a:prstGeom>
        </p:spPr>
        <p:txBody>
          <a:bodyPr vert="horz" wrap="square" lIns="0" tIns="12700" rIns="0" bIns="0" rtlCol="0">
            <a:spAutoFit/>
          </a:bodyPr>
          <a:lstStyle/>
          <a:p>
            <a:pPr marL="12700">
              <a:lnSpc>
                <a:spcPct val="100000"/>
              </a:lnSpc>
              <a:spcBef>
                <a:spcPts val="100"/>
              </a:spcBef>
            </a:pPr>
            <a:r>
              <a:rPr lang="el-GR" sz="2100" spc="-75" dirty="0">
                <a:solidFill>
                  <a:srgbClr val="1FC4C9"/>
                </a:solidFill>
                <a:latin typeface="+mj-lt"/>
                <a:cs typeface="Trebuchet MS"/>
              </a:rPr>
              <a:t>ΓΙΑΤΙ ΕΙΝΑΙ Η ΠΡΩΤΗ ΑΡΧΗ ΤΟΣΟ ΣΗΜΑΝΤΙΚΗ;</a:t>
            </a:r>
            <a:endParaRPr sz="2100" dirty="0">
              <a:latin typeface="+mj-lt"/>
              <a:cs typeface="Trebuchet MS"/>
            </a:endParaRPr>
          </a:p>
        </p:txBody>
      </p:sp>
    </p:spTree>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8743" y="492494"/>
            <a:ext cx="11434738" cy="7123841"/>
          </a:xfrm>
          <a:prstGeom prst="rect">
            <a:avLst/>
          </a:prstGeom>
          <a:effectLst>
            <a:outerShdw blurRad="50800" dist="50800" dir="5400000" algn="ctr" rotWithShape="0">
              <a:schemeClr val="accent5">
                <a:lumMod val="75000"/>
              </a:schemeClr>
            </a:outerShdw>
          </a:effectLst>
        </p:spPr>
      </p:pic>
      <p:sp>
        <p:nvSpPr>
          <p:cNvPr id="3" name="object 3"/>
          <p:cNvSpPr txBox="1">
            <a:spLocks noGrp="1"/>
          </p:cNvSpPr>
          <p:nvPr>
            <p:ph type="title"/>
          </p:nvPr>
        </p:nvSpPr>
        <p:spPr>
          <a:xfrm>
            <a:off x="709965" y="393968"/>
            <a:ext cx="7087750" cy="1320874"/>
          </a:xfrm>
          <a:prstGeom prst="rect">
            <a:avLst/>
          </a:prstGeom>
        </p:spPr>
        <p:txBody>
          <a:bodyPr vert="horz" wrap="square" lIns="0" tIns="12700" rIns="0" bIns="0" rtlCol="0">
            <a:spAutoFit/>
          </a:bodyPr>
          <a:lstStyle/>
          <a:p>
            <a:pPr marL="12700">
              <a:spcBef>
                <a:spcPts val="100"/>
              </a:spcBef>
            </a:pPr>
            <a:r>
              <a:rPr lang="el-GR" spc="-125" dirty="0">
                <a:solidFill>
                  <a:srgbClr val="1FC4C9"/>
                </a:solidFill>
                <a:latin typeface="+mj-lt"/>
              </a:rPr>
              <a:t>1</a:t>
            </a:r>
            <a:r>
              <a:rPr lang="el-GR" spc="-125" baseline="30000" dirty="0">
                <a:solidFill>
                  <a:srgbClr val="1FC4C9"/>
                </a:solidFill>
                <a:latin typeface="+mj-lt"/>
              </a:rPr>
              <a:t>η</a:t>
            </a:r>
            <a:r>
              <a:rPr lang="el-GR" spc="-125" dirty="0">
                <a:solidFill>
                  <a:srgbClr val="1FC4C9"/>
                </a:solidFill>
                <a:latin typeface="+mj-lt"/>
              </a:rPr>
              <a:t> ΑΡΧΗ</a:t>
            </a:r>
            <a:br>
              <a:rPr lang="el-GR" spc="-25" dirty="0">
                <a:solidFill>
                  <a:srgbClr val="1FC4C9"/>
                </a:solidFill>
                <a:latin typeface="+mj-lt"/>
              </a:rPr>
            </a:br>
            <a:r>
              <a:rPr lang="el-GR" sz="3200" spc="-114" dirty="0">
                <a:solidFill>
                  <a:srgbClr val="1FC4C9"/>
                </a:solidFill>
                <a:latin typeface="+mj-lt"/>
              </a:rPr>
              <a:t>ΕΝΣΩΜΑΤΩΣΤΕ ΚΑΙ EΝΔΥΝΑΜΩΣΤΕ ΤΗΝ KΑΙΝΟΤΟΜΙΑ ΣΤΟΝ ΔΗΜΟΣΙΟ ΤΟΜΕΑ</a:t>
            </a:r>
            <a:endParaRPr sz="3200" dirty="0">
              <a:latin typeface="+mj-lt"/>
            </a:endParaRPr>
          </a:p>
        </p:txBody>
      </p:sp>
      <p:sp>
        <p:nvSpPr>
          <p:cNvPr id="4" name="object 4"/>
          <p:cNvSpPr txBox="1"/>
          <p:nvPr/>
        </p:nvSpPr>
        <p:spPr>
          <a:xfrm>
            <a:off x="707298" y="2361049"/>
            <a:ext cx="2442302" cy="2267095"/>
          </a:xfrm>
          <a:prstGeom prst="rect">
            <a:avLst/>
          </a:prstGeom>
        </p:spPr>
        <p:txBody>
          <a:bodyPr vert="horz" wrap="square" lIns="0" tIns="7620" rIns="0" bIns="0" rtlCol="0">
            <a:spAutoFit/>
          </a:bodyPr>
          <a:lstStyle/>
          <a:p>
            <a:pPr marL="12700" marR="221615">
              <a:lnSpc>
                <a:spcPct val="102600"/>
              </a:lnSpc>
              <a:spcBef>
                <a:spcPts val="60"/>
              </a:spcBef>
            </a:pPr>
            <a:r>
              <a:rPr lang="el-GR" sz="1300" b="1" dirty="0">
                <a:latin typeface="+mj-lt"/>
                <a:ea typeface="Trebuchet MS" panose="020B0603020202020204" pitchFamily="34" charset="0"/>
                <a:cs typeface="Trebuchet MS" panose="020B0603020202020204" pitchFamily="34" charset="0"/>
              </a:rPr>
              <a:t>Χρησιμοποιήστε αυτές τις ερωτήσεις για να αξιολογήσετε την τρέχουσα ικανότητα καινοτομίας σας. Μόλις εντοπίσετε ένα κενό, το </a:t>
            </a:r>
            <a:r>
              <a:rPr lang="en-US" sz="1300" b="1" dirty="0">
                <a:solidFill>
                  <a:srgbClr val="FF0000"/>
                </a:solidFill>
                <a:latin typeface="+mj-lt"/>
                <a:ea typeface="Trebuchet MS" panose="020B0603020202020204" pitchFamily="34" charset="0"/>
                <a:cs typeface="Trebuchet MS" panose="020B0603020202020204" pitchFamily="34" charset="0"/>
              </a:rPr>
              <a:t>Innovation Playbook </a:t>
            </a:r>
            <a:r>
              <a:rPr lang="el-GR" sz="1300" b="1" dirty="0">
                <a:latin typeface="+mj-lt"/>
                <a:ea typeface="Trebuchet MS" panose="020B0603020202020204" pitchFamily="34" charset="0"/>
                <a:cs typeface="Trebuchet MS" panose="020B0603020202020204" pitchFamily="34" charset="0"/>
              </a:rPr>
              <a:t>σας καθοδηγεί στην αντίστοιχη δράση που μπορείτε να αναλάβετε για να βελτιώσετε την υφιστάμενη κατάστασή σας.</a:t>
            </a:r>
            <a:endParaRPr sz="1300" b="1" dirty="0">
              <a:latin typeface="+mj-lt"/>
              <a:cs typeface="Trebuchet MS"/>
            </a:endParaRPr>
          </a:p>
        </p:txBody>
      </p:sp>
      <p:sp>
        <p:nvSpPr>
          <p:cNvPr id="5" name="object 5"/>
          <p:cNvSpPr txBox="1"/>
          <p:nvPr/>
        </p:nvSpPr>
        <p:spPr>
          <a:xfrm>
            <a:off x="3769342" y="2314999"/>
            <a:ext cx="1997762" cy="848949"/>
          </a:xfrm>
          <a:prstGeom prst="rect">
            <a:avLst/>
          </a:prstGeom>
        </p:spPr>
        <p:txBody>
          <a:bodyPr vert="horz" wrap="square" lIns="0" tIns="27939" rIns="0" bIns="0" rtlCol="0">
            <a:spAutoFit/>
          </a:bodyPr>
          <a:lstStyle/>
          <a:p>
            <a:pPr marL="130810" marR="123189" algn="ctr">
              <a:lnSpc>
                <a:spcPts val="1600"/>
              </a:lnSpc>
              <a:spcBef>
                <a:spcPts val="219"/>
              </a:spcBef>
            </a:pPr>
            <a:r>
              <a:rPr lang="el-GR" sz="1400" b="1" spc="25" dirty="0">
                <a:solidFill>
                  <a:srgbClr val="FFFFFF"/>
                </a:solidFill>
                <a:latin typeface="+mj-lt"/>
                <a:cs typeface="Trebuchet MS"/>
              </a:rPr>
              <a:t>Υποστηρίζουν οι πολιτικοί και οι ηγέτες του δημόσιου τομέα ρητά την καινοτομία;</a:t>
            </a:r>
            <a:endParaRPr sz="1400" b="1" spc="25" dirty="0">
              <a:solidFill>
                <a:srgbClr val="FFFFFF"/>
              </a:solidFill>
              <a:latin typeface="+mj-lt"/>
              <a:cs typeface="Trebuchet MS"/>
            </a:endParaRPr>
          </a:p>
        </p:txBody>
      </p:sp>
      <p:sp>
        <p:nvSpPr>
          <p:cNvPr id="6" name="object 6"/>
          <p:cNvSpPr txBox="1"/>
          <p:nvPr/>
        </p:nvSpPr>
        <p:spPr>
          <a:xfrm>
            <a:off x="3689416" y="4914002"/>
            <a:ext cx="1997762" cy="848949"/>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75" dirty="0">
                <a:solidFill>
                  <a:srgbClr val="FFFFFF"/>
                </a:solidFill>
                <a:latin typeface="+mj-lt"/>
                <a:cs typeface="Trebuchet MS"/>
              </a:rPr>
              <a:t>Ξεπερνάει η καινοτομία τα όρια των διάφορων τομέων και των οργανισμών;</a:t>
            </a:r>
            <a:endParaRPr sz="1400" b="1" dirty="0">
              <a:latin typeface="+mj-lt"/>
              <a:cs typeface="Trebuchet MS"/>
            </a:endParaRPr>
          </a:p>
        </p:txBody>
      </p:sp>
      <p:sp>
        <p:nvSpPr>
          <p:cNvPr id="7" name="object 7"/>
          <p:cNvSpPr txBox="1"/>
          <p:nvPr/>
        </p:nvSpPr>
        <p:spPr>
          <a:xfrm>
            <a:off x="6558721" y="2361049"/>
            <a:ext cx="1631532" cy="848949"/>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FFFFFF"/>
                </a:solidFill>
                <a:latin typeface="+mj-lt"/>
                <a:cs typeface="Trebuchet MS"/>
              </a:rPr>
              <a:t>Μετουσιώνονται οι πρωτοβουλίες καινοτομίας σε πράξη;</a:t>
            </a:r>
            <a:endParaRPr sz="1400" b="1" dirty="0">
              <a:latin typeface="+mj-lt"/>
              <a:cs typeface="Trebuchet MS"/>
            </a:endParaRPr>
          </a:p>
        </p:txBody>
      </p:sp>
      <p:sp>
        <p:nvSpPr>
          <p:cNvPr id="8" name="object 8"/>
          <p:cNvSpPr txBox="1"/>
          <p:nvPr/>
        </p:nvSpPr>
        <p:spPr>
          <a:xfrm>
            <a:off x="6413725" y="4877889"/>
            <a:ext cx="1953519"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FFFFFF"/>
                </a:solidFill>
                <a:latin typeface="+mj-lt"/>
                <a:cs typeface="Trebuchet MS"/>
              </a:rPr>
              <a:t>Υπάρχουν ρυθμιστικά, διοικητικά και χρηματοδοτικά μέσα για την υποστήριξη της καινοτομίας;</a:t>
            </a:r>
            <a:endParaRPr sz="1400" b="1" dirty="0">
              <a:latin typeface="+mj-lt"/>
              <a:cs typeface="Trebuchet MS"/>
            </a:endParaRPr>
          </a:p>
        </p:txBody>
      </p:sp>
      <p:sp>
        <p:nvSpPr>
          <p:cNvPr id="9" name="object 9"/>
          <p:cNvSpPr txBox="1"/>
          <p:nvPr/>
        </p:nvSpPr>
        <p:spPr>
          <a:xfrm>
            <a:off x="8822754" y="2323860"/>
            <a:ext cx="2294673" cy="1054134"/>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35" dirty="0">
                <a:solidFill>
                  <a:srgbClr val="FFFFFF"/>
                </a:solidFill>
                <a:latin typeface="+mj-lt"/>
                <a:cs typeface="Trebuchet MS"/>
              </a:rPr>
              <a:t>Υπάρχει ουσιαστική υποστήριξη και επιστασία στον σχεδιασμό, στην ανάπτυξη και στην υλοποίηση πρωτοβουλιών καινοτομίας;</a:t>
            </a:r>
            <a:endParaRPr sz="1400" b="1" dirty="0">
              <a:latin typeface="+mj-lt"/>
              <a:cs typeface="Trebuchet MS"/>
            </a:endParaRPr>
          </a:p>
        </p:txBody>
      </p:sp>
      <p:sp>
        <p:nvSpPr>
          <p:cNvPr id="10" name="object 10"/>
          <p:cNvSpPr txBox="1"/>
          <p:nvPr/>
        </p:nvSpPr>
        <p:spPr>
          <a:xfrm>
            <a:off x="9093791" y="4906813"/>
            <a:ext cx="1752600" cy="848949"/>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30" dirty="0">
                <a:solidFill>
                  <a:srgbClr val="FFFFFF"/>
                </a:solidFill>
                <a:latin typeface="+mj-lt"/>
                <a:cs typeface="Trebuchet MS"/>
              </a:rPr>
              <a:t>Έχει υιοθετηθεί μία προσέγγιση χαρτοφυλακίου για την καινοτομία;</a:t>
            </a:r>
            <a:endParaRPr sz="1400" b="1" dirty="0">
              <a:latin typeface="+mj-lt"/>
              <a:cs typeface="Trebuchet MS"/>
            </a:endParaRPr>
          </a:p>
        </p:txBody>
      </p:sp>
      <p:pic>
        <p:nvPicPr>
          <p:cNvPr id="11" name="object 11"/>
          <p:cNvPicPr/>
          <p:nvPr/>
        </p:nvPicPr>
        <p:blipFill>
          <a:blip r:embed="rId3" cstate="print">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11200"/>
                    </a14:imgEffect>
                    <a14:imgEffect>
                      <a14:brightnessContrast contrast="-40000"/>
                    </a14:imgEffect>
                  </a14:imgLayer>
                </a14:imgProps>
              </a:ext>
            </a:extLst>
          </a:blip>
          <a:stretch>
            <a:fillRect/>
          </a:stretch>
        </p:blipFill>
        <p:spPr>
          <a:xfrm>
            <a:off x="4153166" y="3405175"/>
            <a:ext cx="1283436" cy="490118"/>
          </a:xfrm>
          <a:prstGeom prst="rect">
            <a:avLst/>
          </a:prstGeom>
        </p:spPr>
      </p:pic>
      <p:sp>
        <p:nvSpPr>
          <p:cNvPr id="12" name="object 12"/>
          <p:cNvSpPr txBox="1"/>
          <p:nvPr/>
        </p:nvSpPr>
        <p:spPr>
          <a:xfrm>
            <a:off x="4341915" y="3453118"/>
            <a:ext cx="941286" cy="323165"/>
          </a:xfrm>
          <a:prstGeom prst="rect">
            <a:avLst/>
          </a:prstGeom>
        </p:spPr>
        <p:txBody>
          <a:bodyPr vert="horz" wrap="square" lIns="0" tIns="40640" rIns="0" bIns="0" rtlCol="0" anchor="ctr">
            <a:spAutoFit/>
          </a:bodyPr>
          <a:lstStyle/>
          <a:p>
            <a:pPr marL="12700" marR="5080" indent="73025" algn="ctr">
              <a:lnSpc>
                <a:spcPts val="1100"/>
              </a:lnSpc>
              <a:spcBef>
                <a:spcPts val="320"/>
              </a:spcBef>
            </a:pPr>
            <a:r>
              <a:rPr lang="el-GR" sz="1100" spc="-50" dirty="0">
                <a:solidFill>
                  <a:schemeClr val="bg1"/>
                </a:solidFill>
                <a:latin typeface="+mj-lt"/>
                <a:cs typeface="Trebuchet MS"/>
                <a:hlinkClick r:id="rId5"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bg1"/>
              </a:solidFill>
              <a:latin typeface="+mj-lt"/>
              <a:cs typeface="Trebuchet MS"/>
            </a:endParaRPr>
          </a:p>
        </p:txBody>
      </p:sp>
      <p:grpSp>
        <p:nvGrpSpPr>
          <p:cNvPr id="13" name="object 13"/>
          <p:cNvGrpSpPr/>
          <p:nvPr/>
        </p:nvGrpSpPr>
        <p:grpSpPr>
          <a:xfrm>
            <a:off x="4149989" y="3402001"/>
            <a:ext cx="1293495" cy="3069590"/>
            <a:chOff x="4149989" y="3402001"/>
            <a:chExt cx="1293495" cy="3069590"/>
          </a:xfrm>
        </p:grpSpPr>
        <p:sp>
          <p:nvSpPr>
            <p:cNvPr id="14" name="object 14"/>
            <p:cNvSpPr/>
            <p:nvPr/>
          </p:nvSpPr>
          <p:spPr>
            <a:xfrm>
              <a:off x="4153164"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15" name="object 15"/>
            <p:cNvPicPr/>
            <p:nvPr/>
          </p:nvPicPr>
          <p:blipFill>
            <a:blip r:embed="rId6" cstate="print">
              <a:duotone>
                <a:prstClr val="black"/>
                <a:schemeClr val="accent5">
                  <a:tint val="45000"/>
                  <a:satMod val="400000"/>
                </a:schemeClr>
              </a:duotone>
              <a:extLst>
                <a:ext uri="{BEBA8EAE-BF5A-486C-A8C5-ECC9F3942E4B}">
                  <a14:imgProps xmlns:a14="http://schemas.microsoft.com/office/drawing/2010/main">
                    <a14:imgLayer r:embed="rId7">
                      <a14:imgEffect>
                        <a14:brightnessContrast contrast="-40000"/>
                      </a14:imgEffect>
                    </a14:imgLayer>
                  </a14:imgProps>
                </a:ext>
              </a:extLst>
            </a:blip>
            <a:stretch>
              <a:fillRect/>
            </a:stretch>
          </p:blipFill>
          <p:spPr>
            <a:xfrm>
              <a:off x="4159516" y="5981293"/>
              <a:ext cx="1283436" cy="490105"/>
            </a:xfrm>
            <a:prstGeom prst="rect">
              <a:avLst/>
            </a:prstGeom>
          </p:spPr>
        </p:pic>
      </p:grpSp>
      <p:grpSp>
        <p:nvGrpSpPr>
          <p:cNvPr id="17" name="object 17"/>
          <p:cNvGrpSpPr/>
          <p:nvPr/>
        </p:nvGrpSpPr>
        <p:grpSpPr>
          <a:xfrm>
            <a:off x="4156339" y="5978111"/>
            <a:ext cx="3869690" cy="496570"/>
            <a:chOff x="4156339" y="5978111"/>
            <a:chExt cx="3869690" cy="496570"/>
          </a:xfrm>
        </p:grpSpPr>
        <p:sp>
          <p:nvSpPr>
            <p:cNvPr id="18" name="object 18"/>
            <p:cNvSpPr/>
            <p:nvPr/>
          </p:nvSpPr>
          <p:spPr>
            <a:xfrm>
              <a:off x="4159514" y="598128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19" name="object 19"/>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rightnessContrast contrast="-40000"/>
                      </a14:imgEffect>
                    </a14:imgLayer>
                  </a14:imgProps>
                </a:ext>
              </a:extLst>
            </a:blip>
            <a:stretch>
              <a:fillRect/>
            </a:stretch>
          </p:blipFill>
          <p:spPr>
            <a:xfrm>
              <a:off x="6742417" y="5981293"/>
              <a:ext cx="1283436" cy="490105"/>
            </a:xfrm>
            <a:prstGeom prst="rect">
              <a:avLst/>
            </a:prstGeom>
          </p:spPr>
        </p:pic>
      </p:grpSp>
      <p:grpSp>
        <p:nvGrpSpPr>
          <p:cNvPr id="21" name="object 21"/>
          <p:cNvGrpSpPr/>
          <p:nvPr/>
        </p:nvGrpSpPr>
        <p:grpSpPr>
          <a:xfrm>
            <a:off x="6739247" y="5978111"/>
            <a:ext cx="3882390" cy="496570"/>
            <a:chOff x="6739247" y="5978111"/>
            <a:chExt cx="3882390" cy="496570"/>
          </a:xfrm>
        </p:grpSpPr>
        <p:sp>
          <p:nvSpPr>
            <p:cNvPr id="22" name="object 22"/>
            <p:cNvSpPr/>
            <p:nvPr/>
          </p:nvSpPr>
          <p:spPr>
            <a:xfrm>
              <a:off x="6742422" y="598128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23" name="object 23"/>
            <p:cNvPicPr/>
            <p:nvPr/>
          </p:nvPicPr>
          <p:blipFill>
            <a:blip r:embed="rId8" cstate="print">
              <a:duotone>
                <a:prstClr val="black"/>
                <a:schemeClr val="accent5">
                  <a:tint val="45000"/>
                  <a:satMod val="400000"/>
                </a:schemeClr>
              </a:duotone>
              <a:extLst>
                <a:ext uri="{BEBA8EAE-BF5A-486C-A8C5-ECC9F3942E4B}">
                  <a14:imgProps xmlns:a14="http://schemas.microsoft.com/office/drawing/2010/main">
                    <a14:imgLayer r:embed="rId9">
                      <a14:imgEffect>
                        <a14:brightnessContrast contrast="-40000"/>
                      </a14:imgEffect>
                    </a14:imgLayer>
                  </a14:imgProps>
                </a:ext>
              </a:extLst>
            </a:blip>
            <a:stretch>
              <a:fillRect/>
            </a:stretch>
          </p:blipFill>
          <p:spPr>
            <a:xfrm>
              <a:off x="9338029" y="5981293"/>
              <a:ext cx="1283436" cy="490105"/>
            </a:xfrm>
            <a:prstGeom prst="rect">
              <a:avLst/>
            </a:prstGeom>
          </p:spPr>
        </p:pic>
      </p:grpSp>
      <p:grpSp>
        <p:nvGrpSpPr>
          <p:cNvPr id="25" name="object 25"/>
          <p:cNvGrpSpPr/>
          <p:nvPr/>
        </p:nvGrpSpPr>
        <p:grpSpPr>
          <a:xfrm>
            <a:off x="6748767" y="3405175"/>
            <a:ext cx="3876040" cy="3069590"/>
            <a:chOff x="6748767" y="3405175"/>
            <a:chExt cx="3876040" cy="3069590"/>
          </a:xfrm>
        </p:grpSpPr>
        <p:sp>
          <p:nvSpPr>
            <p:cNvPr id="26" name="object 26"/>
            <p:cNvSpPr/>
            <p:nvPr/>
          </p:nvSpPr>
          <p:spPr>
            <a:xfrm>
              <a:off x="9338026" y="598128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27" name="object 27"/>
            <p:cNvPicPr/>
            <p:nvPr/>
          </p:nvPicPr>
          <p:blipFill>
            <a:blip r:embed="rId10" cstate="print">
              <a:duotone>
                <a:prstClr val="black"/>
                <a:schemeClr val="accent5">
                  <a:tint val="45000"/>
                  <a:satMod val="400000"/>
                </a:schemeClr>
              </a:duotone>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6748767" y="3405175"/>
              <a:ext cx="1283436" cy="490118"/>
            </a:xfrm>
            <a:prstGeom prst="rect">
              <a:avLst/>
            </a:prstGeom>
          </p:spPr>
        </p:pic>
      </p:grpSp>
      <p:grpSp>
        <p:nvGrpSpPr>
          <p:cNvPr id="29" name="object 29"/>
          <p:cNvGrpSpPr/>
          <p:nvPr/>
        </p:nvGrpSpPr>
        <p:grpSpPr>
          <a:xfrm>
            <a:off x="6745597" y="3402001"/>
            <a:ext cx="3882390" cy="496570"/>
            <a:chOff x="6745597" y="3402001"/>
            <a:chExt cx="3882390" cy="496570"/>
          </a:xfrm>
        </p:grpSpPr>
        <p:sp>
          <p:nvSpPr>
            <p:cNvPr id="30" name="object 30"/>
            <p:cNvSpPr/>
            <p:nvPr/>
          </p:nvSpPr>
          <p:spPr>
            <a:xfrm>
              <a:off x="6748772"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1" name="object 31"/>
            <p:cNvPicPr/>
            <p:nvPr/>
          </p:nvPicPr>
          <p:blipFill>
            <a:blip r:embed="rId10" cstate="print">
              <a:duotone>
                <a:prstClr val="black"/>
                <a:schemeClr val="accent5">
                  <a:tint val="45000"/>
                  <a:satMod val="400000"/>
                </a:schemeClr>
              </a:duotone>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9344380" y="3405175"/>
              <a:ext cx="1283436" cy="490118"/>
            </a:xfrm>
            <a:prstGeom prst="rect">
              <a:avLst/>
            </a:prstGeom>
            <a:effectLst>
              <a:outerShdw blurRad="50800" dist="50800" dir="5400000" algn="ctr" rotWithShape="0">
                <a:schemeClr val="accent5">
                  <a:lumMod val="50000"/>
                </a:schemeClr>
              </a:outerShdw>
            </a:effectLst>
          </p:spPr>
        </p:pic>
      </p:grpSp>
      <p:grpSp>
        <p:nvGrpSpPr>
          <p:cNvPr id="33" name="object 33"/>
          <p:cNvGrpSpPr/>
          <p:nvPr/>
        </p:nvGrpSpPr>
        <p:grpSpPr>
          <a:xfrm>
            <a:off x="723173" y="3402001"/>
            <a:ext cx="9907905" cy="3339465"/>
            <a:chOff x="723173" y="3402001"/>
            <a:chExt cx="9907905" cy="3339465"/>
          </a:xfrm>
        </p:grpSpPr>
        <p:sp>
          <p:nvSpPr>
            <p:cNvPr id="34" name="object 34"/>
            <p:cNvSpPr/>
            <p:nvPr/>
          </p:nvSpPr>
          <p:spPr>
            <a:xfrm>
              <a:off x="9344376"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35" name="object 35"/>
            <p:cNvSpPr/>
            <p:nvPr/>
          </p:nvSpPr>
          <p:spPr>
            <a:xfrm>
              <a:off x="723173" y="6251286"/>
              <a:ext cx="2157095" cy="490220"/>
            </a:xfrm>
            <a:custGeom>
              <a:avLst/>
              <a:gdLst/>
              <a:ahLst/>
              <a:cxnLst/>
              <a:rect l="l" t="t" r="r" b="b"/>
              <a:pathLst>
                <a:path w="2157095" h="490220">
                  <a:moveTo>
                    <a:pt x="1911769" y="0"/>
                  </a:moveTo>
                  <a:lnTo>
                    <a:pt x="245059" y="0"/>
                  </a:lnTo>
                  <a:lnTo>
                    <a:pt x="195670" y="4978"/>
                  </a:lnTo>
                  <a:lnTo>
                    <a:pt x="149670" y="19257"/>
                  </a:lnTo>
                  <a:lnTo>
                    <a:pt x="108043" y="41851"/>
                  </a:lnTo>
                  <a:lnTo>
                    <a:pt x="71775" y="71775"/>
                  </a:lnTo>
                  <a:lnTo>
                    <a:pt x="41851" y="108043"/>
                  </a:lnTo>
                  <a:lnTo>
                    <a:pt x="19257" y="149670"/>
                  </a:lnTo>
                  <a:lnTo>
                    <a:pt x="4978" y="195670"/>
                  </a:lnTo>
                  <a:lnTo>
                    <a:pt x="0" y="245059"/>
                  </a:lnTo>
                  <a:lnTo>
                    <a:pt x="4978" y="294447"/>
                  </a:lnTo>
                  <a:lnTo>
                    <a:pt x="19257" y="340447"/>
                  </a:lnTo>
                  <a:lnTo>
                    <a:pt x="41851" y="382074"/>
                  </a:lnTo>
                  <a:lnTo>
                    <a:pt x="71775" y="418342"/>
                  </a:lnTo>
                  <a:lnTo>
                    <a:pt x="108043" y="448266"/>
                  </a:lnTo>
                  <a:lnTo>
                    <a:pt x="149670" y="470860"/>
                  </a:lnTo>
                  <a:lnTo>
                    <a:pt x="195670" y="485139"/>
                  </a:lnTo>
                  <a:lnTo>
                    <a:pt x="245059" y="490118"/>
                  </a:lnTo>
                  <a:lnTo>
                    <a:pt x="1911769" y="490118"/>
                  </a:lnTo>
                  <a:lnTo>
                    <a:pt x="1961157" y="485139"/>
                  </a:lnTo>
                  <a:lnTo>
                    <a:pt x="2007157" y="470860"/>
                  </a:lnTo>
                  <a:lnTo>
                    <a:pt x="2048784" y="448266"/>
                  </a:lnTo>
                  <a:lnTo>
                    <a:pt x="2085052" y="418342"/>
                  </a:lnTo>
                  <a:lnTo>
                    <a:pt x="2114976" y="382074"/>
                  </a:lnTo>
                  <a:lnTo>
                    <a:pt x="2137570" y="340447"/>
                  </a:lnTo>
                  <a:lnTo>
                    <a:pt x="2151849" y="294447"/>
                  </a:lnTo>
                  <a:lnTo>
                    <a:pt x="2156828" y="245059"/>
                  </a:lnTo>
                  <a:lnTo>
                    <a:pt x="2151849" y="195670"/>
                  </a:lnTo>
                  <a:lnTo>
                    <a:pt x="2137570" y="149670"/>
                  </a:lnTo>
                  <a:lnTo>
                    <a:pt x="2114976" y="108043"/>
                  </a:lnTo>
                  <a:lnTo>
                    <a:pt x="2085052" y="71775"/>
                  </a:lnTo>
                  <a:lnTo>
                    <a:pt x="2048784" y="41851"/>
                  </a:lnTo>
                  <a:lnTo>
                    <a:pt x="2007157" y="19257"/>
                  </a:lnTo>
                  <a:lnTo>
                    <a:pt x="1961157" y="4978"/>
                  </a:lnTo>
                  <a:lnTo>
                    <a:pt x="1911769" y="0"/>
                  </a:lnTo>
                  <a:close/>
                </a:path>
              </a:pathLst>
            </a:custGeom>
            <a:solidFill>
              <a:srgbClr val="148287"/>
            </a:solidFill>
          </p:spPr>
          <p:txBody>
            <a:bodyPr wrap="square" lIns="0" tIns="0" rIns="0" bIns="0" rtlCol="0"/>
            <a:lstStyle/>
            <a:p>
              <a:endParaRPr dirty="0"/>
            </a:p>
          </p:txBody>
        </p:sp>
        <p:sp>
          <p:nvSpPr>
            <p:cNvPr id="36" name="object 36"/>
            <p:cNvSpPr/>
            <p:nvPr/>
          </p:nvSpPr>
          <p:spPr>
            <a:xfrm>
              <a:off x="888504" y="6425368"/>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37" name="object 37"/>
            <p:cNvPicPr/>
            <p:nvPr/>
          </p:nvPicPr>
          <p:blipFill>
            <a:blip r:embed="rId11" cstate="print">
              <a:duotone>
                <a:prstClr val="black"/>
                <a:schemeClr val="accent5">
                  <a:tint val="45000"/>
                  <a:satMod val="400000"/>
                </a:schemeClr>
              </a:duotone>
              <a:extLst>
                <a:ext uri="{BEBA8EAE-BF5A-486C-A8C5-ECC9F3942E4B}">
                  <a14:imgProps xmlns:a14="http://schemas.microsoft.com/office/drawing/2010/main">
                    <a14:imgLayer r:embed="rId12">
                      <a14:imgEffect>
                        <a14:colorTemperature colorTemp="7200"/>
                      </a14:imgEffect>
                      <a14:imgEffect>
                        <a14:brightnessContrast contrast="-40000"/>
                      </a14:imgEffect>
                    </a14:imgLayer>
                  </a14:imgProps>
                </a:ext>
              </a:extLst>
            </a:blip>
            <a:stretch>
              <a:fillRect/>
            </a:stretch>
          </p:blipFill>
          <p:spPr>
            <a:xfrm>
              <a:off x="723176" y="6251295"/>
              <a:ext cx="2156828" cy="490105"/>
            </a:xfrm>
            <a:prstGeom prst="rect">
              <a:avLst/>
            </a:prstGeom>
          </p:spPr>
        </p:pic>
      </p:grpSp>
      <p:sp>
        <p:nvSpPr>
          <p:cNvPr id="38" name="object 38"/>
          <p:cNvSpPr txBox="1"/>
          <p:nvPr/>
        </p:nvSpPr>
        <p:spPr>
          <a:xfrm>
            <a:off x="996047" y="6411718"/>
            <a:ext cx="1838067" cy="182101"/>
          </a:xfrm>
          <a:prstGeom prst="rect">
            <a:avLst/>
          </a:prstGeom>
        </p:spPr>
        <p:txBody>
          <a:bodyPr vert="horz" wrap="square" lIns="0" tIns="12700" rIns="0" bIns="0" rtlCol="0">
            <a:spAutoFit/>
          </a:bodyPr>
          <a:lstStyle/>
          <a:p>
            <a:pPr marL="12700">
              <a:lnSpc>
                <a:spcPct val="100000"/>
              </a:lnSpc>
              <a:spcBef>
                <a:spcPts val="100"/>
              </a:spcBef>
            </a:pPr>
            <a:r>
              <a:rPr lang="el-GR" sz="1100" spc="-25" dirty="0">
                <a:solidFill>
                  <a:srgbClr val="FFFFFF"/>
                </a:solidFill>
                <a:latin typeface="+mj-lt"/>
                <a:cs typeface="Trebuchet MS"/>
              </a:rPr>
              <a:t>Επιλέξτε μια άλλη πρόκληση</a:t>
            </a:r>
            <a:endParaRPr sz="1100" dirty="0">
              <a:latin typeface="+mj-lt"/>
              <a:cs typeface="Trebuchet MS"/>
            </a:endParaRPr>
          </a:p>
        </p:txBody>
      </p:sp>
      <p:sp>
        <p:nvSpPr>
          <p:cNvPr id="39" name="object 39"/>
          <p:cNvSpPr/>
          <p:nvPr/>
        </p:nvSpPr>
        <p:spPr>
          <a:xfrm>
            <a:off x="723173" y="6251286"/>
            <a:ext cx="2157095" cy="490220"/>
          </a:xfrm>
          <a:custGeom>
            <a:avLst/>
            <a:gdLst/>
            <a:ahLst/>
            <a:cxnLst/>
            <a:rect l="l" t="t" r="r" b="b"/>
            <a:pathLst>
              <a:path w="2157095" h="490220">
                <a:moveTo>
                  <a:pt x="1911769"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911769" y="0"/>
                </a:lnTo>
                <a:lnTo>
                  <a:pt x="1961157" y="4978"/>
                </a:lnTo>
                <a:lnTo>
                  <a:pt x="2007157" y="19257"/>
                </a:lnTo>
                <a:lnTo>
                  <a:pt x="2048784" y="41851"/>
                </a:lnTo>
                <a:lnTo>
                  <a:pt x="2085052" y="71775"/>
                </a:lnTo>
                <a:lnTo>
                  <a:pt x="2114976" y="108043"/>
                </a:lnTo>
                <a:lnTo>
                  <a:pt x="2137570" y="149670"/>
                </a:lnTo>
                <a:lnTo>
                  <a:pt x="2151849" y="195670"/>
                </a:lnTo>
                <a:lnTo>
                  <a:pt x="2156828" y="245059"/>
                </a:lnTo>
                <a:lnTo>
                  <a:pt x="2151849" y="294447"/>
                </a:lnTo>
                <a:lnTo>
                  <a:pt x="2137570" y="340447"/>
                </a:lnTo>
                <a:lnTo>
                  <a:pt x="2114976" y="382074"/>
                </a:lnTo>
                <a:lnTo>
                  <a:pt x="2085052" y="418342"/>
                </a:lnTo>
                <a:lnTo>
                  <a:pt x="2048784" y="448266"/>
                </a:lnTo>
                <a:lnTo>
                  <a:pt x="2007157" y="470860"/>
                </a:lnTo>
                <a:lnTo>
                  <a:pt x="1961157" y="485139"/>
                </a:lnTo>
                <a:lnTo>
                  <a:pt x="1911769" y="490118"/>
                </a:lnTo>
                <a:close/>
              </a:path>
            </a:pathLst>
          </a:custGeom>
          <a:ln w="6349">
            <a:solidFill>
              <a:srgbClr val="FFFFFF"/>
            </a:solidFill>
          </a:ln>
        </p:spPr>
        <p:txBody>
          <a:bodyPr wrap="square" lIns="0" tIns="0" rIns="0" bIns="0" rtlCol="0"/>
          <a:lstStyle/>
          <a:p>
            <a:endParaRPr dirty="0"/>
          </a:p>
        </p:txBody>
      </p:sp>
      <p:sp>
        <p:nvSpPr>
          <p:cNvPr id="40" name="object 40"/>
          <p:cNvSpPr txBox="1"/>
          <p:nvPr/>
        </p:nvSpPr>
        <p:spPr>
          <a:xfrm>
            <a:off x="311299" y="7094556"/>
            <a:ext cx="6038701"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sz="1000" spc="-15" dirty="0">
                <a:solidFill>
                  <a:schemeClr val="bg1">
                    <a:lumMod val="50000"/>
                  </a:schemeClr>
                </a:solidFill>
                <a:latin typeface="+mj-lt"/>
                <a:cs typeface="Trebuchet MS"/>
              </a:rPr>
              <a:t>16</a:t>
            </a:r>
            <a:r>
              <a:rPr lang="en-US" sz="1000" spc="-15" dirty="0">
                <a:solidFill>
                  <a:schemeClr val="bg1">
                    <a:lumMod val="50000"/>
                  </a:schemeClr>
                </a:solidFill>
                <a:latin typeface="+mj-lt"/>
                <a:cs typeface="Trebuchet MS"/>
              </a:rPr>
              <a:t> </a:t>
            </a:r>
            <a:r>
              <a:rPr lang="en-US" sz="1000" spc="-15" dirty="0">
                <a:solidFill>
                  <a:schemeClr val="bg1">
                    <a:lumMod val="50000"/>
                  </a:schemeClr>
                </a:solidFill>
                <a:cs typeface="Trebuchet MS"/>
              </a:rPr>
              <a:t>INNOVATION PLAYBOOK</a:t>
            </a:r>
            <a:r>
              <a:rPr lang="el-GR" sz="1000" spc="-5" dirty="0">
                <a:solidFill>
                  <a:schemeClr val="bg1">
                    <a:lumMod val="50000"/>
                  </a:schemeClr>
                </a:solidFill>
                <a:latin typeface="+mj-lt"/>
                <a:cs typeface="Trebuchet MS"/>
              </a:rPr>
              <a:t> | ΕΡΩΤΗΣΕΙΣ ΓΙΑ ΝΑ ΚΑΝΕΤΕ ΣΤΟΝ ΕΑΥΤΟ ΣΑΣ</a:t>
            </a:r>
            <a:endParaRPr sz="1000" dirty="0">
              <a:solidFill>
                <a:schemeClr val="bg1">
                  <a:lumMod val="50000"/>
                </a:schemeClr>
              </a:solidFill>
              <a:latin typeface="+mj-lt"/>
              <a:cs typeface="Trebuchet MS"/>
            </a:endParaRPr>
          </a:p>
        </p:txBody>
      </p:sp>
      <p:sp>
        <p:nvSpPr>
          <p:cNvPr id="41" name="object 12"/>
          <p:cNvSpPr txBox="1"/>
          <p:nvPr/>
        </p:nvSpPr>
        <p:spPr>
          <a:xfrm>
            <a:off x="6919842" y="3453118"/>
            <a:ext cx="94128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3"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bg1"/>
                </a:solidFill>
                <a:latin typeface="Trebuchet MS"/>
                <a:cs typeface="Trebuchet MS"/>
                <a:hlinkClick r:id="rId13" action="ppaction://hlinksldjump">
                  <a:extLst>
                    <a:ext uri="{A12FA001-AC4F-418D-AE19-62706E023703}">
                      <ahyp:hlinkClr xmlns:ahyp="http://schemas.microsoft.com/office/drawing/2018/hyperlinkcolor" val="tx"/>
                    </a:ext>
                  </a:extLst>
                </a:hlinkClick>
              </a:rPr>
              <a:t>!</a:t>
            </a:r>
            <a:endParaRPr sz="1100" dirty="0">
              <a:solidFill>
                <a:schemeClr val="bg1"/>
              </a:solidFill>
              <a:latin typeface="Trebuchet MS"/>
              <a:cs typeface="Trebuchet MS"/>
            </a:endParaRPr>
          </a:p>
        </p:txBody>
      </p:sp>
      <p:sp>
        <p:nvSpPr>
          <p:cNvPr id="42" name="object 12"/>
          <p:cNvSpPr txBox="1"/>
          <p:nvPr/>
        </p:nvSpPr>
        <p:spPr>
          <a:xfrm>
            <a:off x="9589712" y="3453118"/>
            <a:ext cx="94128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4"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bg1"/>
                </a:solidFill>
                <a:latin typeface="Trebuchet MS"/>
                <a:cs typeface="Trebuchet MS"/>
                <a:hlinkClick r:id="rId14" action="ppaction://hlinksldjump">
                  <a:extLst>
                    <a:ext uri="{A12FA001-AC4F-418D-AE19-62706E023703}">
                      <ahyp:hlinkClr xmlns:ahyp="http://schemas.microsoft.com/office/drawing/2018/hyperlinkcolor" val="tx"/>
                    </a:ext>
                  </a:extLst>
                </a:hlinkClick>
              </a:rPr>
              <a:t>!</a:t>
            </a:r>
            <a:endParaRPr sz="1100" dirty="0">
              <a:solidFill>
                <a:schemeClr val="bg1"/>
              </a:solidFill>
              <a:latin typeface="Trebuchet MS"/>
              <a:cs typeface="Trebuchet MS"/>
            </a:endParaRPr>
          </a:p>
        </p:txBody>
      </p:sp>
      <p:sp>
        <p:nvSpPr>
          <p:cNvPr id="43" name="object 12"/>
          <p:cNvSpPr txBox="1"/>
          <p:nvPr/>
        </p:nvSpPr>
        <p:spPr>
          <a:xfrm>
            <a:off x="4354443" y="6035410"/>
            <a:ext cx="94128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5"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bg1"/>
              </a:solidFill>
              <a:latin typeface="+mj-lt"/>
              <a:cs typeface="Trebuchet MS"/>
            </a:endParaRPr>
          </a:p>
        </p:txBody>
      </p:sp>
      <p:sp>
        <p:nvSpPr>
          <p:cNvPr id="44" name="object 12"/>
          <p:cNvSpPr txBox="1"/>
          <p:nvPr/>
        </p:nvSpPr>
        <p:spPr>
          <a:xfrm>
            <a:off x="6913492" y="6044935"/>
            <a:ext cx="94128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6"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bg1"/>
                </a:solidFill>
                <a:latin typeface="Trebuchet MS"/>
                <a:cs typeface="Trebuchet MS"/>
                <a:hlinkClick r:id="rId16" action="ppaction://hlinksldjump">
                  <a:extLst>
                    <a:ext uri="{A12FA001-AC4F-418D-AE19-62706E023703}">
                      <ahyp:hlinkClr xmlns:ahyp="http://schemas.microsoft.com/office/drawing/2018/hyperlinkcolor" val="tx"/>
                    </a:ext>
                  </a:extLst>
                </a:hlinkClick>
              </a:rPr>
              <a:t>!</a:t>
            </a:r>
            <a:endParaRPr sz="1100" dirty="0">
              <a:solidFill>
                <a:schemeClr val="bg1"/>
              </a:solidFill>
              <a:latin typeface="Trebuchet MS"/>
              <a:cs typeface="Trebuchet MS"/>
            </a:endParaRPr>
          </a:p>
        </p:txBody>
      </p:sp>
      <p:sp>
        <p:nvSpPr>
          <p:cNvPr id="45" name="object 12"/>
          <p:cNvSpPr txBox="1"/>
          <p:nvPr/>
        </p:nvSpPr>
        <p:spPr>
          <a:xfrm>
            <a:off x="9586536" y="6035409"/>
            <a:ext cx="94128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7"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bg1"/>
              </a:solidFill>
              <a:latin typeface="+mj-lt"/>
              <a:cs typeface="Trebuchet MS"/>
            </a:endParaRPr>
          </a:p>
        </p:txBody>
      </p:sp>
      <p:sp>
        <p:nvSpPr>
          <p:cNvPr id="46" name="object 18"/>
          <p:cNvSpPr/>
          <p:nvPr/>
        </p:nvSpPr>
        <p:spPr>
          <a:xfrm>
            <a:off x="805319" y="6439239"/>
            <a:ext cx="108585" cy="125095"/>
          </a:xfrm>
          <a:custGeom>
            <a:avLst/>
            <a:gdLst/>
            <a:ahLst/>
            <a:cxnLst/>
            <a:rect l="l" t="t" r="r" b="b"/>
            <a:pathLst>
              <a:path w="108585"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spTree>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 name="Image 206">
            <a:extLst>
              <a:ext uri="{FF2B5EF4-FFF2-40B4-BE49-F238E27FC236}">
                <a16:creationId xmlns:a16="http://schemas.microsoft.com/office/drawing/2014/main" id="{43FD9FC4-9B69-4DA7-F169-412E8E0D2452}"/>
              </a:ext>
            </a:extLst>
          </p:cNvPr>
          <p:cNvPicPr/>
          <p:nvPr/>
        </p:nvPicPr>
        <p:blipFill>
          <a:blip r:embed="rId2" cstate="print">
            <a:duotone>
              <a:prstClr val="black"/>
              <a:schemeClr val="accent5">
                <a:lumMod val="75000"/>
                <a:tint val="45000"/>
                <a:satMod val="400000"/>
              </a:schemeClr>
            </a:duotone>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4521466" y="6691216"/>
            <a:ext cx="3197225" cy="489585"/>
          </a:xfrm>
          <a:prstGeom prst="rect">
            <a:avLst/>
          </a:prstGeom>
        </p:spPr>
      </p:pic>
      <p:pic>
        <p:nvPicPr>
          <p:cNvPr id="14" name="object 14"/>
          <p:cNvPicPr/>
          <p:nvPr/>
        </p:nvPicPr>
        <p:blipFill>
          <a:blip r:embed="rId4" cstate="print">
            <a:duotone>
              <a:prstClr val="black"/>
              <a:schemeClr val="accent5">
                <a:tint val="45000"/>
                <a:satMod val="400000"/>
              </a:schemeClr>
            </a:duotone>
          </a:blip>
          <a:stretch>
            <a:fillRect/>
          </a:stretch>
        </p:blipFill>
        <p:spPr>
          <a:xfrm>
            <a:off x="4521466" y="6742711"/>
            <a:ext cx="3197225" cy="490105"/>
          </a:xfrm>
          <a:prstGeom prst="rect">
            <a:avLst/>
          </a:prstGeom>
        </p:spPr>
      </p:pic>
      <p:sp>
        <p:nvSpPr>
          <p:cNvPr id="2" name="object 2"/>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148287"/>
          </a:solidFill>
        </p:spPr>
        <p:txBody>
          <a:bodyPr wrap="square" lIns="0" tIns="0" rIns="0" bIns="0" rtlCol="0"/>
          <a:lstStyle/>
          <a:p>
            <a:endParaRPr dirty="0"/>
          </a:p>
        </p:txBody>
      </p:sp>
      <p:sp>
        <p:nvSpPr>
          <p:cNvPr id="3" name="object 3"/>
          <p:cNvSpPr txBox="1"/>
          <p:nvPr/>
        </p:nvSpPr>
        <p:spPr>
          <a:xfrm>
            <a:off x="708822" y="1255863"/>
            <a:ext cx="4650578"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FFFFFF"/>
                </a:solidFill>
                <a:latin typeface="Trebuchet MS"/>
                <a:cs typeface="Trebuchet MS"/>
              </a:rPr>
              <a:t>ΣΤΗΡΙΖΟΥΝ ΡΗΤΑ ΟΙ ΠΟΛΙΤΙΚΟΙ ΚΑΙ ΟΙ ΗΓΕΤΕΣ ΤΟΥ ΔΗΜΟΣΙΟΥ ΤΟΜΕΑ ΤΗΝ ΚΑΙΝΟΤΟΜΙΑ;</a:t>
            </a:r>
            <a:endParaRPr sz="1200" dirty="0">
              <a:latin typeface="Trebuchet MS"/>
              <a:cs typeface="Trebuchet MS"/>
            </a:endParaRPr>
          </a:p>
        </p:txBody>
      </p:sp>
      <p:sp>
        <p:nvSpPr>
          <p:cNvPr id="4" name="object 4"/>
          <p:cNvSpPr txBox="1"/>
          <p:nvPr/>
        </p:nvSpPr>
        <p:spPr>
          <a:xfrm>
            <a:off x="708822" y="1909659"/>
            <a:ext cx="19073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Trebuchet MS"/>
                <a:cs typeface="Trebuchet MS"/>
              </a:rPr>
              <a:t>ΕΧΕΤΕ ΔΟΚΙΜΑΣΕΙ ΝΑ …</a:t>
            </a:r>
            <a:endParaRPr sz="1200" dirty="0">
              <a:latin typeface="Trebuchet MS"/>
              <a:cs typeface="Trebuchet MS"/>
            </a:endParaRPr>
          </a:p>
        </p:txBody>
      </p:sp>
      <p:sp>
        <p:nvSpPr>
          <p:cNvPr id="5" name="object 5"/>
          <p:cNvSpPr txBox="1">
            <a:spLocks noGrp="1"/>
          </p:cNvSpPr>
          <p:nvPr>
            <p:ph type="title"/>
          </p:nvPr>
        </p:nvSpPr>
        <p:spPr>
          <a:xfrm>
            <a:off x="709964" y="393968"/>
            <a:ext cx="5487635" cy="828432"/>
          </a:xfrm>
          <a:prstGeom prst="rect">
            <a:avLst/>
          </a:prstGeom>
        </p:spPr>
        <p:txBody>
          <a:bodyPr vert="horz" wrap="square" lIns="0" tIns="12700" rIns="0" bIns="0" rtlCol="0">
            <a:spAutoFit/>
          </a:bodyPr>
          <a:lstStyle/>
          <a:p>
            <a:pPr marL="12700">
              <a:spcBef>
                <a:spcPts val="100"/>
              </a:spcBef>
            </a:pPr>
            <a:r>
              <a:rPr lang="el-GR" spc="-65" dirty="0">
                <a:solidFill>
                  <a:schemeClr val="accent5">
                    <a:lumMod val="60000"/>
                    <a:lumOff val="40000"/>
                  </a:schemeClr>
                </a:solidFill>
                <a:latin typeface="+mj-lt"/>
              </a:rPr>
              <a:t>ΠΩΣ ΝΑ ΒΕΛΤΙΩΣΕΤΕ</a:t>
            </a:r>
            <a:br>
              <a:rPr lang="el-GR" spc="-65" dirty="0">
                <a:solidFill>
                  <a:srgbClr val="FFFFFF"/>
                </a:solidFill>
              </a:rPr>
            </a:br>
            <a:r>
              <a:rPr lang="el-GR" sz="3200" spc="-65" dirty="0">
                <a:solidFill>
                  <a:srgbClr val="FFFFFF"/>
                </a:solidFill>
              </a:rPr>
              <a:t>ΤΗ ΣΤΗΡΙΞΗ ΤΗΣ ΗΓΕΣΙΑΣ;</a:t>
            </a:r>
            <a:endParaRPr lang="el-GR" spc="-65" dirty="0">
              <a:solidFill>
                <a:srgbClr val="FFFFFF"/>
              </a:solidFill>
            </a:endParaRPr>
          </a:p>
        </p:txBody>
      </p:sp>
      <p:pic>
        <p:nvPicPr>
          <p:cNvPr id="6" name="object 6"/>
          <p:cNvPicPr/>
          <p:nvPr/>
        </p:nvPicPr>
        <p:blipFill>
          <a:blip r:embed="rId5" cstate="print"/>
          <a:stretch>
            <a:fillRect/>
          </a:stretch>
        </p:blipFill>
        <p:spPr>
          <a:xfrm>
            <a:off x="-23778" y="581026"/>
            <a:ext cx="7088713" cy="7007688"/>
          </a:xfrm>
          <a:prstGeom prst="rect">
            <a:avLst/>
          </a:prstGeom>
        </p:spPr>
      </p:pic>
      <p:sp>
        <p:nvSpPr>
          <p:cNvPr id="7" name="object 7"/>
          <p:cNvSpPr txBox="1"/>
          <p:nvPr/>
        </p:nvSpPr>
        <p:spPr>
          <a:xfrm>
            <a:off x="707298" y="2166684"/>
            <a:ext cx="3486656" cy="4803879"/>
          </a:xfrm>
          <a:prstGeom prst="rect">
            <a:avLst/>
          </a:prstGeom>
        </p:spPr>
        <p:txBody>
          <a:bodyPr vert="horz" wrap="square" lIns="0" tIns="12700" rIns="0" bIns="0" rtlCol="0">
            <a:spAutoFit/>
          </a:bodyPr>
          <a:lstStyle/>
          <a:p>
            <a:pPr marL="264160" marR="140335" indent="-252095">
              <a:lnSpc>
                <a:spcPct val="100000"/>
              </a:lnSpc>
              <a:spcBef>
                <a:spcPts val="700"/>
              </a:spcBef>
              <a:tabLst>
                <a:tab pos="264160" algn="l"/>
              </a:tabLst>
            </a:pPr>
            <a:r>
              <a:rPr sz="1100" spc="15" dirty="0">
                <a:solidFill>
                  <a:srgbClr val="FFFFFF"/>
                </a:solidFill>
                <a:latin typeface="Trebuchet MS"/>
                <a:cs typeface="Trebuchet MS"/>
              </a:rPr>
              <a:t>O	</a:t>
            </a:r>
            <a:r>
              <a:rPr lang="el-GR" sz="1200" spc="-45" dirty="0">
                <a:solidFill>
                  <a:srgbClr val="FFFFFF"/>
                </a:solidFill>
                <a:latin typeface="+mj-lt"/>
                <a:cs typeface="Trebuchet MS"/>
              </a:rPr>
              <a:t>Αυξήσετε την επίγνωση και την υποστήριξη για την ανάπτυξη μίας στρατηγικής κατεύθυνσης για την καινοτομία απαιτώντας και/ή συνεισφέροντας στην υιοθέτηση ενός καινοτόμου οράματος και αποστολής από την ηγεσία. </a:t>
            </a:r>
          </a:p>
          <a:p>
            <a:pPr marL="264160" marR="140335" indent="-252095">
              <a:spcBef>
                <a:spcPts val="700"/>
              </a:spcBef>
              <a:tabLst>
                <a:tab pos="264160" algn="l"/>
              </a:tabLst>
            </a:pPr>
            <a:r>
              <a:rPr sz="1200" spc="15" dirty="0">
                <a:solidFill>
                  <a:srgbClr val="FFFFFF"/>
                </a:solidFill>
                <a:latin typeface="+mj-lt"/>
                <a:cs typeface="Trebuchet MS"/>
              </a:rPr>
              <a:t>O	</a:t>
            </a:r>
            <a:r>
              <a:rPr lang="el-GR" sz="1200" spc="5" dirty="0">
                <a:solidFill>
                  <a:srgbClr val="FFFFFF"/>
                </a:solidFill>
                <a:latin typeface="+mj-lt"/>
              </a:rPr>
              <a:t>Υπογραμμίσετε τη σημασία της υιοθέτησης μίας ολοκληρωμένης κυβερνητικής στρατηγικής για την καινοτομία, διασφαλίζοντας ότι η καινοτομία θα υποστηριχθεί οριζόντια και θα διερευνηθεί η δυνατότητα για συνέργειες ανάμεσα σε τομείς.</a:t>
            </a:r>
          </a:p>
          <a:p>
            <a:pPr marL="264160" marR="140335" indent="-252095">
              <a:spcBef>
                <a:spcPts val="700"/>
              </a:spcBef>
              <a:tabLst>
                <a:tab pos="264160" algn="l"/>
              </a:tabLst>
            </a:pPr>
            <a:r>
              <a:rPr lang="el-GR" sz="1200" spc="5" dirty="0">
                <a:solidFill>
                  <a:srgbClr val="FFFFFF"/>
                </a:solidFill>
                <a:latin typeface="+mj-lt"/>
              </a:rPr>
              <a:t>O	Διασφαλίσετε ότι τα μηνύματα υποστήριξης από την ηγεσία είναι δημόσια και σαφώς υποστηρικτικά, επικοινωνούν και στηρίζουν την καινοτομία εντός δημοσίου τομέα και πέρα από αυτόν.</a:t>
            </a:r>
          </a:p>
          <a:p>
            <a:pPr marL="264160" marR="140335" indent="-252095">
              <a:lnSpc>
                <a:spcPct val="100000"/>
              </a:lnSpc>
              <a:spcBef>
                <a:spcPts val="700"/>
              </a:spcBef>
              <a:tabLst>
                <a:tab pos="264160" algn="l"/>
              </a:tabLst>
            </a:pPr>
            <a:r>
              <a:rPr lang="el-GR" sz="1200" spc="5" dirty="0">
                <a:solidFill>
                  <a:srgbClr val="FFFFFF"/>
                </a:solidFill>
                <a:latin typeface="+mj-lt"/>
                <a:cs typeface="Trebuchet MS"/>
              </a:rPr>
              <a:t>O	Αντιμετωπίσετε συστηματικά και να εξαλείψετε τα εμπόδια στην καινοτομία, επικοινωνώντας με τους λήπτες αποφάσεων, θέτοντας τα ζητήματα της καινοτομίας στο προσκήνιο.</a:t>
            </a:r>
          </a:p>
          <a:p>
            <a:pPr marL="264160" marR="140335" indent="-252095">
              <a:lnSpc>
                <a:spcPct val="100000"/>
              </a:lnSpc>
              <a:spcBef>
                <a:spcPts val="700"/>
              </a:spcBef>
              <a:tabLst>
                <a:tab pos="264160" algn="l"/>
              </a:tabLst>
            </a:pPr>
            <a:r>
              <a:rPr lang="el-GR" sz="1200" spc="5" dirty="0">
                <a:solidFill>
                  <a:srgbClr val="FFFFFF"/>
                </a:solidFill>
                <a:latin typeface="+mj-lt"/>
                <a:cs typeface="Trebuchet MS"/>
              </a:rPr>
              <a:t>O	Συνηγορήσετε υπέρ της ανάπτυξης, της αξιολόγησης και της βιωσιμότητας των στρατηγικών και των πρωτοβουλιών καινοτομίας που μπορούν να επιβιώσουν από τους πολιτικούς κύκλους και τις αλλαγές της ηγεσίας. </a:t>
            </a:r>
          </a:p>
        </p:txBody>
      </p:sp>
      <p:sp>
        <p:nvSpPr>
          <p:cNvPr id="8" name="object 8"/>
          <p:cNvSpPr txBox="1"/>
          <p:nvPr/>
        </p:nvSpPr>
        <p:spPr>
          <a:xfrm>
            <a:off x="4295251" y="2166837"/>
            <a:ext cx="3476982" cy="4344779"/>
          </a:xfrm>
          <a:prstGeom prst="rect">
            <a:avLst/>
          </a:prstGeom>
        </p:spPr>
        <p:txBody>
          <a:bodyPr vert="horz" wrap="square" lIns="0" tIns="12700" rIns="0" bIns="0" rtlCol="0">
            <a:spAutoFit/>
          </a:bodyPr>
          <a:lstStyle/>
          <a:p>
            <a:pPr marL="264160" marR="83820" indent="-252095">
              <a:spcBef>
                <a:spcPts val="700"/>
              </a:spcBef>
              <a:tabLst>
                <a:tab pos="264160" algn="l"/>
              </a:tabLst>
            </a:pPr>
            <a:r>
              <a:rPr sz="1200" spc="15" dirty="0">
                <a:solidFill>
                  <a:srgbClr val="FFFFFF"/>
                </a:solidFill>
                <a:latin typeface="+mj-lt"/>
                <a:cs typeface="Trebuchet MS"/>
              </a:rPr>
              <a:t>O	</a:t>
            </a:r>
            <a:r>
              <a:rPr lang="el-GR" sz="1200" spc="-5" dirty="0">
                <a:solidFill>
                  <a:srgbClr val="FFFFFF"/>
                </a:solidFill>
                <a:latin typeface="+mj-lt"/>
              </a:rPr>
              <a:t>Υποστηρίξετε τους ηγέτες με στοιχεία, διεθνείς δείκτες αναφοράς και διδάγματα, ώστε να ενθαρρύνουν τη στήριξη και την προώθηση της καινοτομίας </a:t>
            </a:r>
          </a:p>
          <a:p>
            <a:pPr marL="264160" marR="83820" indent="-252095">
              <a:spcBef>
                <a:spcPts val="700"/>
              </a:spcBef>
              <a:tabLst>
                <a:tab pos="264160" algn="l"/>
              </a:tabLst>
            </a:pPr>
            <a:r>
              <a:rPr lang="el-GR" sz="1200" spc="-5" dirty="0">
                <a:solidFill>
                  <a:srgbClr val="FFFFFF"/>
                </a:solidFill>
                <a:latin typeface="+mj-lt"/>
              </a:rPr>
              <a:t>O	Αναπτύξετε στρατηγικές που εξισορροπούν τις πιεστικές, άμεσες ανάγκες με προσανατολισμό σε μέσο και μακροπρόθεσμους στόχους.</a:t>
            </a:r>
          </a:p>
          <a:p>
            <a:pPr marL="264160" marR="83820" indent="-252095">
              <a:spcBef>
                <a:spcPts val="700"/>
              </a:spcBef>
              <a:tabLst>
                <a:tab pos="264160" algn="l"/>
              </a:tabLst>
            </a:pPr>
            <a:r>
              <a:rPr lang="el-GR" sz="1200" spc="-5" dirty="0">
                <a:solidFill>
                  <a:srgbClr val="FFFFFF"/>
                </a:solidFill>
                <a:latin typeface="+mj-lt"/>
              </a:rPr>
              <a:t>O	Προωθήσετε έναν συστημικό ορισμό της καινοτομίας – αναγνωρίζοντας τις ικανότητες, τις διασυνδέσεις και τις προκλήσεις που προκύπτουν σε επίπεδο συστήματος – και να απαιτήσετε διοικητικές δομές και μεθοδολογίες που </a:t>
            </a:r>
            <a:r>
              <a:rPr lang="el-GR" sz="1200" spc="-5" dirty="0">
                <a:solidFill>
                  <a:srgbClr val="FFFFFF"/>
                </a:solidFill>
                <a:latin typeface="+mj-lt"/>
                <a:cs typeface="Trebuchet MS"/>
              </a:rPr>
              <a:t>αναγνωρίζουν και αναζητούν να αναπτύξουν την  ικανότητα καινοτομίας σε όλα τα συστήματα του δημοσίου τομέα. </a:t>
            </a:r>
          </a:p>
          <a:p>
            <a:pPr marL="264160" marR="83820" indent="-252095">
              <a:lnSpc>
                <a:spcPct val="100000"/>
              </a:lnSpc>
              <a:spcBef>
                <a:spcPts val="700"/>
              </a:spcBef>
              <a:tabLst>
                <a:tab pos="264160" algn="l"/>
              </a:tabLst>
            </a:pPr>
            <a:r>
              <a:rPr lang="el-GR" sz="1200" spc="-5" dirty="0">
                <a:solidFill>
                  <a:srgbClr val="FFFFFF"/>
                </a:solidFill>
                <a:latin typeface="+mj-lt"/>
                <a:cs typeface="Trebuchet MS"/>
              </a:rPr>
              <a:t>O	Ανοίξετε κανάλια ανατροφοδότησης με τους επαγγελματίες για να μοιραστείτε την πρόοδο και τα διδάγματα που αποκομίστηκαν, συλλέγοντας τις παρατηρήσεις τους προκειμένου να διαμορφώσετε και να καθοδηγήσετε τους στρατηγικούς στόχους, τους επιχειρησιακούς στόχους και τις προσεγγίσεις. </a:t>
            </a:r>
          </a:p>
        </p:txBody>
      </p:sp>
      <p:grpSp>
        <p:nvGrpSpPr>
          <p:cNvPr id="9" name="object 9"/>
          <p:cNvGrpSpPr/>
          <p:nvPr/>
        </p:nvGrpSpPr>
        <p:grpSpPr>
          <a:xfrm>
            <a:off x="8747997" y="4392018"/>
            <a:ext cx="787400" cy="662940"/>
            <a:chOff x="8747997" y="4392018"/>
            <a:chExt cx="787400" cy="662940"/>
          </a:xfrm>
        </p:grpSpPr>
        <p:sp>
          <p:nvSpPr>
            <p:cNvPr id="10" name="object 10"/>
            <p:cNvSpPr/>
            <p:nvPr/>
          </p:nvSpPr>
          <p:spPr>
            <a:xfrm>
              <a:off x="8843249" y="4500397"/>
              <a:ext cx="692150" cy="554990"/>
            </a:xfrm>
            <a:custGeom>
              <a:avLst/>
              <a:gdLst/>
              <a:ahLst/>
              <a:cxnLst/>
              <a:rect l="l" t="t" r="r" b="b"/>
              <a:pathLst>
                <a:path w="692150" h="554989">
                  <a:moveTo>
                    <a:pt x="545871" y="0"/>
                  </a:moveTo>
                  <a:lnTo>
                    <a:pt x="495920" y="1543"/>
                  </a:lnTo>
                  <a:lnTo>
                    <a:pt x="445966" y="5611"/>
                  </a:lnTo>
                  <a:lnTo>
                    <a:pt x="396013" y="11363"/>
                  </a:lnTo>
                  <a:lnTo>
                    <a:pt x="296114" y="24551"/>
                  </a:lnTo>
                  <a:lnTo>
                    <a:pt x="246168" y="30303"/>
                  </a:lnTo>
                  <a:lnTo>
                    <a:pt x="196220" y="34372"/>
                  </a:lnTo>
                  <a:lnTo>
                    <a:pt x="146265" y="35915"/>
                  </a:lnTo>
                  <a:lnTo>
                    <a:pt x="109702" y="34958"/>
                  </a:lnTo>
                  <a:lnTo>
                    <a:pt x="73132" y="31865"/>
                  </a:lnTo>
                  <a:lnTo>
                    <a:pt x="36562" y="26309"/>
                  </a:lnTo>
                  <a:lnTo>
                    <a:pt x="0" y="17957"/>
                  </a:lnTo>
                  <a:lnTo>
                    <a:pt x="0" y="536409"/>
                  </a:lnTo>
                  <a:lnTo>
                    <a:pt x="36566" y="544761"/>
                  </a:lnTo>
                  <a:lnTo>
                    <a:pt x="73132" y="550317"/>
                  </a:lnTo>
                  <a:lnTo>
                    <a:pt x="109699" y="553410"/>
                  </a:lnTo>
                  <a:lnTo>
                    <a:pt x="146265" y="554367"/>
                  </a:lnTo>
                  <a:lnTo>
                    <a:pt x="196214" y="552824"/>
                  </a:lnTo>
                  <a:lnTo>
                    <a:pt x="246164" y="548755"/>
                  </a:lnTo>
                  <a:lnTo>
                    <a:pt x="296113" y="543003"/>
                  </a:lnTo>
                  <a:lnTo>
                    <a:pt x="396016" y="529816"/>
                  </a:lnTo>
                  <a:lnTo>
                    <a:pt x="445966" y="524063"/>
                  </a:lnTo>
                  <a:lnTo>
                    <a:pt x="495916" y="519995"/>
                  </a:lnTo>
                  <a:lnTo>
                    <a:pt x="545871" y="518452"/>
                  </a:lnTo>
                  <a:lnTo>
                    <a:pt x="582432" y="519409"/>
                  </a:lnTo>
                  <a:lnTo>
                    <a:pt x="618999" y="522501"/>
                  </a:lnTo>
                  <a:lnTo>
                    <a:pt x="655569" y="528058"/>
                  </a:lnTo>
                  <a:lnTo>
                    <a:pt x="692137" y="536409"/>
                  </a:lnTo>
                  <a:lnTo>
                    <a:pt x="692137" y="17957"/>
                  </a:lnTo>
                  <a:lnTo>
                    <a:pt x="655565" y="9606"/>
                  </a:lnTo>
                  <a:lnTo>
                    <a:pt x="618999" y="4049"/>
                  </a:lnTo>
                  <a:lnTo>
                    <a:pt x="582436" y="957"/>
                  </a:lnTo>
                  <a:lnTo>
                    <a:pt x="545871" y="0"/>
                  </a:lnTo>
                  <a:close/>
                </a:path>
              </a:pathLst>
            </a:custGeom>
            <a:solidFill>
              <a:srgbClr val="F0F0F0"/>
            </a:solidFill>
          </p:spPr>
          <p:txBody>
            <a:bodyPr wrap="square" lIns="0" tIns="0" rIns="0" bIns="0" rtlCol="0"/>
            <a:lstStyle/>
            <a:p>
              <a:endParaRPr dirty="0"/>
            </a:p>
          </p:txBody>
        </p:sp>
        <p:sp>
          <p:nvSpPr>
            <p:cNvPr id="11" name="object 11"/>
            <p:cNvSpPr/>
            <p:nvPr/>
          </p:nvSpPr>
          <p:spPr>
            <a:xfrm>
              <a:off x="8751180" y="4395204"/>
              <a:ext cx="698500" cy="561975"/>
            </a:xfrm>
            <a:custGeom>
              <a:avLst/>
              <a:gdLst/>
              <a:ahLst/>
              <a:cxnLst/>
              <a:rect l="l" t="t" r="r" b="b"/>
              <a:pathLst>
                <a:path w="698500" h="561975">
                  <a:moveTo>
                    <a:pt x="558778" y="0"/>
                  </a:moveTo>
                  <a:lnTo>
                    <a:pt x="512213" y="994"/>
                  </a:lnTo>
                  <a:lnTo>
                    <a:pt x="465648" y="4305"/>
                  </a:lnTo>
                  <a:lnTo>
                    <a:pt x="419084" y="9270"/>
                  </a:lnTo>
                  <a:lnTo>
                    <a:pt x="372519" y="15228"/>
                  </a:lnTo>
                  <a:lnTo>
                    <a:pt x="325955" y="21517"/>
                  </a:lnTo>
                  <a:lnTo>
                    <a:pt x="279390" y="27475"/>
                  </a:lnTo>
                  <a:lnTo>
                    <a:pt x="232825" y="32441"/>
                  </a:lnTo>
                  <a:lnTo>
                    <a:pt x="186261" y="35753"/>
                  </a:lnTo>
                  <a:lnTo>
                    <a:pt x="139696" y="36749"/>
                  </a:lnTo>
                  <a:lnTo>
                    <a:pt x="93131" y="34768"/>
                  </a:lnTo>
                  <a:lnTo>
                    <a:pt x="46565" y="29149"/>
                  </a:lnTo>
                  <a:lnTo>
                    <a:pt x="0" y="19228"/>
                  </a:lnTo>
                  <a:lnTo>
                    <a:pt x="0" y="544030"/>
                  </a:lnTo>
                  <a:lnTo>
                    <a:pt x="46565" y="553951"/>
                  </a:lnTo>
                  <a:lnTo>
                    <a:pt x="93131" y="559571"/>
                  </a:lnTo>
                  <a:lnTo>
                    <a:pt x="139696" y="561553"/>
                  </a:lnTo>
                  <a:lnTo>
                    <a:pt x="186261" y="560557"/>
                  </a:lnTo>
                  <a:lnTo>
                    <a:pt x="232825" y="557246"/>
                  </a:lnTo>
                  <a:lnTo>
                    <a:pt x="279390" y="552281"/>
                  </a:lnTo>
                  <a:lnTo>
                    <a:pt x="325955" y="546324"/>
                  </a:lnTo>
                  <a:lnTo>
                    <a:pt x="372519" y="540035"/>
                  </a:lnTo>
                  <a:lnTo>
                    <a:pt x="419084" y="534078"/>
                  </a:lnTo>
                  <a:lnTo>
                    <a:pt x="465648" y="529113"/>
                  </a:lnTo>
                  <a:lnTo>
                    <a:pt x="512213" y="525802"/>
                  </a:lnTo>
                  <a:lnTo>
                    <a:pt x="558778" y="524806"/>
                  </a:lnTo>
                  <a:lnTo>
                    <a:pt x="605343" y="526788"/>
                  </a:lnTo>
                  <a:lnTo>
                    <a:pt x="651908" y="532408"/>
                  </a:lnTo>
                  <a:lnTo>
                    <a:pt x="698474" y="542329"/>
                  </a:lnTo>
                  <a:lnTo>
                    <a:pt x="698474" y="17527"/>
                  </a:lnTo>
                  <a:lnTo>
                    <a:pt x="651908" y="7604"/>
                  </a:lnTo>
                  <a:lnTo>
                    <a:pt x="605343" y="1982"/>
                  </a:lnTo>
                  <a:lnTo>
                    <a:pt x="558778" y="0"/>
                  </a:lnTo>
                  <a:close/>
                </a:path>
              </a:pathLst>
            </a:custGeom>
            <a:solidFill>
              <a:srgbClr val="FFFFFF"/>
            </a:solidFill>
          </p:spPr>
          <p:txBody>
            <a:bodyPr wrap="square" lIns="0" tIns="0" rIns="0" bIns="0" rtlCol="0"/>
            <a:lstStyle/>
            <a:p>
              <a:endParaRPr dirty="0"/>
            </a:p>
          </p:txBody>
        </p:sp>
        <p:sp>
          <p:nvSpPr>
            <p:cNvPr id="12" name="object 12"/>
            <p:cNvSpPr/>
            <p:nvPr/>
          </p:nvSpPr>
          <p:spPr>
            <a:xfrm>
              <a:off x="8747997" y="4392018"/>
              <a:ext cx="704850" cy="568325"/>
            </a:xfrm>
            <a:custGeom>
              <a:avLst/>
              <a:gdLst/>
              <a:ahLst/>
              <a:cxnLst/>
              <a:rect l="l" t="t" r="r" b="b"/>
              <a:pathLst>
                <a:path w="704850" h="568325">
                  <a:moveTo>
                    <a:pt x="0" y="18386"/>
                  </a:moveTo>
                  <a:lnTo>
                    <a:pt x="0" y="549538"/>
                  </a:lnTo>
                  <a:lnTo>
                    <a:pt x="6350" y="551215"/>
                  </a:lnTo>
                  <a:lnTo>
                    <a:pt x="52491" y="560755"/>
                  </a:lnTo>
                  <a:lnTo>
                    <a:pt x="98633" y="566110"/>
                  </a:lnTo>
                  <a:lnTo>
                    <a:pt x="144776" y="567925"/>
                  </a:lnTo>
                  <a:lnTo>
                    <a:pt x="190918" y="566843"/>
                  </a:lnTo>
                  <a:lnTo>
                    <a:pt x="237061" y="563508"/>
                  </a:lnTo>
                  <a:lnTo>
                    <a:pt x="255103" y="561575"/>
                  </a:lnTo>
                  <a:lnTo>
                    <a:pt x="144776" y="561575"/>
                  </a:lnTo>
                  <a:lnTo>
                    <a:pt x="98633" y="559760"/>
                  </a:lnTo>
                  <a:lnTo>
                    <a:pt x="52491" y="554405"/>
                  </a:lnTo>
                  <a:lnTo>
                    <a:pt x="6350" y="544865"/>
                  </a:lnTo>
                  <a:lnTo>
                    <a:pt x="6350" y="26413"/>
                  </a:lnTo>
                  <a:lnTo>
                    <a:pt x="37063" y="26413"/>
                  </a:lnTo>
                  <a:lnTo>
                    <a:pt x="6350" y="20063"/>
                  </a:lnTo>
                  <a:lnTo>
                    <a:pt x="0" y="18386"/>
                  </a:lnTo>
                  <a:close/>
                </a:path>
                <a:path w="704850" h="568325">
                  <a:moveTo>
                    <a:pt x="560061" y="524802"/>
                  </a:moveTo>
                  <a:lnTo>
                    <a:pt x="513918" y="525883"/>
                  </a:lnTo>
                  <a:lnTo>
                    <a:pt x="467775" y="529218"/>
                  </a:lnTo>
                  <a:lnTo>
                    <a:pt x="421632" y="534163"/>
                  </a:lnTo>
                  <a:lnTo>
                    <a:pt x="283204" y="552214"/>
                  </a:lnTo>
                  <a:lnTo>
                    <a:pt x="237061" y="557158"/>
                  </a:lnTo>
                  <a:lnTo>
                    <a:pt x="190918" y="560493"/>
                  </a:lnTo>
                  <a:lnTo>
                    <a:pt x="144776" y="561575"/>
                  </a:lnTo>
                  <a:lnTo>
                    <a:pt x="255103" y="561575"/>
                  </a:lnTo>
                  <a:lnTo>
                    <a:pt x="283204" y="558564"/>
                  </a:lnTo>
                  <a:lnTo>
                    <a:pt x="421632" y="540513"/>
                  </a:lnTo>
                  <a:lnTo>
                    <a:pt x="467775" y="535568"/>
                  </a:lnTo>
                  <a:lnTo>
                    <a:pt x="513918" y="532233"/>
                  </a:lnTo>
                  <a:lnTo>
                    <a:pt x="560061" y="531152"/>
                  </a:lnTo>
                  <a:lnTo>
                    <a:pt x="645276" y="531152"/>
                  </a:lnTo>
                  <a:lnTo>
                    <a:pt x="606203" y="526617"/>
                  </a:lnTo>
                  <a:lnTo>
                    <a:pt x="560061" y="524802"/>
                  </a:lnTo>
                  <a:close/>
                </a:path>
                <a:path w="704850" h="568325">
                  <a:moveTo>
                    <a:pt x="645276" y="531152"/>
                  </a:moveTo>
                  <a:lnTo>
                    <a:pt x="560061" y="531152"/>
                  </a:lnTo>
                  <a:lnTo>
                    <a:pt x="606203" y="532967"/>
                  </a:lnTo>
                  <a:lnTo>
                    <a:pt x="652345" y="538322"/>
                  </a:lnTo>
                  <a:lnTo>
                    <a:pt x="698487" y="547862"/>
                  </a:lnTo>
                  <a:lnTo>
                    <a:pt x="704837" y="549538"/>
                  </a:lnTo>
                  <a:lnTo>
                    <a:pt x="704837" y="541512"/>
                  </a:lnTo>
                  <a:lnTo>
                    <a:pt x="698487" y="541512"/>
                  </a:lnTo>
                  <a:lnTo>
                    <a:pt x="652345" y="531972"/>
                  </a:lnTo>
                  <a:lnTo>
                    <a:pt x="645276" y="531152"/>
                  </a:lnTo>
                  <a:close/>
                </a:path>
                <a:path w="704850" h="568325">
                  <a:moveTo>
                    <a:pt x="645276" y="6349"/>
                  </a:moveTo>
                  <a:lnTo>
                    <a:pt x="560061" y="6349"/>
                  </a:lnTo>
                  <a:lnTo>
                    <a:pt x="606203" y="8164"/>
                  </a:lnTo>
                  <a:lnTo>
                    <a:pt x="652345" y="13520"/>
                  </a:lnTo>
                  <a:lnTo>
                    <a:pt x="698487" y="23060"/>
                  </a:lnTo>
                  <a:lnTo>
                    <a:pt x="698487" y="541512"/>
                  </a:lnTo>
                  <a:lnTo>
                    <a:pt x="704837" y="541512"/>
                  </a:lnTo>
                  <a:lnTo>
                    <a:pt x="704837" y="18386"/>
                  </a:lnTo>
                  <a:lnTo>
                    <a:pt x="698487" y="16710"/>
                  </a:lnTo>
                  <a:lnTo>
                    <a:pt x="652345" y="7170"/>
                  </a:lnTo>
                  <a:lnTo>
                    <a:pt x="645276" y="6349"/>
                  </a:lnTo>
                  <a:close/>
                </a:path>
                <a:path w="704850" h="568325">
                  <a:moveTo>
                    <a:pt x="37063" y="26413"/>
                  </a:moveTo>
                  <a:lnTo>
                    <a:pt x="6350" y="26413"/>
                  </a:lnTo>
                  <a:lnTo>
                    <a:pt x="52491" y="35952"/>
                  </a:lnTo>
                  <a:lnTo>
                    <a:pt x="98633" y="41308"/>
                  </a:lnTo>
                  <a:lnTo>
                    <a:pt x="144776" y="43123"/>
                  </a:lnTo>
                  <a:lnTo>
                    <a:pt x="190918" y="42041"/>
                  </a:lnTo>
                  <a:lnTo>
                    <a:pt x="237061" y="38706"/>
                  </a:lnTo>
                  <a:lnTo>
                    <a:pt x="255103" y="36773"/>
                  </a:lnTo>
                  <a:lnTo>
                    <a:pt x="144776" y="36773"/>
                  </a:lnTo>
                  <a:lnTo>
                    <a:pt x="98633" y="34958"/>
                  </a:lnTo>
                  <a:lnTo>
                    <a:pt x="52491" y="29602"/>
                  </a:lnTo>
                  <a:lnTo>
                    <a:pt x="37063" y="26413"/>
                  </a:lnTo>
                  <a:close/>
                </a:path>
                <a:path w="704850" h="568325">
                  <a:moveTo>
                    <a:pt x="560061" y="0"/>
                  </a:moveTo>
                  <a:lnTo>
                    <a:pt x="513918" y="1081"/>
                  </a:lnTo>
                  <a:lnTo>
                    <a:pt x="467775" y="4416"/>
                  </a:lnTo>
                  <a:lnTo>
                    <a:pt x="421632" y="9361"/>
                  </a:lnTo>
                  <a:lnTo>
                    <a:pt x="283204" y="27412"/>
                  </a:lnTo>
                  <a:lnTo>
                    <a:pt x="237061" y="32356"/>
                  </a:lnTo>
                  <a:lnTo>
                    <a:pt x="190918" y="35691"/>
                  </a:lnTo>
                  <a:lnTo>
                    <a:pt x="144776" y="36773"/>
                  </a:lnTo>
                  <a:lnTo>
                    <a:pt x="255103" y="36773"/>
                  </a:lnTo>
                  <a:lnTo>
                    <a:pt x="283204" y="33762"/>
                  </a:lnTo>
                  <a:lnTo>
                    <a:pt x="421632" y="15711"/>
                  </a:lnTo>
                  <a:lnTo>
                    <a:pt x="467775" y="10766"/>
                  </a:lnTo>
                  <a:lnTo>
                    <a:pt x="513918" y="7431"/>
                  </a:lnTo>
                  <a:lnTo>
                    <a:pt x="560061" y="6349"/>
                  </a:lnTo>
                  <a:lnTo>
                    <a:pt x="645276" y="6349"/>
                  </a:lnTo>
                  <a:lnTo>
                    <a:pt x="606203" y="1814"/>
                  </a:lnTo>
                  <a:lnTo>
                    <a:pt x="560061" y="0"/>
                  </a:lnTo>
                  <a:close/>
                </a:path>
              </a:pathLst>
            </a:custGeom>
            <a:solidFill>
              <a:srgbClr val="D9D9D9"/>
            </a:solidFill>
          </p:spPr>
          <p:txBody>
            <a:bodyPr wrap="square" lIns="0" tIns="0" rIns="0" bIns="0" rtlCol="0"/>
            <a:lstStyle/>
            <a:p>
              <a:endParaRPr dirty="0"/>
            </a:p>
          </p:txBody>
        </p:sp>
        <p:sp>
          <p:nvSpPr>
            <p:cNvPr id="13" name="object 13"/>
            <p:cNvSpPr/>
            <p:nvPr/>
          </p:nvSpPr>
          <p:spPr>
            <a:xfrm>
              <a:off x="8754347" y="4412308"/>
              <a:ext cx="692150" cy="536575"/>
            </a:xfrm>
            <a:custGeom>
              <a:avLst/>
              <a:gdLst/>
              <a:ahLst/>
              <a:cxnLst/>
              <a:rect l="l" t="t" r="r" b="b"/>
              <a:pathLst>
                <a:path w="692150" h="536575">
                  <a:moveTo>
                    <a:pt x="379120" y="0"/>
                  </a:moveTo>
                  <a:lnTo>
                    <a:pt x="307511" y="9613"/>
                  </a:lnTo>
                  <a:lnTo>
                    <a:pt x="271706" y="14083"/>
                  </a:lnTo>
                  <a:lnTo>
                    <a:pt x="235902" y="17932"/>
                  </a:lnTo>
                  <a:lnTo>
                    <a:pt x="235902" y="205549"/>
                  </a:lnTo>
                  <a:lnTo>
                    <a:pt x="188720" y="209151"/>
                  </a:lnTo>
                  <a:lnTo>
                    <a:pt x="141540" y="210461"/>
                  </a:lnTo>
                  <a:lnTo>
                    <a:pt x="94361" y="208788"/>
                  </a:lnTo>
                  <a:lnTo>
                    <a:pt x="47181" y="203443"/>
                  </a:lnTo>
                  <a:lnTo>
                    <a:pt x="0" y="193738"/>
                  </a:lnTo>
                  <a:lnTo>
                    <a:pt x="0" y="336956"/>
                  </a:lnTo>
                  <a:lnTo>
                    <a:pt x="47181" y="346663"/>
                  </a:lnTo>
                  <a:lnTo>
                    <a:pt x="94361" y="352009"/>
                  </a:lnTo>
                  <a:lnTo>
                    <a:pt x="141540" y="353684"/>
                  </a:lnTo>
                  <a:lnTo>
                    <a:pt x="188720" y="352374"/>
                  </a:lnTo>
                  <a:lnTo>
                    <a:pt x="235902" y="348767"/>
                  </a:lnTo>
                  <a:lnTo>
                    <a:pt x="235902" y="536384"/>
                  </a:lnTo>
                  <a:lnTo>
                    <a:pt x="271706" y="532536"/>
                  </a:lnTo>
                  <a:lnTo>
                    <a:pt x="307511" y="528065"/>
                  </a:lnTo>
                  <a:lnTo>
                    <a:pt x="379120" y="518452"/>
                  </a:lnTo>
                  <a:lnTo>
                    <a:pt x="379120" y="330847"/>
                  </a:lnTo>
                  <a:lnTo>
                    <a:pt x="431291" y="324402"/>
                  </a:lnTo>
                  <a:lnTo>
                    <a:pt x="483460" y="319480"/>
                  </a:lnTo>
                  <a:lnTo>
                    <a:pt x="535628" y="317009"/>
                  </a:lnTo>
                  <a:lnTo>
                    <a:pt x="587797" y="317920"/>
                  </a:lnTo>
                  <a:lnTo>
                    <a:pt x="639966" y="323141"/>
                  </a:lnTo>
                  <a:lnTo>
                    <a:pt x="692137" y="333603"/>
                  </a:lnTo>
                  <a:lnTo>
                    <a:pt x="692137" y="190385"/>
                  </a:lnTo>
                  <a:lnTo>
                    <a:pt x="639966" y="179923"/>
                  </a:lnTo>
                  <a:lnTo>
                    <a:pt x="587797" y="174701"/>
                  </a:lnTo>
                  <a:lnTo>
                    <a:pt x="535628" y="173789"/>
                  </a:lnTo>
                  <a:lnTo>
                    <a:pt x="483460" y="176258"/>
                  </a:lnTo>
                  <a:lnTo>
                    <a:pt x="431291" y="181177"/>
                  </a:lnTo>
                  <a:lnTo>
                    <a:pt x="379120" y="187617"/>
                  </a:lnTo>
                  <a:lnTo>
                    <a:pt x="379120" y="0"/>
                  </a:lnTo>
                  <a:close/>
                </a:path>
              </a:pathLst>
            </a:custGeom>
            <a:solidFill>
              <a:srgbClr val="2E3091"/>
            </a:solidFill>
          </p:spPr>
          <p:txBody>
            <a:bodyPr wrap="square" lIns="0" tIns="0" rIns="0" bIns="0" rtlCol="0"/>
            <a:lstStyle/>
            <a:p>
              <a:endParaRPr dirty="0"/>
            </a:p>
          </p:txBody>
        </p:sp>
      </p:grpSp>
      <p:sp>
        <p:nvSpPr>
          <p:cNvPr id="15" name="object 15"/>
          <p:cNvSpPr txBox="1"/>
          <p:nvPr/>
        </p:nvSpPr>
        <p:spPr>
          <a:xfrm>
            <a:off x="4838032" y="6825574"/>
            <a:ext cx="2841354" cy="197490"/>
          </a:xfrm>
          <a:prstGeom prst="rect">
            <a:avLst/>
          </a:prstGeom>
        </p:spPr>
        <p:txBody>
          <a:bodyPr vert="horz" wrap="square" lIns="0" tIns="12700" rIns="0" bIns="0" rtlCol="0">
            <a:spAutoFit/>
          </a:bodyPr>
          <a:lstStyle/>
          <a:p>
            <a:pPr marL="12700">
              <a:lnSpc>
                <a:spcPct val="100000"/>
              </a:lnSpc>
              <a:spcBef>
                <a:spcPts val="100"/>
              </a:spcBef>
            </a:pPr>
            <a:r>
              <a:rPr lang="el-GR" sz="1200" spc="-30" dirty="0">
                <a:solidFill>
                  <a:schemeClr val="bg1"/>
                </a:solidFill>
                <a:latin typeface="+mj-lt"/>
                <a:cs typeface="Trebuchet MS"/>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200" dirty="0">
              <a:solidFill>
                <a:schemeClr val="bg1"/>
              </a:solidFill>
              <a:latin typeface="+mj-lt"/>
              <a:cs typeface="Trebuchet MS"/>
            </a:endParaRPr>
          </a:p>
        </p:txBody>
      </p:sp>
      <p:grpSp>
        <p:nvGrpSpPr>
          <p:cNvPr id="16" name="object 16"/>
          <p:cNvGrpSpPr/>
          <p:nvPr/>
        </p:nvGrpSpPr>
        <p:grpSpPr>
          <a:xfrm>
            <a:off x="4526293" y="793194"/>
            <a:ext cx="7566025" cy="6382385"/>
            <a:chOff x="4530426" y="854037"/>
            <a:chExt cx="7566025" cy="6382385"/>
          </a:xfrm>
        </p:grpSpPr>
        <p:sp>
          <p:nvSpPr>
            <p:cNvPr id="17" name="object 17"/>
            <p:cNvSpPr/>
            <p:nvPr/>
          </p:nvSpPr>
          <p:spPr>
            <a:xfrm>
              <a:off x="4533601" y="674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8" name="object 18"/>
            <p:cNvSpPr/>
            <p:nvPr/>
          </p:nvSpPr>
          <p:spPr>
            <a:xfrm>
              <a:off x="4698930" y="6916793"/>
              <a:ext cx="108585" cy="125095"/>
            </a:xfrm>
            <a:custGeom>
              <a:avLst/>
              <a:gdLst/>
              <a:ahLst/>
              <a:cxnLst/>
              <a:rect l="l" t="t" r="r" b="b"/>
              <a:pathLst>
                <a:path w="108585"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sp>
          <p:nvSpPr>
            <p:cNvPr id="19" name="object 19"/>
            <p:cNvSpPr/>
            <p:nvPr/>
          </p:nvSpPr>
          <p:spPr>
            <a:xfrm>
              <a:off x="8207999" y="4005004"/>
              <a:ext cx="3888104" cy="0"/>
            </a:xfrm>
            <a:custGeom>
              <a:avLst/>
              <a:gdLst/>
              <a:ahLst/>
              <a:cxnLst/>
              <a:rect l="l" t="t" r="r" b="b"/>
              <a:pathLst>
                <a:path w="3888104">
                  <a:moveTo>
                    <a:pt x="0" y="0"/>
                  </a:moveTo>
                  <a:lnTo>
                    <a:pt x="3888003" y="0"/>
                  </a:lnTo>
                </a:path>
              </a:pathLst>
            </a:custGeom>
            <a:ln w="3810">
              <a:solidFill>
                <a:srgbClr val="148287"/>
              </a:solidFill>
            </a:ln>
          </p:spPr>
          <p:txBody>
            <a:bodyPr wrap="square" lIns="0" tIns="0" rIns="0" bIns="0" rtlCol="0"/>
            <a:lstStyle/>
            <a:p>
              <a:endParaRPr dirty="0"/>
            </a:p>
          </p:txBody>
        </p:sp>
        <p:pic>
          <p:nvPicPr>
            <p:cNvPr id="20" name="object 20"/>
            <p:cNvPicPr/>
            <p:nvPr/>
          </p:nvPicPr>
          <p:blipFill>
            <a:blip r:embed="rId7" cstate="print"/>
            <a:stretch>
              <a:fillRect/>
            </a:stretch>
          </p:blipFill>
          <p:spPr>
            <a:xfrm>
              <a:off x="8878783" y="916121"/>
              <a:ext cx="217575" cy="253108"/>
            </a:xfrm>
            <a:prstGeom prst="rect">
              <a:avLst/>
            </a:prstGeom>
          </p:spPr>
        </p:pic>
        <p:sp>
          <p:nvSpPr>
            <p:cNvPr id="21" name="object 21"/>
            <p:cNvSpPr/>
            <p:nvPr/>
          </p:nvSpPr>
          <p:spPr>
            <a:xfrm>
              <a:off x="9176018" y="893436"/>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2" name="object 22"/>
            <p:cNvSpPr/>
            <p:nvPr/>
          </p:nvSpPr>
          <p:spPr>
            <a:xfrm>
              <a:off x="8950119" y="944327"/>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3" name="object 23"/>
            <p:cNvSpPr/>
            <p:nvPr/>
          </p:nvSpPr>
          <p:spPr>
            <a:xfrm>
              <a:off x="8857374" y="885088"/>
              <a:ext cx="466090" cy="55244"/>
            </a:xfrm>
            <a:custGeom>
              <a:avLst/>
              <a:gdLst/>
              <a:ahLst/>
              <a:cxnLst/>
              <a:rect l="l" t="t" r="r" b="b"/>
              <a:pathLst>
                <a:path w="466090" h="55244">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4">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24" name="object 24"/>
            <p:cNvSpPr/>
            <p:nvPr/>
          </p:nvSpPr>
          <p:spPr>
            <a:xfrm>
              <a:off x="8753945" y="1091625"/>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5" name="object 25"/>
            <p:cNvPicPr/>
            <p:nvPr/>
          </p:nvPicPr>
          <p:blipFill>
            <a:blip r:embed="rId8" cstate="print"/>
            <a:stretch>
              <a:fillRect/>
            </a:stretch>
          </p:blipFill>
          <p:spPr>
            <a:xfrm>
              <a:off x="9076147" y="854037"/>
              <a:ext cx="103437" cy="274598"/>
            </a:xfrm>
            <a:prstGeom prst="rect">
              <a:avLst/>
            </a:prstGeom>
          </p:spPr>
        </p:pic>
        <p:sp>
          <p:nvSpPr>
            <p:cNvPr id="26" name="object 26"/>
            <p:cNvSpPr/>
            <p:nvPr/>
          </p:nvSpPr>
          <p:spPr>
            <a:xfrm>
              <a:off x="8767023" y="1095207"/>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7" name="object 27"/>
            <p:cNvPicPr/>
            <p:nvPr/>
          </p:nvPicPr>
          <p:blipFill>
            <a:blip r:embed="rId9" cstate="print"/>
            <a:stretch>
              <a:fillRect/>
            </a:stretch>
          </p:blipFill>
          <p:spPr>
            <a:xfrm>
              <a:off x="8852627" y="1022379"/>
              <a:ext cx="73714" cy="74022"/>
            </a:xfrm>
            <a:prstGeom prst="rect">
              <a:avLst/>
            </a:prstGeom>
          </p:spPr>
        </p:pic>
        <p:sp>
          <p:nvSpPr>
            <p:cNvPr id="28" name="object 28"/>
            <p:cNvSpPr/>
            <p:nvPr/>
          </p:nvSpPr>
          <p:spPr>
            <a:xfrm>
              <a:off x="9096359" y="917315"/>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29" name="object 29"/>
          <p:cNvSpPr txBox="1"/>
          <p:nvPr/>
        </p:nvSpPr>
        <p:spPr>
          <a:xfrm>
            <a:off x="9636696" y="4615319"/>
            <a:ext cx="1437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33" name="object 33"/>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17</a:t>
            </a:r>
          </a:p>
        </p:txBody>
      </p:sp>
      <p:sp>
        <p:nvSpPr>
          <p:cNvPr id="34" name="object 34"/>
          <p:cNvSpPr txBox="1"/>
          <p:nvPr/>
        </p:nvSpPr>
        <p:spPr>
          <a:xfrm>
            <a:off x="637505" y="7054151"/>
            <a:ext cx="401374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75000"/>
                  </a:schemeClr>
                </a:solidFill>
                <a:latin typeface="+mj-lt"/>
              </a:rPr>
              <a:t>INNOVATION PLAYBOOK</a:t>
            </a:r>
            <a:r>
              <a:rPr lang="el-GR" sz="1000" spc="15" dirty="0">
                <a:solidFill>
                  <a:schemeClr val="bg1">
                    <a:lumMod val="75000"/>
                  </a:schemeClr>
                </a:solidFill>
                <a:latin typeface="+mj-lt"/>
              </a:rPr>
              <a:t> </a:t>
            </a:r>
            <a:r>
              <a:rPr lang="el-GR" sz="1000" spc="15" dirty="0">
                <a:solidFill>
                  <a:schemeClr val="bg1">
                    <a:lumMod val="75000"/>
                  </a:schemeClr>
                </a:solidFill>
                <a:latin typeface="+mj-lt"/>
                <a:cs typeface="Trebuchet MS"/>
              </a:rPr>
              <a:t>| ΠΩΣ ΝΑ ΒΕΛΤΙΩΘΕΙΤΕ</a:t>
            </a:r>
            <a:endParaRPr sz="1000" dirty="0">
              <a:solidFill>
                <a:schemeClr val="bg1">
                  <a:lumMod val="75000"/>
                </a:schemeClr>
              </a:solidFill>
              <a:latin typeface="+mj-lt"/>
              <a:cs typeface="Trebuchet MS"/>
            </a:endParaRPr>
          </a:p>
        </p:txBody>
      </p:sp>
      <p:sp>
        <p:nvSpPr>
          <p:cNvPr id="30" name="object 30"/>
          <p:cNvSpPr txBox="1"/>
          <p:nvPr/>
        </p:nvSpPr>
        <p:spPr>
          <a:xfrm>
            <a:off x="8735299" y="5145550"/>
            <a:ext cx="2887007" cy="1870577"/>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rPr>
              <a:t>Η Φιλανδική Κυβέρνηση </a:t>
            </a:r>
            <a:r>
              <a:rPr lang="el-GR" sz="1200" spc="-55" dirty="0">
                <a:solidFill>
                  <a:srgbClr val="1C2E42"/>
                </a:solidFill>
                <a:latin typeface="+mj-lt"/>
                <a:hlinkClick r:id="rId10">
                  <a:extLst>
                    <a:ext uri="{A12FA001-AC4F-418D-AE19-62706E023703}">
                      <ahyp:hlinkClr xmlns:ahyp="http://schemas.microsoft.com/office/drawing/2018/hyperlinkcolor" val="tx"/>
                    </a:ext>
                  </a:extLst>
                </a:hlinkClick>
              </a:rPr>
              <a:t>μετάφρασε και διακήρυξε δημοσίως</a:t>
            </a:r>
            <a:r>
              <a:rPr lang="el-GR" sz="1200" spc="-55" dirty="0">
                <a:solidFill>
                  <a:srgbClr val="1C2E42"/>
                </a:solidFill>
                <a:latin typeface="+mj-lt"/>
              </a:rPr>
              <a:t> την ενασχόλησή της με τις αρχές της Διακήρυξης για την Καινοτομία του Δημοσίου Τομέα (</a:t>
            </a:r>
            <a:r>
              <a:rPr lang="en-US" sz="1200" spc="-55" dirty="0">
                <a:solidFill>
                  <a:srgbClr val="1C2E42"/>
                </a:solidFill>
                <a:latin typeface="+mj-lt"/>
              </a:rPr>
              <a:t>Declaration </a:t>
            </a:r>
          </a:p>
          <a:p>
            <a:pPr marL="12700" marR="5080">
              <a:lnSpc>
                <a:spcPct val="111100"/>
              </a:lnSpc>
              <a:spcBef>
                <a:spcPts val="100"/>
              </a:spcBef>
            </a:pPr>
            <a:r>
              <a:rPr lang="en-US" sz="1200" spc="-55" dirty="0">
                <a:solidFill>
                  <a:srgbClr val="1C2E42"/>
                </a:solidFill>
                <a:latin typeface="+mj-lt"/>
              </a:rPr>
              <a:t>on Public Sector Innovation</a:t>
            </a:r>
            <a:r>
              <a:rPr lang="el-GR" sz="1200" spc="-55" dirty="0">
                <a:solidFill>
                  <a:srgbClr val="1C2E42"/>
                </a:solidFill>
                <a:latin typeface="+mj-lt"/>
              </a:rPr>
              <a:t>), παρέχοντας ένα μέσο στους υπαλλήλους και διευθυντές του δημοσίου τομέα ώστε να εφαρμόσουν τις αρχές της Διακήρυξης για να υποστηρίξουν τις καθημερινές τους δραστηριότητες. </a:t>
            </a:r>
            <a:endParaRPr sz="1200" spc="-55" dirty="0">
              <a:solidFill>
                <a:srgbClr val="1C2E42"/>
              </a:solidFill>
              <a:latin typeface="+mj-lt"/>
            </a:endParaRPr>
          </a:p>
        </p:txBody>
      </p:sp>
      <p:sp>
        <p:nvSpPr>
          <p:cNvPr id="31" name="object 31"/>
          <p:cNvSpPr txBox="1"/>
          <p:nvPr/>
        </p:nvSpPr>
        <p:spPr>
          <a:xfrm>
            <a:off x="9636696" y="1210434"/>
            <a:ext cx="973526"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32" name="object 32"/>
          <p:cNvSpPr txBox="1"/>
          <p:nvPr/>
        </p:nvSpPr>
        <p:spPr>
          <a:xfrm>
            <a:off x="8735300" y="1740664"/>
            <a:ext cx="2887006" cy="1847172"/>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rPr>
              <a:t>Το </a:t>
            </a:r>
            <a:r>
              <a:rPr lang="en-US" sz="1200" spc="-55" dirty="0">
                <a:solidFill>
                  <a:srgbClr val="1C2E42"/>
                </a:solidFill>
                <a:latin typeface="+mj-lt"/>
                <a:hlinkClick r:id="rId11">
                  <a:extLst>
                    <a:ext uri="{A12FA001-AC4F-418D-AE19-62706E023703}">
                      <ahyp:hlinkClr xmlns:ahyp="http://schemas.microsoft.com/office/drawing/2018/hyperlinkcolor" val="tx"/>
                    </a:ext>
                  </a:extLst>
                </a:hlinkClick>
              </a:rPr>
              <a:t>Innovative Capacity Framework</a:t>
            </a:r>
            <a:r>
              <a:rPr lang="el-GR" sz="1200" spc="-55" dirty="0">
                <a:solidFill>
                  <a:srgbClr val="1C2E42"/>
                </a:solidFill>
                <a:latin typeface="+mj-lt"/>
              </a:rPr>
              <a:t>, που αναπτύχθηκε από το </a:t>
            </a:r>
            <a:r>
              <a:rPr lang="en-GB" sz="1200" spc="-55" dirty="0">
                <a:solidFill>
                  <a:srgbClr val="1C2E42"/>
                </a:solidFill>
                <a:latin typeface="+mj-lt"/>
              </a:rPr>
              <a:t>OPSI</a:t>
            </a:r>
            <a:r>
              <a:rPr lang="el-GR" sz="1200" spc="-55" dirty="0">
                <a:solidFill>
                  <a:srgbClr val="1C2E42"/>
                </a:solidFill>
                <a:latin typeface="+mj-lt"/>
              </a:rPr>
              <a:t>, παρέχει μία περιεκτική θεώρηση σχετικά με το πώς μπορεί να κατανοηθεί η ικανότητα για καινοτομία σε όλα τα συστήματα του δημοσίου τομέα. Μπορείτε, επίσης, να χρησιμοποιήσετε το </a:t>
            </a:r>
            <a:r>
              <a:rPr lang="en-US" sz="1200" spc="-55" dirty="0">
                <a:solidFill>
                  <a:srgbClr val="1C2E42"/>
                </a:solidFill>
                <a:latin typeface="+mj-lt"/>
                <a:hlinkClick r:id="rId12">
                  <a:extLst>
                    <a:ext uri="{A12FA001-AC4F-418D-AE19-62706E023703}">
                      <ahyp:hlinkClr xmlns:ahyp="http://schemas.microsoft.com/office/drawing/2018/hyperlinkcolor" val="tx"/>
                    </a:ext>
                  </a:extLst>
                </a:hlinkClick>
              </a:rPr>
              <a:t>Practical Guide for Leaders</a:t>
            </a:r>
            <a:r>
              <a:rPr lang="el-GR" sz="1200" spc="-55" dirty="0">
                <a:solidFill>
                  <a:srgbClr val="1C2E42"/>
                </a:solidFill>
                <a:latin typeface="+mj-lt"/>
              </a:rPr>
              <a:t> που παρέχει κατευθυντήριες γραμμές και συμβουλές για τη δημιουργία κουλτούρας για καινοτομία.</a:t>
            </a:r>
            <a:endParaRPr sz="1200" spc="-55" dirty="0">
              <a:solidFill>
                <a:srgbClr val="1C2E42"/>
              </a:solidFill>
              <a:latin typeface="+mj-lt"/>
            </a:endParaRPr>
          </a:p>
        </p:txBody>
      </p:sp>
    </p:spTree>
  </p:cSld>
  <p:clrMapOvr>
    <a:masterClrMapping/>
  </p:clrMapOvr>
  <p:transition>
    <p:zoom/>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 name="object 13">
            <a:extLst>
              <a:ext uri="{FF2B5EF4-FFF2-40B4-BE49-F238E27FC236}">
                <a16:creationId xmlns:a16="http://schemas.microsoft.com/office/drawing/2014/main" id="{92271F29-2C89-0E14-B49C-266C3EC8E09C}"/>
              </a:ext>
            </a:extLst>
          </p:cNvPr>
          <p:cNvPicPr/>
          <p:nvPr/>
        </p:nvPicPr>
        <p:blipFill>
          <a:blip r:embed="rId3" cstate="print">
            <a:duotone>
              <a:prstClr val="black"/>
              <a:schemeClr val="accent5">
                <a:tint val="45000"/>
                <a:satMod val="400000"/>
              </a:schemeClr>
            </a:duotone>
          </a:blip>
          <a:stretch>
            <a:fillRect/>
          </a:stretch>
        </p:blipFill>
        <p:spPr>
          <a:xfrm>
            <a:off x="748573" y="6461215"/>
            <a:ext cx="3197225" cy="490105"/>
          </a:xfrm>
          <a:prstGeom prst="rect">
            <a:avLst/>
          </a:prstGeom>
        </p:spPr>
      </p:pic>
      <p:grpSp>
        <p:nvGrpSpPr>
          <p:cNvPr id="9" name="object 9"/>
          <p:cNvGrpSpPr/>
          <p:nvPr/>
        </p:nvGrpSpPr>
        <p:grpSpPr>
          <a:xfrm>
            <a:off x="723175" y="3364100"/>
            <a:ext cx="11374755" cy="3599179"/>
            <a:chOff x="723175" y="3364100"/>
            <a:chExt cx="11374755" cy="3599179"/>
          </a:xfrm>
        </p:grpSpPr>
        <p:sp>
          <p:nvSpPr>
            <p:cNvPr id="10" name="object 10"/>
            <p:cNvSpPr/>
            <p:nvPr/>
          </p:nvSpPr>
          <p:spPr>
            <a:xfrm>
              <a:off x="6965580" y="3366005"/>
              <a:ext cx="5130800" cy="0"/>
            </a:xfrm>
            <a:custGeom>
              <a:avLst/>
              <a:gdLst/>
              <a:ahLst/>
              <a:cxnLst/>
              <a:rect l="l" t="t" r="r" b="b"/>
              <a:pathLst>
                <a:path w="5130800">
                  <a:moveTo>
                    <a:pt x="0" y="0"/>
                  </a:moveTo>
                  <a:lnTo>
                    <a:pt x="5130419" y="0"/>
                  </a:lnTo>
                </a:path>
              </a:pathLst>
            </a:custGeom>
            <a:ln w="3810">
              <a:solidFill>
                <a:srgbClr val="148287"/>
              </a:solidFill>
            </a:ln>
          </p:spPr>
          <p:txBody>
            <a:bodyPr wrap="square" lIns="0" tIns="0" rIns="0" bIns="0" rtlCol="0"/>
            <a:lstStyle/>
            <a:p>
              <a:endParaRPr dirty="0"/>
            </a:p>
          </p:txBody>
        </p:sp>
        <p:sp>
          <p:nvSpPr>
            <p:cNvPr id="11" name="object 11"/>
            <p:cNvSpPr/>
            <p:nvPr/>
          </p:nvSpPr>
          <p:spPr>
            <a:xfrm>
              <a:off x="7683300" y="3935304"/>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2" name="object 12"/>
            <p:cNvSpPr/>
            <p:nvPr/>
          </p:nvSpPr>
          <p:spPr>
            <a:xfrm>
              <a:off x="7594400" y="3814450"/>
              <a:ext cx="693420" cy="621030"/>
            </a:xfrm>
            <a:custGeom>
              <a:avLst/>
              <a:gdLst/>
              <a:ahLst/>
              <a:cxnLst/>
              <a:rect l="l" t="t" r="r" b="b"/>
              <a:pathLst>
                <a:path w="693420" h="621029">
                  <a:moveTo>
                    <a:pt x="554622" y="0"/>
                  </a:moveTo>
                  <a:lnTo>
                    <a:pt x="508403" y="997"/>
                  </a:lnTo>
                  <a:lnTo>
                    <a:pt x="462185" y="4593"/>
                  </a:lnTo>
                  <a:lnTo>
                    <a:pt x="415969" y="10046"/>
                  </a:lnTo>
                  <a:lnTo>
                    <a:pt x="369754" y="16611"/>
                  </a:lnTo>
                  <a:lnTo>
                    <a:pt x="323538" y="23546"/>
                  </a:lnTo>
                  <a:lnTo>
                    <a:pt x="277323" y="30108"/>
                  </a:lnTo>
                  <a:lnTo>
                    <a:pt x="231107" y="35553"/>
                  </a:lnTo>
                  <a:lnTo>
                    <a:pt x="184889" y="39139"/>
                  </a:lnTo>
                  <a:lnTo>
                    <a:pt x="138670" y="40123"/>
                  </a:lnTo>
                  <a:lnTo>
                    <a:pt x="92449" y="37762"/>
                  </a:lnTo>
                  <a:lnTo>
                    <a:pt x="46226" y="31312"/>
                  </a:lnTo>
                  <a:lnTo>
                    <a:pt x="0" y="20031"/>
                  </a:lnTo>
                  <a:lnTo>
                    <a:pt x="0" y="600548"/>
                  </a:lnTo>
                  <a:lnTo>
                    <a:pt x="46226" y="611829"/>
                  </a:lnTo>
                  <a:lnTo>
                    <a:pt x="92449" y="618279"/>
                  </a:lnTo>
                  <a:lnTo>
                    <a:pt x="138670" y="620640"/>
                  </a:lnTo>
                  <a:lnTo>
                    <a:pt x="184889" y="619656"/>
                  </a:lnTo>
                  <a:lnTo>
                    <a:pt x="231107" y="616070"/>
                  </a:lnTo>
                  <a:lnTo>
                    <a:pt x="277323" y="610625"/>
                  </a:lnTo>
                  <a:lnTo>
                    <a:pt x="323538" y="604063"/>
                  </a:lnTo>
                  <a:lnTo>
                    <a:pt x="369754" y="597128"/>
                  </a:lnTo>
                  <a:lnTo>
                    <a:pt x="415969" y="590563"/>
                  </a:lnTo>
                  <a:lnTo>
                    <a:pt x="462185" y="585110"/>
                  </a:lnTo>
                  <a:lnTo>
                    <a:pt x="508403" y="581514"/>
                  </a:lnTo>
                  <a:lnTo>
                    <a:pt x="554622" y="580516"/>
                  </a:lnTo>
                  <a:lnTo>
                    <a:pt x="600843" y="582861"/>
                  </a:lnTo>
                  <a:lnTo>
                    <a:pt x="647066" y="589290"/>
                  </a:lnTo>
                  <a:lnTo>
                    <a:pt x="693293" y="600548"/>
                  </a:lnTo>
                  <a:lnTo>
                    <a:pt x="693293" y="20031"/>
                  </a:lnTo>
                  <a:lnTo>
                    <a:pt x="647066" y="8773"/>
                  </a:lnTo>
                  <a:lnTo>
                    <a:pt x="600843" y="2344"/>
                  </a:lnTo>
                  <a:lnTo>
                    <a:pt x="554622" y="0"/>
                  </a:lnTo>
                  <a:close/>
                </a:path>
              </a:pathLst>
            </a:custGeom>
            <a:solidFill>
              <a:srgbClr val="169B62"/>
            </a:solidFill>
          </p:spPr>
          <p:txBody>
            <a:bodyPr wrap="square" lIns="0" tIns="0" rIns="0" bIns="0" rtlCol="0"/>
            <a:lstStyle/>
            <a:p>
              <a:endParaRPr dirty="0"/>
            </a:p>
          </p:txBody>
        </p:sp>
        <p:sp>
          <p:nvSpPr>
            <p:cNvPr id="13" name="object 13"/>
            <p:cNvSpPr/>
            <p:nvPr/>
          </p:nvSpPr>
          <p:spPr>
            <a:xfrm>
              <a:off x="7825540" y="3814453"/>
              <a:ext cx="462280" cy="616585"/>
            </a:xfrm>
            <a:custGeom>
              <a:avLst/>
              <a:gdLst/>
              <a:ahLst/>
              <a:cxnLst/>
              <a:rect l="l" t="t" r="r" b="b"/>
              <a:pathLst>
                <a:path w="462279" h="616585">
                  <a:moveTo>
                    <a:pt x="308102" y="0"/>
                  </a:moveTo>
                  <a:lnTo>
                    <a:pt x="256751" y="2312"/>
                  </a:lnTo>
                  <a:lnTo>
                    <a:pt x="205401" y="7424"/>
                  </a:lnTo>
                  <a:lnTo>
                    <a:pt x="154051" y="14318"/>
                  </a:lnTo>
                  <a:lnTo>
                    <a:pt x="51350" y="29384"/>
                  </a:lnTo>
                  <a:lnTo>
                    <a:pt x="0" y="35522"/>
                  </a:lnTo>
                  <a:lnTo>
                    <a:pt x="0" y="616039"/>
                  </a:lnTo>
                  <a:lnTo>
                    <a:pt x="51350" y="609897"/>
                  </a:lnTo>
                  <a:lnTo>
                    <a:pt x="154051" y="594806"/>
                  </a:lnTo>
                  <a:lnTo>
                    <a:pt x="205401" y="587899"/>
                  </a:lnTo>
                  <a:lnTo>
                    <a:pt x="256751" y="582777"/>
                  </a:lnTo>
                  <a:lnTo>
                    <a:pt x="308102" y="580460"/>
                  </a:lnTo>
                  <a:lnTo>
                    <a:pt x="359452" y="581969"/>
                  </a:lnTo>
                  <a:lnTo>
                    <a:pt x="410802" y="588324"/>
                  </a:lnTo>
                  <a:lnTo>
                    <a:pt x="462153" y="600545"/>
                  </a:lnTo>
                  <a:lnTo>
                    <a:pt x="462153" y="20028"/>
                  </a:lnTo>
                  <a:lnTo>
                    <a:pt x="410802" y="7840"/>
                  </a:lnTo>
                  <a:lnTo>
                    <a:pt x="359452" y="1503"/>
                  </a:lnTo>
                  <a:lnTo>
                    <a:pt x="308102" y="0"/>
                  </a:lnTo>
                  <a:close/>
                </a:path>
              </a:pathLst>
            </a:custGeom>
            <a:solidFill>
              <a:srgbClr val="FFFFFF"/>
            </a:solidFill>
          </p:spPr>
          <p:txBody>
            <a:bodyPr wrap="square" lIns="0" tIns="0" rIns="0" bIns="0" rtlCol="0"/>
            <a:lstStyle/>
            <a:p>
              <a:endParaRPr dirty="0"/>
            </a:p>
          </p:txBody>
        </p:sp>
        <p:sp>
          <p:nvSpPr>
            <p:cNvPr id="14" name="object 14"/>
            <p:cNvSpPr/>
            <p:nvPr/>
          </p:nvSpPr>
          <p:spPr>
            <a:xfrm>
              <a:off x="8056553" y="3814493"/>
              <a:ext cx="231140" cy="600710"/>
            </a:xfrm>
            <a:custGeom>
              <a:avLst/>
              <a:gdLst/>
              <a:ahLst/>
              <a:cxnLst/>
              <a:rect l="l" t="t" r="r" b="b"/>
              <a:pathLst>
                <a:path w="231140" h="600710">
                  <a:moveTo>
                    <a:pt x="92462" y="0"/>
                  </a:moveTo>
                  <a:lnTo>
                    <a:pt x="46240" y="961"/>
                  </a:lnTo>
                  <a:lnTo>
                    <a:pt x="0" y="4494"/>
                  </a:lnTo>
                  <a:lnTo>
                    <a:pt x="0" y="585011"/>
                  </a:lnTo>
                  <a:lnTo>
                    <a:pt x="46240" y="581417"/>
                  </a:lnTo>
                  <a:lnTo>
                    <a:pt x="92462" y="580425"/>
                  </a:lnTo>
                  <a:lnTo>
                    <a:pt x="138677" y="582780"/>
                  </a:lnTo>
                  <a:lnTo>
                    <a:pt x="184899" y="589226"/>
                  </a:lnTo>
                  <a:lnTo>
                    <a:pt x="231140" y="600505"/>
                  </a:lnTo>
                  <a:lnTo>
                    <a:pt x="231140" y="19988"/>
                  </a:lnTo>
                  <a:lnTo>
                    <a:pt x="184899" y="8770"/>
                  </a:lnTo>
                  <a:lnTo>
                    <a:pt x="138677" y="2355"/>
                  </a:lnTo>
                  <a:lnTo>
                    <a:pt x="92462" y="0"/>
                  </a:lnTo>
                  <a:close/>
                </a:path>
              </a:pathLst>
            </a:custGeom>
            <a:solidFill>
              <a:srgbClr val="FF883E"/>
            </a:solidFill>
          </p:spPr>
          <p:txBody>
            <a:bodyPr wrap="square" lIns="0" tIns="0" rIns="0" bIns="0" rtlCol="0"/>
            <a:lstStyle/>
            <a:p>
              <a:endParaRPr dirty="0"/>
            </a:p>
          </p:txBody>
        </p:sp>
        <p:pic>
          <p:nvPicPr>
            <p:cNvPr id="15" name="object 15"/>
            <p:cNvPicPr/>
            <p:nvPr/>
          </p:nvPicPr>
          <p:blipFill>
            <a:blip r:embed="rId3" cstate="print">
              <a:duotone>
                <a:prstClr val="black"/>
                <a:schemeClr val="accent5">
                  <a:tint val="45000"/>
                  <a:satMod val="400000"/>
                </a:schemeClr>
              </a:duotone>
            </a:blip>
            <a:stretch>
              <a:fillRect/>
            </a:stretch>
          </p:blipFill>
          <p:spPr>
            <a:xfrm>
              <a:off x="723175" y="6472720"/>
              <a:ext cx="3197225" cy="490105"/>
            </a:xfrm>
            <a:prstGeom prst="rect">
              <a:avLst/>
            </a:prstGeom>
          </p:spPr>
        </p:pic>
      </p:grpSp>
      <p:grpSp>
        <p:nvGrpSpPr>
          <p:cNvPr id="2" name="object 2"/>
          <p:cNvGrpSpPr/>
          <p:nvPr/>
        </p:nvGrpSpPr>
        <p:grpSpPr>
          <a:xfrm>
            <a:off x="-69073" y="6037"/>
            <a:ext cx="7083425" cy="7616825"/>
            <a:chOff x="-58743" y="12"/>
            <a:chExt cx="7083425" cy="7616825"/>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148287"/>
            </a:solidFill>
          </p:spPr>
          <p:txBody>
            <a:bodyPr wrap="square" lIns="0" tIns="0" rIns="0" bIns="0" rtlCol="0"/>
            <a:lstStyle/>
            <a:p>
              <a:endParaRPr dirty="0"/>
            </a:p>
          </p:txBody>
        </p:sp>
        <p:pic>
          <p:nvPicPr>
            <p:cNvPr id="4" name="object 4"/>
            <p:cNvPicPr/>
            <p:nvPr/>
          </p:nvPicPr>
          <p:blipFill>
            <a:blip r:embed="rId4" cstate="print"/>
            <a:stretch>
              <a:fillRect/>
            </a:stretch>
          </p:blipFill>
          <p:spPr>
            <a:xfrm>
              <a:off x="-58743" y="492494"/>
              <a:ext cx="7083056" cy="7123841"/>
            </a:xfrm>
            <a:prstGeom prst="rect">
              <a:avLst/>
            </a:prstGeom>
          </p:spPr>
        </p:pic>
      </p:grpSp>
      <p:sp>
        <p:nvSpPr>
          <p:cNvPr id="5" name="object 5"/>
          <p:cNvSpPr txBox="1"/>
          <p:nvPr/>
        </p:nvSpPr>
        <p:spPr>
          <a:xfrm>
            <a:off x="707298" y="2415684"/>
            <a:ext cx="5226042" cy="3511218"/>
          </a:xfrm>
          <a:prstGeom prst="rect">
            <a:avLst/>
          </a:prstGeom>
        </p:spPr>
        <p:txBody>
          <a:bodyPr vert="horz" wrap="square" lIns="0" tIns="12700" rIns="0" bIns="0" rtlCol="0">
            <a:spAutoFit/>
          </a:bodyPr>
          <a:lstStyle/>
          <a:p>
            <a:pPr marL="264160" marR="300355" indent="-252095">
              <a:lnSpc>
                <a:spcPct val="100000"/>
              </a:lnSpc>
              <a:spcBef>
                <a:spcPts val="700"/>
              </a:spcBef>
              <a:tabLst>
                <a:tab pos="264160" algn="l"/>
              </a:tabLst>
            </a:pPr>
            <a:r>
              <a:rPr sz="1200" spc="15" dirty="0">
                <a:solidFill>
                  <a:srgbClr val="FFFFFF"/>
                </a:solidFill>
                <a:latin typeface="+mj-lt"/>
                <a:cs typeface="Trebuchet MS"/>
              </a:rPr>
              <a:t>O	</a:t>
            </a:r>
            <a:r>
              <a:rPr lang="el-GR" sz="1200" spc="-65" dirty="0">
                <a:solidFill>
                  <a:srgbClr val="FFFFFF"/>
                </a:solidFill>
                <a:latin typeface="+mj-lt"/>
                <a:cs typeface="Trebuchet MS"/>
              </a:rPr>
              <a:t>Μετατρέψετε τους στρατηγικούς στόχους και τις δεσμεύσεις γύρω από την καινοτομία σε πρακτικές πρωτοβουλίες, παρέχοντας ένα επαρκές επίπεδο λεπτομέρειας σχετικά με τους τρόπους υλοποίησης και επίτευξής τους.</a:t>
            </a:r>
          </a:p>
          <a:p>
            <a:pPr marL="264160" marR="300355" indent="-252095">
              <a:spcBef>
                <a:spcPts val="700"/>
              </a:spcBef>
              <a:tabLst>
                <a:tab pos="264160" algn="l"/>
              </a:tabLst>
            </a:pPr>
            <a:r>
              <a:rPr lang="el-GR" sz="1200" spc="-65" dirty="0">
                <a:solidFill>
                  <a:srgbClr val="FFFFFF"/>
                </a:solidFill>
                <a:latin typeface="+mj-lt"/>
                <a:cs typeface="Trebuchet MS"/>
              </a:rPr>
              <a:t>O	Διασφαλίσετε ότι οι δημόσιοι υπάλληλοι και οι οργανισμοί έχουν πρόσβαση σε εργαλεία και διαδικασίες για να μετατρέψουν τους στόχους καινοτομίας σε </a:t>
            </a:r>
            <a:r>
              <a:rPr lang="el-GR" sz="1200" spc="-65" dirty="0">
                <a:solidFill>
                  <a:srgbClr val="FFFFFF"/>
                </a:solidFill>
                <a:latin typeface="+mj-lt"/>
              </a:rPr>
              <a:t>συγκεκριμένες δράσεις. </a:t>
            </a:r>
          </a:p>
          <a:p>
            <a:pPr marL="264160" marR="300355" indent="-252095">
              <a:spcBef>
                <a:spcPts val="700"/>
              </a:spcBef>
              <a:tabLst>
                <a:tab pos="264160" algn="l"/>
              </a:tabLst>
            </a:pPr>
            <a:r>
              <a:rPr lang="el-GR" sz="1200" spc="-65" dirty="0">
                <a:solidFill>
                  <a:srgbClr val="FFFFFF"/>
                </a:solidFill>
                <a:latin typeface="+mj-lt"/>
              </a:rPr>
              <a:t>O	Παρέχετε θεσμική και μεθοδολογική υποστήριξη για τη διατήρηση του πειραματισμού και, αν αποδειχτεί η δυνατότητα, την υλοποίηση των προγραμμάτων και των έργων καινοτομίας μέσα από προσανατολισμένες στη δράση πρωτοβουλίες που είναι εστιασμένες σε συγκεκριμένα αποτελέσματα. </a:t>
            </a:r>
          </a:p>
          <a:p>
            <a:pPr marL="264160" marR="300355" indent="-252095">
              <a:spcBef>
                <a:spcPts val="700"/>
              </a:spcBef>
              <a:tabLst>
                <a:tab pos="264160" algn="l"/>
              </a:tabLst>
            </a:pPr>
            <a:r>
              <a:rPr lang="el-GR" sz="1200" spc="-65" dirty="0">
                <a:solidFill>
                  <a:srgbClr val="FFFFFF"/>
                </a:solidFill>
                <a:latin typeface="+mj-lt"/>
              </a:rPr>
              <a:t>O	Παρέχετε προβολή και ανταμοιβές για τις πρωτοβουλίες καινοτομίας, ακόμα και για τις καινοτομίες μικρής ή βαθμιαία αυξανόμενης </a:t>
            </a:r>
            <a:r>
              <a:rPr lang="el-GR" sz="1200" spc="-65" dirty="0">
                <a:solidFill>
                  <a:srgbClr val="FFFFFF"/>
                </a:solidFill>
                <a:latin typeface="+mj-lt"/>
                <a:cs typeface="Trebuchet MS"/>
              </a:rPr>
              <a:t>κλίμακας που έχουν υλοποιηθεί επιτυχώς. </a:t>
            </a:r>
          </a:p>
          <a:p>
            <a:pPr marL="264160" marR="300355" indent="-252095">
              <a:lnSpc>
                <a:spcPct val="100000"/>
              </a:lnSpc>
              <a:spcBef>
                <a:spcPts val="700"/>
              </a:spcBef>
              <a:tabLst>
                <a:tab pos="264160" algn="l"/>
              </a:tabLst>
            </a:pPr>
            <a:r>
              <a:rPr lang="el-GR" sz="1200" spc="-65" dirty="0">
                <a:solidFill>
                  <a:srgbClr val="FFFFFF"/>
                </a:solidFill>
                <a:latin typeface="+mj-lt"/>
                <a:cs typeface="Trebuchet MS"/>
              </a:rPr>
              <a:t>O	Αναζητήσετε τρόπους για να αξιολογήσετε και, αν είναι εφικτό, να καταστήσετε ικανή ή να διευκολύνετε την αντιγραφή, την προσαρμογή και/ή την κλιμάκωση των καινοτόμων προσεγγίσεων και λύσεων που αποδεικνύουν τη δυναμική τους στην πράξη. </a:t>
            </a:r>
          </a:p>
        </p:txBody>
      </p:sp>
      <p:sp>
        <p:nvSpPr>
          <p:cNvPr id="6" name="object 6"/>
          <p:cNvSpPr txBox="1">
            <a:spLocks noGrp="1"/>
          </p:cNvSpPr>
          <p:nvPr>
            <p:ph type="title"/>
          </p:nvPr>
        </p:nvSpPr>
        <p:spPr>
          <a:xfrm>
            <a:off x="709965" y="393968"/>
            <a:ext cx="5868635" cy="1320874"/>
          </a:xfrm>
          <a:prstGeom prst="rect">
            <a:avLst/>
          </a:prstGeom>
        </p:spPr>
        <p:txBody>
          <a:bodyPr vert="horz" wrap="square" lIns="0" tIns="12700" rIns="0" bIns="0" rtlCol="0">
            <a:spAutoFit/>
          </a:bodyPr>
          <a:lstStyle/>
          <a:p>
            <a:pPr marL="13970" marR="5080">
              <a:spcBef>
                <a:spcPts val="484"/>
              </a:spcBef>
            </a:pPr>
            <a:r>
              <a:rPr lang="el-GR" spc="-90" dirty="0">
                <a:solidFill>
                  <a:schemeClr val="accent5">
                    <a:lumMod val="60000"/>
                    <a:lumOff val="40000"/>
                  </a:schemeClr>
                </a:solidFill>
                <a:latin typeface="+mj-lt"/>
              </a:rPr>
              <a:t>ΠΩΣ ΝΑ ΒΕΛΤΙΩΣΕΤΕ</a:t>
            </a:r>
            <a:br>
              <a:rPr lang="el-GR" sz="3200" spc="-90" dirty="0">
                <a:solidFill>
                  <a:srgbClr val="FFFFFF"/>
                </a:solidFill>
                <a:latin typeface="+mj-lt"/>
              </a:rPr>
            </a:br>
            <a:r>
              <a:rPr lang="el-GR" sz="3200" spc="-90" dirty="0">
                <a:solidFill>
                  <a:srgbClr val="FFFFFF"/>
                </a:solidFill>
                <a:latin typeface="+mj-lt"/>
              </a:rPr>
              <a:t>ΟΙ ΠΡΩΤΟΒΟΥΛΙΕΣ ΚΑΙΝΟΤΟΜΙΑΣ ΓΙΝΟΝΤΑΙ ΠΡΑΞΗ</a:t>
            </a:r>
          </a:p>
        </p:txBody>
      </p:sp>
      <p:sp>
        <p:nvSpPr>
          <p:cNvPr id="7" name="object 7"/>
          <p:cNvSpPr txBox="1"/>
          <p:nvPr/>
        </p:nvSpPr>
        <p:spPr>
          <a:xfrm>
            <a:off x="708822" y="1662263"/>
            <a:ext cx="4035425" cy="197490"/>
          </a:xfrm>
          <a:prstGeom prst="rect">
            <a:avLst/>
          </a:prstGeom>
        </p:spPr>
        <p:txBody>
          <a:bodyPr vert="horz" wrap="square" lIns="0" tIns="12700" rIns="0" bIns="0" rtlCol="0">
            <a:spAutoFit/>
          </a:bodyPr>
          <a:lstStyle/>
          <a:p>
            <a:pPr marL="12700">
              <a:lnSpc>
                <a:spcPct val="100000"/>
              </a:lnSpc>
              <a:spcBef>
                <a:spcPts val="100"/>
              </a:spcBef>
            </a:pPr>
            <a:r>
              <a:rPr lang="el-GR" sz="1200" spc="-40" dirty="0">
                <a:solidFill>
                  <a:srgbClr val="FFFFFF"/>
                </a:solidFill>
                <a:latin typeface="+mj-lt"/>
                <a:cs typeface="Trebuchet MS"/>
              </a:rPr>
              <a:t>ΟΙ ΚΑΙΝΟΤΟΜΙΕΣ ΜΕΤΑΤΡΕΠΟΝΤΑΙ ΣΕ ΠΡΑΞΕΙΣ;</a:t>
            </a:r>
            <a:endParaRPr sz="1200" dirty="0">
              <a:latin typeface="+mj-lt"/>
              <a:cs typeface="Trebuchet MS"/>
            </a:endParaRPr>
          </a:p>
        </p:txBody>
      </p:sp>
      <p:sp>
        <p:nvSpPr>
          <p:cNvPr id="8" name="object 8"/>
          <p:cNvSpPr txBox="1"/>
          <p:nvPr/>
        </p:nvSpPr>
        <p:spPr>
          <a:xfrm>
            <a:off x="708822" y="213317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a:t>
            </a:r>
            <a:endParaRPr sz="1200" dirty="0">
              <a:latin typeface="+mj-lt"/>
              <a:cs typeface="Trebuchet MS"/>
            </a:endParaRPr>
          </a:p>
        </p:txBody>
      </p:sp>
      <p:sp>
        <p:nvSpPr>
          <p:cNvPr id="16" name="object 16"/>
          <p:cNvSpPr txBox="1"/>
          <p:nvPr/>
        </p:nvSpPr>
        <p:spPr>
          <a:xfrm>
            <a:off x="8466696" y="4060173"/>
            <a:ext cx="1464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17" name="object 17"/>
          <p:cNvSpPr txBox="1"/>
          <p:nvPr/>
        </p:nvSpPr>
        <p:spPr>
          <a:xfrm>
            <a:off x="7565298" y="4590404"/>
            <a:ext cx="3966301" cy="1867690"/>
          </a:xfrm>
          <a:prstGeom prst="rect">
            <a:avLst/>
          </a:prstGeom>
        </p:spPr>
        <p:txBody>
          <a:bodyPr vert="horz" wrap="square" lIns="0" tIns="33019" rIns="0" bIns="0" rtlCol="0">
            <a:spAutoFit/>
          </a:bodyPr>
          <a:lstStyle/>
          <a:p>
            <a:pPr marL="12700" marR="5080">
              <a:lnSpc>
                <a:spcPct val="111100"/>
              </a:lnSpc>
              <a:spcBef>
                <a:spcPts val="100"/>
              </a:spcBef>
            </a:pPr>
            <a:r>
              <a:rPr lang="el-GR" sz="1200" spc="-55" dirty="0">
                <a:solidFill>
                  <a:srgbClr val="1C2E42"/>
                </a:solidFill>
                <a:latin typeface="+mj-lt"/>
                <a:cs typeface="Trebuchet MS"/>
              </a:rPr>
              <a:t>Η </a:t>
            </a:r>
            <a:r>
              <a:rPr lang="en-US" sz="1200" spc="-55" dirty="0">
                <a:solidFill>
                  <a:srgbClr val="1C2E42"/>
                </a:solidFill>
                <a:latin typeface="+mj-lt"/>
                <a:cs typeface="Trebuchet MS"/>
              </a:rPr>
              <a:t>Irish Innovation Strategy</a:t>
            </a:r>
            <a:r>
              <a:rPr lang="el-GR" sz="1200" spc="-55" dirty="0">
                <a:solidFill>
                  <a:srgbClr val="1C2E42"/>
                </a:solidFill>
                <a:latin typeface="+mj-lt"/>
                <a:cs typeface="Trebuchet MS"/>
              </a:rPr>
              <a:t>: Καθιστώντας την καινοτομία αληθινή – Παρέχοντας σήμερα, Διαμορφώνοντας το αύριο, μεταφράζει τη βούληση για καινοτομία σε συγκεκριμένους στρατηγικούς στόχους και δράσεις. Η στρατηγική εστιάζει στην πολιτο-κεντρική καινοτομία, στην κουλτούρα της καινοτομίας, στην καινοτομία κλίμακας και στη μετασχηματιστική καινοτομία. Η στρατηγική συνοδεύεται από σαφή υποστήριξη, εργαλειοθήκες και καθοδήγηση ώστε να βοηθηθούν τα υπουργεία και οι ομάδες στην ενσωμάτωση αυτών των δράσεων στις λειτουργίες και τις στρατηγικές τους.</a:t>
            </a:r>
            <a:endParaRPr sz="1200" spc="-55" dirty="0">
              <a:solidFill>
                <a:srgbClr val="1C2E42"/>
              </a:solidFill>
              <a:latin typeface="+mj-lt"/>
              <a:cs typeface="Trebuchet MS"/>
            </a:endParaRPr>
          </a:p>
        </p:txBody>
      </p:sp>
      <p:sp>
        <p:nvSpPr>
          <p:cNvPr id="18" name="object 18"/>
          <p:cNvSpPr txBox="1"/>
          <p:nvPr/>
        </p:nvSpPr>
        <p:spPr>
          <a:xfrm>
            <a:off x="8466696" y="1334254"/>
            <a:ext cx="9313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19" name="object 19"/>
          <p:cNvSpPr txBox="1"/>
          <p:nvPr/>
        </p:nvSpPr>
        <p:spPr>
          <a:xfrm>
            <a:off x="7565299" y="1864486"/>
            <a:ext cx="3813901" cy="1021883"/>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cs typeface="Trebuchet MS"/>
              </a:rPr>
              <a:t>Το </a:t>
            </a:r>
            <a:r>
              <a:rPr lang="en-US" sz="1200" spc="-55" dirty="0">
                <a:solidFill>
                  <a:srgbClr val="1C2E42"/>
                </a:solidFill>
                <a:latin typeface="+mj-lt"/>
                <a:cs typeface="Trebuchet MS"/>
              </a:rPr>
              <a:t>Design for Policy </a:t>
            </a:r>
            <a:r>
              <a:rPr lang="en-US" sz="1200" spc="-55" dirty="0">
                <a:solidFill>
                  <a:srgbClr val="1C2E42"/>
                </a:solidFill>
                <a:latin typeface="+mj-lt"/>
              </a:rPr>
              <a:t>Toolkit PROMPT</a:t>
            </a:r>
            <a:r>
              <a:rPr lang="el-GR" sz="1200" spc="-55" dirty="0">
                <a:solidFill>
                  <a:srgbClr val="1C2E42"/>
                </a:solidFill>
                <a:latin typeface="+mj-lt"/>
              </a:rPr>
              <a:t> στοχεύει τους υπεύθυνους χάραξης πολιτικής που επιθυμούν να εντοπίσουν σε ποια σημεία μπορεί να προσθέσει αξία ο σχεδιασμός στη διαδικασία κύκλου πολιτικής μέσω ενίσχυσης της συμμετοχής του χρήστη και του πολίτη.</a:t>
            </a:r>
            <a:endParaRPr sz="1200" spc="-55" dirty="0">
              <a:solidFill>
                <a:srgbClr val="1C2E42"/>
              </a:solidFill>
              <a:latin typeface="+mj-lt"/>
            </a:endParaRPr>
          </a:p>
        </p:txBody>
      </p:sp>
      <p:sp>
        <p:nvSpPr>
          <p:cNvPr id="20" name="object 20"/>
          <p:cNvSpPr txBox="1"/>
          <p:nvPr/>
        </p:nvSpPr>
        <p:spPr>
          <a:xfrm>
            <a:off x="1055832" y="6618290"/>
            <a:ext cx="2707709" cy="182101"/>
          </a:xfrm>
          <a:prstGeom prst="rect">
            <a:avLst/>
          </a:prstGeom>
        </p:spPr>
        <p:txBody>
          <a:bodyPr vert="horz" wrap="square" lIns="0" tIns="12700" rIns="0" bIns="0" rtlCol="0">
            <a:spAutoFit/>
          </a:bodyPr>
          <a:lstStyle/>
          <a:p>
            <a:pPr marL="12700">
              <a:lnSpc>
                <a:spcPct val="100000"/>
              </a:lnSpc>
              <a:spcBef>
                <a:spcPts val="100"/>
              </a:spcBef>
            </a:pPr>
            <a:r>
              <a:rPr lang="el-GR" sz="1100" u="sng" spc="-30" dirty="0">
                <a:solidFill>
                  <a:schemeClr val="bg1"/>
                </a:solidFill>
                <a:latin typeface="+mj-lt"/>
                <a:cs typeface="Trebuchet MS"/>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u="sng" dirty="0">
              <a:solidFill>
                <a:schemeClr val="bg1"/>
              </a:solidFill>
              <a:latin typeface="+mj-lt"/>
              <a:cs typeface="Trebuchet MS"/>
            </a:endParaRPr>
          </a:p>
        </p:txBody>
      </p:sp>
      <p:grpSp>
        <p:nvGrpSpPr>
          <p:cNvPr id="21" name="object 21"/>
          <p:cNvGrpSpPr/>
          <p:nvPr/>
        </p:nvGrpSpPr>
        <p:grpSpPr>
          <a:xfrm>
            <a:off x="720002" y="977858"/>
            <a:ext cx="7669530" cy="5988685"/>
            <a:chOff x="720002" y="977858"/>
            <a:chExt cx="7669530" cy="5988685"/>
          </a:xfrm>
        </p:grpSpPr>
        <p:sp>
          <p:nvSpPr>
            <p:cNvPr id="22" name="object 22"/>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3" name="object 23"/>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4" name="object 24"/>
            <p:cNvPicPr/>
            <p:nvPr/>
          </p:nvPicPr>
          <p:blipFill>
            <a:blip r:embed="rId6" cstate="print"/>
            <a:stretch>
              <a:fillRect/>
            </a:stretch>
          </p:blipFill>
          <p:spPr>
            <a:xfrm>
              <a:off x="7699783" y="1039941"/>
              <a:ext cx="217575" cy="253108"/>
            </a:xfrm>
            <a:prstGeom prst="rect">
              <a:avLst/>
            </a:prstGeom>
          </p:spPr>
        </p:pic>
        <p:sp>
          <p:nvSpPr>
            <p:cNvPr id="25" name="object 25"/>
            <p:cNvSpPr/>
            <p:nvPr/>
          </p:nvSpPr>
          <p:spPr>
            <a:xfrm>
              <a:off x="7997017" y="1017257"/>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6" name="object 26"/>
            <p:cNvSpPr/>
            <p:nvPr/>
          </p:nvSpPr>
          <p:spPr>
            <a:xfrm>
              <a:off x="7771120" y="1068147"/>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7" name="object 27"/>
            <p:cNvSpPr/>
            <p:nvPr/>
          </p:nvSpPr>
          <p:spPr>
            <a:xfrm>
              <a:off x="7678382" y="1008900"/>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sp>
          <p:nvSpPr>
            <p:cNvPr id="28" name="object 28"/>
            <p:cNvSpPr/>
            <p:nvPr/>
          </p:nvSpPr>
          <p:spPr>
            <a:xfrm>
              <a:off x="7574945" y="1215446"/>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9" name="object 29"/>
            <p:cNvPicPr/>
            <p:nvPr/>
          </p:nvPicPr>
          <p:blipFill>
            <a:blip r:embed="rId7" cstate="print"/>
            <a:stretch>
              <a:fillRect/>
            </a:stretch>
          </p:blipFill>
          <p:spPr>
            <a:xfrm>
              <a:off x="7897147" y="977858"/>
              <a:ext cx="103437" cy="274598"/>
            </a:xfrm>
            <a:prstGeom prst="rect">
              <a:avLst/>
            </a:prstGeom>
          </p:spPr>
        </p:pic>
        <p:sp>
          <p:nvSpPr>
            <p:cNvPr id="30" name="object 30"/>
            <p:cNvSpPr/>
            <p:nvPr/>
          </p:nvSpPr>
          <p:spPr>
            <a:xfrm>
              <a:off x="7588023" y="1219027"/>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1" name="object 31"/>
            <p:cNvPicPr/>
            <p:nvPr/>
          </p:nvPicPr>
          <p:blipFill>
            <a:blip r:embed="rId8" cstate="print"/>
            <a:stretch>
              <a:fillRect/>
            </a:stretch>
          </p:blipFill>
          <p:spPr>
            <a:xfrm>
              <a:off x="7673626" y="1146199"/>
              <a:ext cx="73714" cy="74022"/>
            </a:xfrm>
            <a:prstGeom prst="rect">
              <a:avLst/>
            </a:prstGeom>
          </p:spPr>
        </p:pic>
        <p:sp>
          <p:nvSpPr>
            <p:cNvPr id="32" name="object 32"/>
            <p:cNvSpPr/>
            <p:nvPr/>
          </p:nvSpPr>
          <p:spPr>
            <a:xfrm>
              <a:off x="7917359" y="1041135"/>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3" name="object 33"/>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18</a:t>
            </a:r>
          </a:p>
        </p:txBody>
      </p:sp>
      <p:sp>
        <p:nvSpPr>
          <p:cNvPr id="34" name="object 34"/>
          <p:cNvSpPr txBox="1"/>
          <p:nvPr/>
        </p:nvSpPr>
        <p:spPr>
          <a:xfrm>
            <a:off x="685186" y="7100651"/>
            <a:ext cx="4750414" cy="175689"/>
          </a:xfrm>
          <a:prstGeom prst="rect">
            <a:avLst/>
          </a:prstGeom>
        </p:spPr>
        <p:txBody>
          <a:bodyPr vert="horz" wrap="square" lIns="0" tIns="6350" rIns="0" bIns="0" rtlCol="0">
            <a:spAutoFit/>
          </a:bodyPr>
          <a:lstStyle/>
          <a:p>
            <a:pPr marL="12700">
              <a:lnSpc>
                <a:spcPct val="100000"/>
              </a:lnSpc>
              <a:spcBef>
                <a:spcPts val="50"/>
              </a:spcBef>
            </a:pPr>
            <a:r>
              <a:rPr lang="en-US" sz="1100" spc="-15" dirty="0">
                <a:solidFill>
                  <a:schemeClr val="bg1">
                    <a:lumMod val="75000"/>
                  </a:schemeClr>
                </a:solidFill>
                <a:latin typeface="+mj-lt"/>
                <a:cs typeface="Trebuchet MS"/>
              </a:rPr>
              <a:t>INNOVATION PLAYBOOK</a:t>
            </a:r>
            <a:r>
              <a:rPr lang="el-GR" sz="1100" spc="-5" dirty="0">
                <a:solidFill>
                  <a:schemeClr val="bg1">
                    <a:lumMod val="75000"/>
                  </a:schemeClr>
                </a:solidFill>
                <a:latin typeface="+mj-lt"/>
                <a:cs typeface="Trebuchet MS"/>
              </a:rPr>
              <a:t> </a:t>
            </a:r>
            <a:r>
              <a:rPr lang="el-GR" sz="1100" spc="15" dirty="0">
                <a:solidFill>
                  <a:schemeClr val="bg1">
                    <a:lumMod val="75000"/>
                  </a:schemeClr>
                </a:solidFill>
                <a:latin typeface="+mj-lt"/>
                <a:cs typeface="Trebuchet MS"/>
              </a:rPr>
              <a:t>| ΠΩΣ ΝΑ ΒΕΛΤΙΩΘΕΙΤΕ</a:t>
            </a:r>
            <a:endParaRPr sz="1100" dirty="0">
              <a:solidFill>
                <a:schemeClr val="bg1">
                  <a:lumMod val="75000"/>
                </a:schemeClr>
              </a:solidFill>
              <a:latin typeface="+mj-lt"/>
              <a:cs typeface="Trebuchet MS"/>
            </a:endParaRPr>
          </a:p>
        </p:txBody>
      </p:sp>
    </p:spTree>
  </p:cSld>
  <p:clrMapOvr>
    <a:masterClrMapping/>
  </p:clrMapOvr>
  <p:transition>
    <p:zoom/>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6260" y="0"/>
            <a:ext cx="8267065" cy="7616825"/>
            <a:chOff x="-58743" y="12"/>
            <a:chExt cx="8267065" cy="7616825"/>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148287"/>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8743" y="492494"/>
              <a:ext cx="7088713" cy="7123841"/>
            </a:xfrm>
            <a:prstGeom prst="rect">
              <a:avLst/>
            </a:prstGeom>
          </p:spPr>
        </p:pic>
      </p:grpSp>
      <p:sp>
        <p:nvSpPr>
          <p:cNvPr id="5" name="object 5"/>
          <p:cNvSpPr txBox="1"/>
          <p:nvPr/>
        </p:nvSpPr>
        <p:spPr>
          <a:xfrm>
            <a:off x="707297" y="2237283"/>
            <a:ext cx="3587954" cy="3975447"/>
          </a:xfrm>
          <a:prstGeom prst="rect">
            <a:avLst/>
          </a:prstGeom>
        </p:spPr>
        <p:txBody>
          <a:bodyPr vert="horz" wrap="square" lIns="0" tIns="12700" rIns="0" bIns="0" rtlCol="0">
            <a:spAutoFit/>
          </a:bodyPr>
          <a:lstStyle/>
          <a:p>
            <a:pPr marL="264160" marR="438784" indent="-252095">
              <a:lnSpc>
                <a:spcPct val="100000"/>
              </a:lnSpc>
              <a:spcBef>
                <a:spcPts val="700"/>
              </a:spcBef>
              <a:tabLst>
                <a:tab pos="264160" algn="l"/>
              </a:tabLst>
            </a:pPr>
            <a:r>
              <a:rPr sz="1200" spc="15" dirty="0">
                <a:solidFill>
                  <a:srgbClr val="FFFFFF"/>
                </a:solidFill>
                <a:latin typeface="+mj-lt"/>
                <a:cs typeface="Trebuchet MS"/>
              </a:rPr>
              <a:t>O	</a:t>
            </a:r>
            <a:r>
              <a:rPr lang="el-GR" sz="1200" spc="-55" dirty="0">
                <a:solidFill>
                  <a:srgbClr val="FFFFFF"/>
                </a:solidFill>
                <a:latin typeface="+mj-lt"/>
                <a:cs typeface="Trebuchet MS"/>
              </a:rPr>
              <a:t>Παρέχετε μία σαφή </a:t>
            </a:r>
            <a:r>
              <a:rPr lang="el-GR" sz="1200" spc="-55" dirty="0">
                <a:solidFill>
                  <a:srgbClr val="FFFFFF"/>
                </a:solidFill>
                <a:latin typeface="+mj-lt"/>
              </a:rPr>
              <a:t>δέσμευση στους </a:t>
            </a:r>
            <a:r>
              <a:rPr lang="el-GR" sz="1200" spc="-55" dirty="0">
                <a:solidFill>
                  <a:srgbClr val="FFFFFF"/>
                </a:solidFill>
                <a:latin typeface="+mj-lt"/>
                <a:cs typeface="Trebuchet MS"/>
              </a:rPr>
              <a:t>οργανισμούς, υπαλλήλους και διευθυντές του δημοσίου τομέα ώστε να συμμετέχουν σε καινοτόμες προσεγγίσεις.</a:t>
            </a:r>
          </a:p>
          <a:p>
            <a:pPr marL="264160" marR="438784" indent="-252095">
              <a:lnSpc>
                <a:spcPct val="100000"/>
              </a:lnSpc>
              <a:spcBef>
                <a:spcPts val="700"/>
              </a:spcBef>
              <a:tabLst>
                <a:tab pos="264160" algn="l"/>
              </a:tabLst>
            </a:pPr>
            <a:r>
              <a:rPr lang="el-GR" sz="1200" spc="-55" dirty="0">
                <a:solidFill>
                  <a:srgbClr val="FFFFFF"/>
                </a:solidFill>
                <a:latin typeface="+mj-lt"/>
                <a:cs typeface="Trebuchet MS"/>
              </a:rPr>
              <a:t>O	Παρέχετε ένα περιβάλλον έγκρισης και ένα σύστημα κινήτρων που δίνει τη δυνατότητα στους δημόσιους οργανισμούς και στους υπαλλήλους τους να ασχοληθούν, να υιοθετήσουν και να προωθήσουν τις προσεγγίσεις και πρωτοβουλίες καινοτομίας. </a:t>
            </a:r>
          </a:p>
          <a:p>
            <a:pPr marL="264160" marR="438784" indent="-252095">
              <a:lnSpc>
                <a:spcPct val="100000"/>
              </a:lnSpc>
              <a:spcBef>
                <a:spcPts val="700"/>
              </a:spcBef>
              <a:tabLst>
                <a:tab pos="264160" algn="l"/>
              </a:tabLst>
            </a:pPr>
            <a:r>
              <a:rPr lang="el-GR" sz="1200" spc="-55" dirty="0">
                <a:solidFill>
                  <a:srgbClr val="FFFFFF"/>
                </a:solidFill>
                <a:latin typeface="+mj-lt"/>
                <a:cs typeface="Trebuchet MS"/>
              </a:rPr>
              <a:t>O	Παρέχετε, με συνέπεια, πόρους για τις πρωτοβουλίες καινοτομίας, συμπεριλαμβανομένων των σταδίων του σχεδιασμού, της υλοποίησης και της διαχείρισης των πρωτοβουλιών – ξεκινώντας με διάθεση του απαραίτητου χρόνου στους δημοσίους υπαλλήλους ώστε να συμμετέχουν σε καινοτόμες προσεγγίσεις  με στόχο την αντιμετώπιση των προκλήσεων τους.</a:t>
            </a:r>
          </a:p>
          <a:p>
            <a:pPr marL="264160" marR="438784" indent="-252095">
              <a:lnSpc>
                <a:spcPct val="100000"/>
              </a:lnSpc>
              <a:spcBef>
                <a:spcPts val="700"/>
              </a:spcBef>
              <a:tabLst>
                <a:tab pos="264160" algn="l"/>
              </a:tabLst>
            </a:pPr>
            <a:r>
              <a:rPr lang="el-GR" sz="1200" spc="-55" dirty="0">
                <a:solidFill>
                  <a:srgbClr val="FFFFFF"/>
                </a:solidFill>
                <a:latin typeface="+mj-lt"/>
                <a:cs typeface="Trebuchet MS"/>
              </a:rPr>
              <a:t>O	Προωθήσετε τον στρατηγικό ρόλο της καινοτομίας στη δημόσια διοίκηση, διασφαλίζοντας ότι η</a:t>
            </a:r>
          </a:p>
        </p:txBody>
      </p:sp>
      <p:sp>
        <p:nvSpPr>
          <p:cNvPr id="6" name="object 6"/>
          <p:cNvSpPr txBox="1"/>
          <p:nvPr/>
        </p:nvSpPr>
        <p:spPr>
          <a:xfrm>
            <a:off x="4295251" y="2237436"/>
            <a:ext cx="3283860" cy="3516347"/>
          </a:xfrm>
          <a:prstGeom prst="rect">
            <a:avLst/>
          </a:prstGeom>
        </p:spPr>
        <p:txBody>
          <a:bodyPr vert="horz" wrap="square" lIns="0" tIns="12700" rIns="0" bIns="0" rtlCol="0">
            <a:spAutoFit/>
          </a:bodyPr>
          <a:lstStyle/>
          <a:p>
            <a:pPr marL="264160" marR="196215" indent="-252095">
              <a:lnSpc>
                <a:spcPct val="100000"/>
              </a:lnSpc>
              <a:spcBef>
                <a:spcPts val="700"/>
              </a:spcBef>
              <a:tabLst>
                <a:tab pos="264160" algn="l"/>
              </a:tabLst>
            </a:pPr>
            <a:r>
              <a:rPr lang="el-GR" sz="1200" spc="15" dirty="0">
                <a:solidFill>
                  <a:srgbClr val="FFFFFF"/>
                </a:solidFill>
                <a:latin typeface="+mj-lt"/>
                <a:cs typeface="Trebuchet MS"/>
              </a:rPr>
              <a:t>	</a:t>
            </a:r>
            <a:r>
              <a:rPr lang="el-GR" sz="1200" spc="-55" dirty="0">
                <a:solidFill>
                  <a:srgbClr val="FFFFFF"/>
                </a:solidFill>
                <a:latin typeface="+mj-lt"/>
                <a:cs typeface="Trebuchet MS"/>
              </a:rPr>
              <a:t>απόδοση, η βιωσιμότητα και η ανθεκτικότητα των πρωτοβουλιών καινοτομίας λαμβάνονται υπόψη ως κρίσιμοι παράγοντες σε διευθυντικό επίπεδο. </a:t>
            </a:r>
            <a:endParaRPr lang="el-GR" sz="1200" spc="15" dirty="0">
              <a:solidFill>
                <a:srgbClr val="FFFFFF"/>
              </a:solidFill>
              <a:latin typeface="+mj-lt"/>
              <a:cs typeface="Trebuchet MS"/>
            </a:endParaRPr>
          </a:p>
          <a:p>
            <a:pPr marL="264160" marR="196215" indent="-252095">
              <a:lnSpc>
                <a:spcPct val="100000"/>
              </a:lnSpc>
              <a:spcBef>
                <a:spcPts val="700"/>
              </a:spcBef>
              <a:tabLst>
                <a:tab pos="264160" algn="l"/>
              </a:tabLst>
            </a:pPr>
            <a:r>
              <a:rPr sz="1200" spc="15" dirty="0">
                <a:solidFill>
                  <a:srgbClr val="FFFFFF"/>
                </a:solidFill>
                <a:latin typeface="+mj-lt"/>
                <a:cs typeface="Trebuchet MS"/>
              </a:rPr>
              <a:t>O	</a:t>
            </a:r>
            <a:r>
              <a:rPr lang="el-GR" sz="1200" spc="-35" dirty="0">
                <a:solidFill>
                  <a:srgbClr val="FFFFFF"/>
                </a:solidFill>
                <a:latin typeface="+mj-lt"/>
                <a:cs typeface="Trebuchet MS"/>
              </a:rPr>
              <a:t>Ενθαρρύνετε τους διευθυντές να προωθήσουν, να υποστηρίξουν και να καθοδηγήσουν ενεργά την καινοτομία στους δημόσιους οργανισμούς, παρέχοντας </a:t>
            </a:r>
            <a:r>
              <a:rPr lang="el-GR" sz="1200" spc="-35" dirty="0">
                <a:solidFill>
                  <a:srgbClr val="FFFFFF"/>
                </a:solidFill>
                <a:latin typeface="+mj-lt"/>
              </a:rPr>
              <a:t>πρόσβαση στους απαραίτητους πόρους, δεξιότητες και συμπεριφορές ώστε να δεσμευτούν ως προς την αποστολή</a:t>
            </a:r>
            <a:r>
              <a:rPr lang="en-US" sz="1200" spc="-35" dirty="0">
                <a:solidFill>
                  <a:srgbClr val="FFFFFF"/>
                </a:solidFill>
                <a:latin typeface="+mj-lt"/>
              </a:rPr>
              <a:t>.</a:t>
            </a:r>
            <a:endParaRPr lang="el-GR" sz="1200" spc="-35" dirty="0">
              <a:solidFill>
                <a:srgbClr val="FFFFFF"/>
              </a:solidFill>
              <a:latin typeface="+mj-lt"/>
            </a:endParaRPr>
          </a:p>
          <a:p>
            <a:pPr marL="264160" marR="196215" indent="-252095">
              <a:lnSpc>
                <a:spcPct val="100000"/>
              </a:lnSpc>
              <a:spcBef>
                <a:spcPts val="700"/>
              </a:spcBef>
              <a:tabLst>
                <a:tab pos="264160" algn="l"/>
              </a:tabLst>
            </a:pPr>
            <a:r>
              <a:rPr lang="el-GR" sz="1200" spc="-35" dirty="0">
                <a:solidFill>
                  <a:srgbClr val="FFFFFF"/>
                </a:solidFill>
                <a:latin typeface="+mj-lt"/>
                <a:cs typeface="Trebuchet MS"/>
              </a:rPr>
              <a:t>O	Επινοήσετε και να θεσπίσετε τρόπους διαχείρισης των πρωτοβουλιών καινοτομίας μέσω, </a:t>
            </a:r>
            <a:r>
              <a:rPr lang="el-GR" sz="1200" spc="-35" dirty="0">
                <a:solidFill>
                  <a:srgbClr val="FFFFFF"/>
                </a:solidFill>
                <a:latin typeface="+mj-lt"/>
              </a:rPr>
              <a:t>παραδείγματος χάριν, της δημιουργίας οριζόντιων ή  συνεργατικών χώρων που επιτρέπουν την παροχή συμβουλών, υποστήριξης και διαχείρισης (π.χ. ομάδες καινοτομίας, προσβάσιμα αποθετήρια, πλατφόρμες κοινής χρήσης δεδομένων</a:t>
            </a:r>
            <a:r>
              <a:rPr lang="el-GR" sz="1200" spc="-35" dirty="0">
                <a:solidFill>
                  <a:srgbClr val="FFFFFF"/>
                </a:solidFill>
                <a:latin typeface="+mj-lt"/>
                <a:cs typeface="Trebuchet MS"/>
              </a:rPr>
              <a:t>, κοινότητες πρακτικής, κτλ.).</a:t>
            </a:r>
          </a:p>
        </p:txBody>
      </p:sp>
      <p:grpSp>
        <p:nvGrpSpPr>
          <p:cNvPr id="7" name="object 7"/>
          <p:cNvGrpSpPr/>
          <p:nvPr/>
        </p:nvGrpSpPr>
        <p:grpSpPr>
          <a:xfrm>
            <a:off x="8207999" y="3483005"/>
            <a:ext cx="3888104" cy="1026410"/>
            <a:chOff x="8207999" y="3483005"/>
            <a:chExt cx="3888104" cy="1026410"/>
          </a:xfrm>
        </p:grpSpPr>
        <p:sp>
          <p:nvSpPr>
            <p:cNvPr id="8" name="object 8"/>
            <p:cNvSpPr/>
            <p:nvPr/>
          </p:nvSpPr>
          <p:spPr>
            <a:xfrm>
              <a:off x="8207999" y="3483005"/>
              <a:ext cx="3888104" cy="0"/>
            </a:xfrm>
            <a:custGeom>
              <a:avLst/>
              <a:gdLst/>
              <a:ahLst/>
              <a:cxnLst/>
              <a:rect l="l" t="t" r="r" b="b"/>
              <a:pathLst>
                <a:path w="3888104">
                  <a:moveTo>
                    <a:pt x="0" y="0"/>
                  </a:moveTo>
                  <a:lnTo>
                    <a:pt x="3888003" y="0"/>
                  </a:lnTo>
                </a:path>
              </a:pathLst>
            </a:custGeom>
            <a:ln w="3810">
              <a:solidFill>
                <a:srgbClr val="148287"/>
              </a:solidFill>
            </a:ln>
          </p:spPr>
          <p:txBody>
            <a:bodyPr wrap="square" lIns="0" tIns="0" rIns="0" bIns="0" rtlCol="0"/>
            <a:lstStyle/>
            <a:p>
              <a:endParaRPr dirty="0"/>
            </a:p>
          </p:txBody>
        </p:sp>
        <p:sp>
          <p:nvSpPr>
            <p:cNvPr id="9" name="object 9"/>
            <p:cNvSpPr/>
            <p:nvPr/>
          </p:nvSpPr>
          <p:spPr>
            <a:xfrm>
              <a:off x="8836897" y="3954425"/>
              <a:ext cx="692150" cy="554990"/>
            </a:xfrm>
            <a:custGeom>
              <a:avLst/>
              <a:gdLst/>
              <a:ahLst/>
              <a:cxnLst/>
              <a:rect l="l" t="t" r="r" b="b"/>
              <a:pathLst>
                <a:path w="692150" h="554989">
                  <a:moveTo>
                    <a:pt x="545871" y="0"/>
                  </a:moveTo>
                  <a:lnTo>
                    <a:pt x="495920" y="1543"/>
                  </a:lnTo>
                  <a:lnTo>
                    <a:pt x="445966" y="5611"/>
                  </a:lnTo>
                  <a:lnTo>
                    <a:pt x="396013" y="11363"/>
                  </a:lnTo>
                  <a:lnTo>
                    <a:pt x="296114" y="24551"/>
                  </a:lnTo>
                  <a:lnTo>
                    <a:pt x="246168" y="30303"/>
                  </a:lnTo>
                  <a:lnTo>
                    <a:pt x="196220" y="34372"/>
                  </a:lnTo>
                  <a:lnTo>
                    <a:pt x="146265" y="35915"/>
                  </a:lnTo>
                  <a:lnTo>
                    <a:pt x="109702" y="34958"/>
                  </a:lnTo>
                  <a:lnTo>
                    <a:pt x="73132" y="31865"/>
                  </a:lnTo>
                  <a:lnTo>
                    <a:pt x="36562" y="26309"/>
                  </a:lnTo>
                  <a:lnTo>
                    <a:pt x="0" y="17957"/>
                  </a:lnTo>
                  <a:lnTo>
                    <a:pt x="0" y="536409"/>
                  </a:lnTo>
                  <a:lnTo>
                    <a:pt x="36566" y="544761"/>
                  </a:lnTo>
                  <a:lnTo>
                    <a:pt x="73132" y="550317"/>
                  </a:lnTo>
                  <a:lnTo>
                    <a:pt x="109699" y="553410"/>
                  </a:lnTo>
                  <a:lnTo>
                    <a:pt x="146265" y="554367"/>
                  </a:lnTo>
                  <a:lnTo>
                    <a:pt x="196214" y="552824"/>
                  </a:lnTo>
                  <a:lnTo>
                    <a:pt x="246164" y="548755"/>
                  </a:lnTo>
                  <a:lnTo>
                    <a:pt x="296113" y="543003"/>
                  </a:lnTo>
                  <a:lnTo>
                    <a:pt x="396016" y="529816"/>
                  </a:lnTo>
                  <a:lnTo>
                    <a:pt x="445966" y="524063"/>
                  </a:lnTo>
                  <a:lnTo>
                    <a:pt x="495916" y="519995"/>
                  </a:lnTo>
                  <a:lnTo>
                    <a:pt x="545871" y="518452"/>
                  </a:lnTo>
                  <a:lnTo>
                    <a:pt x="582432" y="519409"/>
                  </a:lnTo>
                  <a:lnTo>
                    <a:pt x="618999" y="522501"/>
                  </a:lnTo>
                  <a:lnTo>
                    <a:pt x="655569" y="528058"/>
                  </a:lnTo>
                  <a:lnTo>
                    <a:pt x="692137" y="536409"/>
                  </a:lnTo>
                  <a:lnTo>
                    <a:pt x="692137" y="17957"/>
                  </a:lnTo>
                  <a:lnTo>
                    <a:pt x="655565" y="9606"/>
                  </a:lnTo>
                  <a:lnTo>
                    <a:pt x="618999" y="4049"/>
                  </a:lnTo>
                  <a:lnTo>
                    <a:pt x="582436" y="957"/>
                  </a:lnTo>
                  <a:lnTo>
                    <a:pt x="545871" y="0"/>
                  </a:lnTo>
                  <a:close/>
                </a:path>
              </a:pathLst>
            </a:custGeom>
            <a:solidFill>
              <a:srgbClr val="F0F0F0"/>
            </a:solidFill>
          </p:spPr>
          <p:txBody>
            <a:bodyPr wrap="square" lIns="0" tIns="0" rIns="0" bIns="0" rtlCol="0"/>
            <a:lstStyle/>
            <a:p>
              <a:endParaRPr dirty="0"/>
            </a:p>
          </p:txBody>
        </p:sp>
        <p:sp>
          <p:nvSpPr>
            <p:cNvPr id="10" name="object 10"/>
            <p:cNvSpPr/>
            <p:nvPr/>
          </p:nvSpPr>
          <p:spPr>
            <a:xfrm>
              <a:off x="8748000" y="3870784"/>
              <a:ext cx="231140" cy="536575"/>
            </a:xfrm>
            <a:custGeom>
              <a:avLst/>
              <a:gdLst/>
              <a:ahLst/>
              <a:cxnLst/>
              <a:rect l="l" t="t" r="r" b="b"/>
              <a:pathLst>
                <a:path w="231140" h="536575">
                  <a:moveTo>
                    <a:pt x="0" y="0"/>
                  </a:moveTo>
                  <a:lnTo>
                    <a:pt x="0" y="518450"/>
                  </a:lnTo>
                  <a:lnTo>
                    <a:pt x="47916" y="528737"/>
                  </a:lnTo>
                  <a:lnTo>
                    <a:pt x="95870" y="534431"/>
                  </a:lnTo>
                  <a:lnTo>
                    <a:pt x="115634" y="535332"/>
                  </a:lnTo>
                  <a:lnTo>
                    <a:pt x="143902" y="536266"/>
                  </a:lnTo>
                  <a:lnTo>
                    <a:pt x="164867" y="535864"/>
                  </a:lnTo>
                  <a:lnTo>
                    <a:pt x="192076" y="534965"/>
                  </a:lnTo>
                  <a:lnTo>
                    <a:pt x="213512" y="533476"/>
                  </a:lnTo>
                  <a:lnTo>
                    <a:pt x="230717" y="532056"/>
                  </a:lnTo>
                  <a:lnTo>
                    <a:pt x="230717" y="17959"/>
                  </a:lnTo>
                  <a:lnTo>
                    <a:pt x="148307" y="17959"/>
                  </a:lnTo>
                  <a:lnTo>
                    <a:pt x="147075" y="17918"/>
                  </a:lnTo>
                  <a:lnTo>
                    <a:pt x="138428" y="17918"/>
                  </a:lnTo>
                  <a:lnTo>
                    <a:pt x="115634" y="16880"/>
                  </a:lnTo>
                  <a:lnTo>
                    <a:pt x="98869" y="16326"/>
                  </a:lnTo>
                  <a:lnTo>
                    <a:pt x="95870" y="15979"/>
                  </a:lnTo>
                  <a:lnTo>
                    <a:pt x="92285" y="15816"/>
                  </a:lnTo>
                  <a:lnTo>
                    <a:pt x="49433" y="10611"/>
                  </a:lnTo>
                  <a:lnTo>
                    <a:pt x="47916" y="10285"/>
                  </a:lnTo>
                  <a:lnTo>
                    <a:pt x="46141" y="10064"/>
                  </a:lnTo>
                  <a:lnTo>
                    <a:pt x="0" y="0"/>
                  </a:lnTo>
                  <a:close/>
                </a:path>
                <a:path w="231140" h="536575">
                  <a:moveTo>
                    <a:pt x="230717" y="13829"/>
                  </a:moveTo>
                  <a:lnTo>
                    <a:pt x="213512" y="15024"/>
                  </a:lnTo>
                  <a:lnTo>
                    <a:pt x="197745" y="16326"/>
                  </a:lnTo>
                  <a:lnTo>
                    <a:pt x="192076" y="16513"/>
                  </a:lnTo>
                  <a:lnTo>
                    <a:pt x="184572" y="17035"/>
                  </a:lnTo>
                  <a:lnTo>
                    <a:pt x="164867" y="17412"/>
                  </a:lnTo>
                  <a:lnTo>
                    <a:pt x="148307" y="17959"/>
                  </a:lnTo>
                  <a:lnTo>
                    <a:pt x="230717" y="17959"/>
                  </a:lnTo>
                  <a:lnTo>
                    <a:pt x="230717" y="13829"/>
                  </a:lnTo>
                  <a:close/>
                </a:path>
                <a:path w="231140" h="536575">
                  <a:moveTo>
                    <a:pt x="143902" y="17813"/>
                  </a:moveTo>
                  <a:lnTo>
                    <a:pt x="138428" y="17918"/>
                  </a:lnTo>
                  <a:lnTo>
                    <a:pt x="147075" y="17918"/>
                  </a:lnTo>
                  <a:lnTo>
                    <a:pt x="143902" y="17813"/>
                  </a:lnTo>
                  <a:close/>
                </a:path>
              </a:pathLst>
            </a:custGeom>
            <a:solidFill>
              <a:srgbClr val="000000"/>
            </a:solidFill>
          </p:spPr>
          <p:txBody>
            <a:bodyPr wrap="square" lIns="0" tIns="0" rIns="0" bIns="0" rtlCol="0"/>
            <a:lstStyle/>
            <a:p>
              <a:endParaRPr dirty="0"/>
            </a:p>
          </p:txBody>
        </p:sp>
        <p:sp>
          <p:nvSpPr>
            <p:cNvPr id="11" name="object 11"/>
            <p:cNvSpPr/>
            <p:nvPr/>
          </p:nvSpPr>
          <p:spPr>
            <a:xfrm>
              <a:off x="8978718" y="3857175"/>
              <a:ext cx="231140" cy="546100"/>
            </a:xfrm>
            <a:custGeom>
              <a:avLst/>
              <a:gdLst/>
              <a:ahLst/>
              <a:cxnLst/>
              <a:rect l="l" t="t" r="r" b="b"/>
              <a:pathLst>
                <a:path w="231140" h="546100">
                  <a:moveTo>
                    <a:pt x="230720" y="0"/>
                  </a:moveTo>
                  <a:lnTo>
                    <a:pt x="221704" y="734"/>
                  </a:lnTo>
                  <a:lnTo>
                    <a:pt x="172538" y="6177"/>
                  </a:lnTo>
                  <a:lnTo>
                    <a:pt x="65906" y="20137"/>
                  </a:lnTo>
                  <a:lnTo>
                    <a:pt x="58763" y="20963"/>
                  </a:lnTo>
                  <a:lnTo>
                    <a:pt x="46145" y="22566"/>
                  </a:lnTo>
                  <a:lnTo>
                    <a:pt x="31950" y="24063"/>
                  </a:lnTo>
                  <a:lnTo>
                    <a:pt x="16467" y="25852"/>
                  </a:lnTo>
                  <a:lnTo>
                    <a:pt x="9582" y="26421"/>
                  </a:lnTo>
                  <a:lnTo>
                    <a:pt x="0" y="27431"/>
                  </a:lnTo>
                  <a:lnTo>
                    <a:pt x="0" y="545664"/>
                  </a:lnTo>
                  <a:lnTo>
                    <a:pt x="9582" y="544873"/>
                  </a:lnTo>
                  <a:lnTo>
                    <a:pt x="31950" y="542515"/>
                  </a:lnTo>
                  <a:lnTo>
                    <a:pt x="58763" y="539415"/>
                  </a:lnTo>
                  <a:lnTo>
                    <a:pt x="164782" y="525531"/>
                  </a:lnTo>
                  <a:lnTo>
                    <a:pt x="172053" y="524691"/>
                  </a:lnTo>
                  <a:lnTo>
                    <a:pt x="184575" y="523100"/>
                  </a:lnTo>
                  <a:lnTo>
                    <a:pt x="198817" y="521599"/>
                  </a:lnTo>
                  <a:lnTo>
                    <a:pt x="214219" y="519819"/>
                  </a:lnTo>
                  <a:lnTo>
                    <a:pt x="221007" y="519259"/>
                  </a:lnTo>
                  <a:lnTo>
                    <a:pt x="230720" y="518235"/>
                  </a:lnTo>
                  <a:lnTo>
                    <a:pt x="230720" y="0"/>
                  </a:lnTo>
                  <a:close/>
                </a:path>
              </a:pathLst>
            </a:custGeom>
            <a:solidFill>
              <a:srgbClr val="F7DE29"/>
            </a:solidFill>
          </p:spPr>
          <p:txBody>
            <a:bodyPr wrap="square" lIns="0" tIns="0" rIns="0" bIns="0" rtlCol="0"/>
            <a:lstStyle/>
            <a:p>
              <a:endParaRPr dirty="0"/>
            </a:p>
          </p:txBody>
        </p:sp>
        <p:sp>
          <p:nvSpPr>
            <p:cNvPr id="12" name="object 12"/>
            <p:cNvSpPr/>
            <p:nvPr/>
          </p:nvSpPr>
          <p:spPr>
            <a:xfrm>
              <a:off x="9209433" y="3852935"/>
              <a:ext cx="231140" cy="536575"/>
            </a:xfrm>
            <a:custGeom>
              <a:avLst/>
              <a:gdLst/>
              <a:ahLst/>
              <a:cxnLst/>
              <a:rect l="l" t="t" r="r" b="b"/>
              <a:pathLst>
                <a:path w="231140" h="536575">
                  <a:moveTo>
                    <a:pt x="230691" y="518383"/>
                  </a:moveTo>
                  <a:lnTo>
                    <a:pt x="92278" y="518383"/>
                  </a:lnTo>
                  <a:lnTo>
                    <a:pt x="138417" y="520485"/>
                  </a:lnTo>
                  <a:lnTo>
                    <a:pt x="181254" y="525689"/>
                  </a:lnTo>
                  <a:lnTo>
                    <a:pt x="182777" y="526015"/>
                  </a:lnTo>
                  <a:lnTo>
                    <a:pt x="184556" y="526237"/>
                  </a:lnTo>
                  <a:lnTo>
                    <a:pt x="230691" y="536298"/>
                  </a:lnTo>
                  <a:lnTo>
                    <a:pt x="230691" y="518383"/>
                  </a:lnTo>
                  <a:close/>
                </a:path>
                <a:path w="231140" h="536575">
                  <a:moveTo>
                    <a:pt x="88707" y="0"/>
                  </a:moveTo>
                  <a:lnTo>
                    <a:pt x="67959" y="397"/>
                  </a:lnTo>
                  <a:lnTo>
                    <a:pt x="39497" y="1276"/>
                  </a:lnTo>
                  <a:lnTo>
                    <a:pt x="18324" y="2747"/>
                  </a:lnTo>
                  <a:lnTo>
                    <a:pt x="0" y="4240"/>
                  </a:lnTo>
                  <a:lnTo>
                    <a:pt x="0" y="522472"/>
                  </a:lnTo>
                  <a:lnTo>
                    <a:pt x="17347" y="521267"/>
                  </a:lnTo>
                  <a:lnTo>
                    <a:pt x="32989" y="519977"/>
                  </a:lnTo>
                  <a:lnTo>
                    <a:pt x="38575" y="519792"/>
                  </a:lnTo>
                  <a:lnTo>
                    <a:pt x="46139" y="519267"/>
                  </a:lnTo>
                  <a:lnTo>
                    <a:pt x="66004" y="518886"/>
                  </a:lnTo>
                  <a:lnTo>
                    <a:pt x="82379" y="518346"/>
                  </a:lnTo>
                  <a:lnTo>
                    <a:pt x="230691" y="518346"/>
                  </a:lnTo>
                  <a:lnTo>
                    <a:pt x="230691" y="17850"/>
                  </a:lnTo>
                  <a:lnTo>
                    <a:pt x="188401" y="8624"/>
                  </a:lnTo>
                  <a:lnTo>
                    <a:pt x="145518" y="2919"/>
                  </a:lnTo>
                  <a:lnTo>
                    <a:pt x="100633" y="312"/>
                  </a:lnTo>
                  <a:lnTo>
                    <a:pt x="88707" y="0"/>
                  </a:lnTo>
                  <a:close/>
                </a:path>
                <a:path w="231140" h="536575">
                  <a:moveTo>
                    <a:pt x="230691" y="518346"/>
                  </a:moveTo>
                  <a:lnTo>
                    <a:pt x="82379" y="518346"/>
                  </a:lnTo>
                  <a:lnTo>
                    <a:pt x="86735" y="518489"/>
                  </a:lnTo>
                  <a:lnTo>
                    <a:pt x="92278" y="518383"/>
                  </a:lnTo>
                  <a:lnTo>
                    <a:pt x="230691" y="518383"/>
                  </a:lnTo>
                  <a:close/>
                </a:path>
              </a:pathLst>
            </a:custGeom>
            <a:solidFill>
              <a:srgbClr val="D9001F"/>
            </a:solidFill>
          </p:spPr>
          <p:txBody>
            <a:bodyPr wrap="square" lIns="0" tIns="0" rIns="0" bIns="0" rtlCol="0"/>
            <a:lstStyle/>
            <a:p>
              <a:endParaRPr dirty="0"/>
            </a:p>
          </p:txBody>
        </p:sp>
      </p:grpSp>
      <p:sp>
        <p:nvSpPr>
          <p:cNvPr id="14" name="object 14"/>
          <p:cNvSpPr txBox="1">
            <a:spLocks noGrp="1"/>
          </p:cNvSpPr>
          <p:nvPr>
            <p:ph type="title"/>
          </p:nvPr>
        </p:nvSpPr>
        <p:spPr>
          <a:xfrm>
            <a:off x="709965" y="393968"/>
            <a:ext cx="6879019" cy="828432"/>
          </a:xfrm>
          <a:prstGeom prst="rect">
            <a:avLst/>
          </a:prstGeom>
        </p:spPr>
        <p:txBody>
          <a:bodyPr vert="horz" wrap="square" lIns="0" tIns="12700" rIns="0" bIns="0" rtlCol="0">
            <a:spAutoFit/>
          </a:bodyPr>
          <a:lstStyle/>
          <a:p>
            <a:pPr marL="12700">
              <a:spcBef>
                <a:spcPts val="100"/>
              </a:spcBef>
            </a:pPr>
            <a:r>
              <a:rPr lang="el-GR" spc="-65" dirty="0">
                <a:solidFill>
                  <a:schemeClr val="accent5">
                    <a:lumMod val="60000"/>
                    <a:lumOff val="40000"/>
                  </a:schemeClr>
                </a:solidFill>
                <a:latin typeface="+mj-lt"/>
              </a:rPr>
              <a:t>ΠΩΣ ΝΑ ΒΕΛΤΙΩΣΕΤΕ</a:t>
            </a:r>
            <a:br>
              <a:rPr lang="el-GR" spc="-65" dirty="0">
                <a:solidFill>
                  <a:srgbClr val="FFFFFF"/>
                </a:solidFill>
                <a:latin typeface="+mj-lt"/>
              </a:rPr>
            </a:br>
            <a:r>
              <a:rPr lang="el-GR" sz="3200" spc="-65" dirty="0">
                <a:solidFill>
                  <a:srgbClr val="FFFFFF"/>
                </a:solidFill>
                <a:latin typeface="+mj-lt"/>
              </a:rPr>
              <a:t>ΤΗΝ ΥΠΟΣΤΗΡΙΞΗ ΚΑΙ ΤΗΝ ΕΠΙΣΤΑΣΙΑ</a:t>
            </a:r>
            <a:endParaRPr lang="el-GR" spc="-65" dirty="0">
              <a:solidFill>
                <a:srgbClr val="FFFFFF"/>
              </a:solidFill>
              <a:latin typeface="+mj-lt"/>
            </a:endParaRPr>
          </a:p>
        </p:txBody>
      </p:sp>
      <p:sp>
        <p:nvSpPr>
          <p:cNvPr id="15" name="object 15"/>
          <p:cNvSpPr txBox="1"/>
          <p:nvPr/>
        </p:nvSpPr>
        <p:spPr>
          <a:xfrm>
            <a:off x="708822" y="1255863"/>
            <a:ext cx="4791710"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25" dirty="0">
                <a:solidFill>
                  <a:srgbClr val="FFFFFF"/>
                </a:solidFill>
                <a:latin typeface="+mj-lt"/>
                <a:cs typeface="Trebuchet MS"/>
              </a:rPr>
              <a:t>ΥΠΑΡΧΕΙ ΔΙΑΘΕΣΙΜΗ </a:t>
            </a:r>
            <a:r>
              <a:rPr lang="el-GR" sz="1200" spc="-25" dirty="0">
                <a:solidFill>
                  <a:srgbClr val="FFFFFF"/>
                </a:solidFill>
                <a:latin typeface="+mj-lt"/>
              </a:rPr>
              <a:t>ΥΠΟΣΤΗΡΙΞΗ ΚΑΙ ΕΠΙΣΤΑΣΙΑ ΓΙΑ ΤΟΝ ΣΧΕΔΙΑΣΜΟ </a:t>
            </a:r>
            <a:r>
              <a:rPr lang="el-GR" sz="1200" spc="-25" dirty="0">
                <a:solidFill>
                  <a:srgbClr val="FFFFFF"/>
                </a:solidFill>
                <a:latin typeface="+mj-lt"/>
                <a:cs typeface="Trebuchet MS"/>
              </a:rPr>
              <a:t>ΚΑΙ ΤΗΝ ΑΝΑΠΤΥΞΗ ΚΑΙΝΟΤΟΜΩΝ ΠΡΩΤΟΒΟΥΛΙΩΝ; </a:t>
            </a:r>
            <a:endParaRPr sz="1200" dirty="0">
              <a:latin typeface="+mj-lt"/>
              <a:cs typeface="Trebuchet MS"/>
            </a:endParaRPr>
          </a:p>
        </p:txBody>
      </p:sp>
      <p:sp>
        <p:nvSpPr>
          <p:cNvPr id="16" name="object 16"/>
          <p:cNvSpPr txBox="1"/>
          <p:nvPr/>
        </p:nvSpPr>
        <p:spPr>
          <a:xfrm>
            <a:off x="708822" y="1909659"/>
            <a:ext cx="20597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 …</a:t>
            </a:r>
            <a:endParaRPr sz="1200" dirty="0">
              <a:latin typeface="+mj-lt"/>
              <a:cs typeface="Trebuchet MS"/>
            </a:endParaRPr>
          </a:p>
        </p:txBody>
      </p:sp>
      <p:sp>
        <p:nvSpPr>
          <p:cNvPr id="17" name="object 17"/>
          <p:cNvSpPr txBox="1"/>
          <p:nvPr/>
        </p:nvSpPr>
        <p:spPr>
          <a:xfrm>
            <a:off x="1055832" y="6618290"/>
            <a:ext cx="2766452"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3"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18" name="object 18"/>
          <p:cNvGrpSpPr/>
          <p:nvPr/>
        </p:nvGrpSpPr>
        <p:grpSpPr>
          <a:xfrm>
            <a:off x="720002" y="791074"/>
            <a:ext cx="8848090" cy="6175375"/>
            <a:chOff x="720002" y="791074"/>
            <a:chExt cx="8848090" cy="6175375"/>
          </a:xfrm>
        </p:grpSpPr>
        <p:sp>
          <p:nvSpPr>
            <p:cNvPr id="19" name="object 19"/>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0" name="object 20"/>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1" name="object 21"/>
            <p:cNvPicPr/>
            <p:nvPr/>
          </p:nvPicPr>
          <p:blipFill>
            <a:blip r:embed="rId4" cstate="print"/>
            <a:stretch>
              <a:fillRect/>
            </a:stretch>
          </p:blipFill>
          <p:spPr>
            <a:xfrm>
              <a:off x="8878783" y="853158"/>
              <a:ext cx="217575" cy="253108"/>
            </a:xfrm>
            <a:prstGeom prst="rect">
              <a:avLst/>
            </a:prstGeom>
          </p:spPr>
        </p:pic>
        <p:sp>
          <p:nvSpPr>
            <p:cNvPr id="22" name="object 22"/>
            <p:cNvSpPr/>
            <p:nvPr/>
          </p:nvSpPr>
          <p:spPr>
            <a:xfrm>
              <a:off x="9176018" y="83047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3" name="object 23"/>
            <p:cNvSpPr/>
            <p:nvPr/>
          </p:nvSpPr>
          <p:spPr>
            <a:xfrm>
              <a:off x="8950120" y="88136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4" name="object 24"/>
            <p:cNvSpPr/>
            <p:nvPr/>
          </p:nvSpPr>
          <p:spPr>
            <a:xfrm>
              <a:off x="8857373" y="822121"/>
              <a:ext cx="466090" cy="55244"/>
            </a:xfrm>
            <a:custGeom>
              <a:avLst/>
              <a:gdLst/>
              <a:ahLst/>
              <a:cxnLst/>
              <a:rect l="l" t="t" r="r" b="b"/>
              <a:pathLst>
                <a:path w="466090" h="55244">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4">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25" name="object 25"/>
            <p:cNvSpPr/>
            <p:nvPr/>
          </p:nvSpPr>
          <p:spPr>
            <a:xfrm>
              <a:off x="8753945" y="102866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6" name="object 26"/>
            <p:cNvPicPr/>
            <p:nvPr/>
          </p:nvPicPr>
          <p:blipFill>
            <a:blip r:embed="rId5" cstate="print"/>
            <a:stretch>
              <a:fillRect/>
            </a:stretch>
          </p:blipFill>
          <p:spPr>
            <a:xfrm>
              <a:off x="9076147" y="791074"/>
              <a:ext cx="103437" cy="274598"/>
            </a:xfrm>
            <a:prstGeom prst="rect">
              <a:avLst/>
            </a:prstGeom>
          </p:spPr>
        </p:pic>
        <p:sp>
          <p:nvSpPr>
            <p:cNvPr id="27" name="object 27"/>
            <p:cNvSpPr/>
            <p:nvPr/>
          </p:nvSpPr>
          <p:spPr>
            <a:xfrm>
              <a:off x="8767023" y="103224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8" name="object 28"/>
            <p:cNvPicPr/>
            <p:nvPr/>
          </p:nvPicPr>
          <p:blipFill>
            <a:blip r:embed="rId6" cstate="print"/>
            <a:stretch>
              <a:fillRect/>
            </a:stretch>
          </p:blipFill>
          <p:spPr>
            <a:xfrm>
              <a:off x="8852626" y="959415"/>
              <a:ext cx="73714" cy="74022"/>
            </a:xfrm>
            <a:prstGeom prst="rect">
              <a:avLst/>
            </a:prstGeom>
          </p:spPr>
        </p:pic>
        <p:sp>
          <p:nvSpPr>
            <p:cNvPr id="29" name="object 29"/>
            <p:cNvSpPr/>
            <p:nvPr/>
          </p:nvSpPr>
          <p:spPr>
            <a:xfrm>
              <a:off x="9096359" y="85435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0" name="object 30"/>
          <p:cNvSpPr txBox="1"/>
          <p:nvPr/>
        </p:nvSpPr>
        <p:spPr>
          <a:xfrm>
            <a:off x="9636696" y="4083405"/>
            <a:ext cx="15139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34" name="object 34"/>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19</a:t>
            </a:r>
          </a:p>
        </p:txBody>
      </p:sp>
      <p:sp>
        <p:nvSpPr>
          <p:cNvPr id="35" name="object 35"/>
          <p:cNvSpPr txBox="1"/>
          <p:nvPr/>
        </p:nvSpPr>
        <p:spPr>
          <a:xfrm>
            <a:off x="685187" y="7100651"/>
            <a:ext cx="452181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75000"/>
                  </a:schemeClr>
                </a:solidFill>
                <a:latin typeface="+mj-lt"/>
              </a:rPr>
              <a:t>INNOVATION PLAYBOOK</a:t>
            </a:r>
            <a:r>
              <a:rPr lang="el-GR" sz="1000" spc="15" dirty="0">
                <a:solidFill>
                  <a:schemeClr val="bg1">
                    <a:lumMod val="75000"/>
                  </a:schemeClr>
                </a:solidFill>
                <a:latin typeface="+mj-lt"/>
              </a:rPr>
              <a:t> </a:t>
            </a:r>
            <a:r>
              <a:rPr lang="el-GR" sz="1000" spc="15" dirty="0">
                <a:solidFill>
                  <a:schemeClr val="bg1">
                    <a:lumMod val="75000"/>
                  </a:schemeClr>
                </a:solidFill>
                <a:latin typeface="+mj-lt"/>
                <a:cs typeface="Trebuchet MS"/>
              </a:rPr>
              <a:t>| ΠΩΣ ΝΑ ΒΕΛΤΙΩΘΕΙΤΕ</a:t>
            </a:r>
            <a:endParaRPr sz="1000" dirty="0">
              <a:solidFill>
                <a:schemeClr val="bg1">
                  <a:lumMod val="75000"/>
                </a:schemeClr>
              </a:solidFill>
              <a:latin typeface="+mj-lt"/>
              <a:cs typeface="Trebuchet MS"/>
            </a:endParaRPr>
          </a:p>
        </p:txBody>
      </p:sp>
      <p:sp>
        <p:nvSpPr>
          <p:cNvPr id="31" name="object 31"/>
          <p:cNvSpPr txBox="1"/>
          <p:nvPr/>
        </p:nvSpPr>
        <p:spPr>
          <a:xfrm>
            <a:off x="8735300" y="4613635"/>
            <a:ext cx="2948700" cy="2257156"/>
          </a:xfrm>
          <a:prstGeom prst="rect">
            <a:avLst/>
          </a:prstGeom>
        </p:spPr>
        <p:txBody>
          <a:bodyPr vert="horz" wrap="square" lIns="0" tIns="12700" rIns="0" bIns="0" rtlCol="0">
            <a:spAutoFit/>
          </a:bodyPr>
          <a:lstStyle/>
          <a:p>
            <a:pPr marL="12700" marR="107950">
              <a:lnSpc>
                <a:spcPct val="111100"/>
              </a:lnSpc>
              <a:spcBef>
                <a:spcPts val="100"/>
              </a:spcBef>
            </a:pPr>
            <a:r>
              <a:rPr lang="el-GR" sz="1200" spc="-60" dirty="0">
                <a:solidFill>
                  <a:srgbClr val="1C2E42"/>
                </a:solidFill>
                <a:latin typeface="+mj-lt"/>
              </a:rPr>
              <a:t>Το </a:t>
            </a:r>
            <a:r>
              <a:rPr lang="el-GR" sz="1200" spc="-60" dirty="0">
                <a:solidFill>
                  <a:srgbClr val="1C2E42"/>
                </a:solidFill>
                <a:latin typeface="+mj-lt"/>
                <a:hlinkClick r:id="rId7">
                  <a:extLst>
                    <a:ext uri="{A12FA001-AC4F-418D-AE19-62706E023703}">
                      <ahyp:hlinkClr xmlns:ahyp="http://schemas.microsoft.com/office/drawing/2018/hyperlinkcolor" val="tx"/>
                    </a:ext>
                  </a:extLst>
                </a:hlinkClick>
              </a:rPr>
              <a:t>NIDO</a:t>
            </a:r>
            <a:r>
              <a:rPr lang="el-GR" sz="1200" spc="-60" dirty="0">
                <a:solidFill>
                  <a:srgbClr val="1C2E42"/>
                </a:solidFill>
                <a:latin typeface="+mj-lt"/>
              </a:rPr>
              <a:t> </a:t>
            </a:r>
            <a:r>
              <a:rPr lang="en-US" sz="1200" spc="-60" dirty="0">
                <a:solidFill>
                  <a:srgbClr val="1C2E42"/>
                </a:solidFill>
                <a:latin typeface="+mj-lt"/>
              </a:rPr>
              <a:t>Innovation Lab</a:t>
            </a:r>
            <a:r>
              <a:rPr lang="el-GR" sz="1200" spc="-60" dirty="0">
                <a:solidFill>
                  <a:srgbClr val="1C2E42"/>
                </a:solidFill>
                <a:latin typeface="+mj-lt"/>
              </a:rPr>
              <a:t> στο Βέλγιο παρακινεί και υποστηρίζει την καινοτομία του δημόσιου τομέα, παρέχοντας καθοδήγηση και πρακτική εξειδίκευση για να βοηθήσει τους δημοσίους υπαλλήλους να </a:t>
            </a:r>
            <a:r>
              <a:rPr lang="el-GR" sz="1200" spc="-60" dirty="0">
                <a:solidFill>
                  <a:srgbClr val="1C2E42"/>
                </a:solidFill>
                <a:latin typeface="+mj-lt"/>
                <a:cs typeface="Trebuchet MS"/>
              </a:rPr>
              <a:t>πειραματιστούν, να αντιμετωπίσουν τις προκλήσεις και να βρουν καινοτόμες και βιώσιμες λύσεις. Το NIDO συμβάλλει στη δημιουργία ενός χώρου για την καινοτομία παρέχοντας πόρους για καινοτόμες προσεγγίσεις και συνδέοντας αυτούς που καινοτομούν μέσω της αφήγησης ιστοριών και δικτύων.</a:t>
            </a:r>
            <a:endParaRPr sz="1200" spc="-60" dirty="0">
              <a:solidFill>
                <a:srgbClr val="1C2E42"/>
              </a:solidFill>
              <a:latin typeface="+mj-lt"/>
              <a:cs typeface="Trebuchet MS"/>
            </a:endParaRPr>
          </a:p>
        </p:txBody>
      </p:sp>
      <p:sp>
        <p:nvSpPr>
          <p:cNvPr id="32" name="object 32"/>
          <p:cNvSpPr txBox="1"/>
          <p:nvPr/>
        </p:nvSpPr>
        <p:spPr>
          <a:xfrm>
            <a:off x="9636696" y="1138433"/>
            <a:ext cx="10567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33" name="object 33"/>
          <p:cNvSpPr txBox="1"/>
          <p:nvPr/>
        </p:nvSpPr>
        <p:spPr>
          <a:xfrm>
            <a:off x="8735300" y="1668664"/>
            <a:ext cx="2948700" cy="1226874"/>
          </a:xfrm>
          <a:prstGeom prst="rect">
            <a:avLst/>
          </a:prstGeom>
        </p:spPr>
        <p:txBody>
          <a:bodyPr vert="horz" wrap="square" lIns="0" tIns="12700" rIns="0" bIns="0" rtlCol="0">
            <a:spAutoFit/>
          </a:bodyPr>
          <a:lstStyle/>
          <a:p>
            <a:pPr marL="12700" marR="5080">
              <a:lnSpc>
                <a:spcPct val="111100"/>
              </a:lnSpc>
              <a:spcBef>
                <a:spcPts val="100"/>
              </a:spcBef>
            </a:pPr>
            <a:r>
              <a:rPr lang="el-GR" sz="1200" spc="-60" dirty="0">
                <a:solidFill>
                  <a:srgbClr val="1C2E42"/>
                </a:solidFill>
                <a:latin typeface="+mj-lt"/>
              </a:rPr>
              <a:t>Η </a:t>
            </a:r>
            <a:r>
              <a:rPr lang="en-US" sz="1200" spc="-60" dirty="0">
                <a:solidFill>
                  <a:srgbClr val="1C2E42"/>
                </a:solidFill>
                <a:latin typeface="+mj-lt"/>
                <a:hlinkClick r:id="rId8">
                  <a:extLst>
                    <a:ext uri="{A12FA001-AC4F-418D-AE19-62706E023703}">
                      <ahyp:hlinkClr xmlns:ahyp="http://schemas.microsoft.com/office/drawing/2018/hyperlinkcolor" val="tx"/>
                    </a:ext>
                  </a:extLst>
                </a:hlinkClick>
              </a:rPr>
              <a:t>Improved Innovation Decision Making Toolset</a:t>
            </a:r>
            <a:r>
              <a:rPr lang="el-GR" sz="1200" spc="-60" dirty="0">
                <a:solidFill>
                  <a:srgbClr val="1C2E42"/>
                </a:solidFill>
                <a:latin typeface="+mj-lt"/>
                <a:hlinkClick r:id="rId8">
                  <a:extLst>
                    <a:ext uri="{A12FA001-AC4F-418D-AE19-62706E023703}">
                      <ahyp:hlinkClr xmlns:ahyp="http://schemas.microsoft.com/office/drawing/2018/hyperlinkcolor" val="tx"/>
                    </a:ext>
                  </a:extLst>
                </a:hlinkClick>
              </a:rPr>
              <a:t> </a:t>
            </a:r>
            <a:r>
              <a:rPr lang="el-GR" sz="1200" spc="-60" dirty="0">
                <a:solidFill>
                  <a:srgbClr val="1C2E42"/>
                </a:solidFill>
                <a:latin typeface="+mj-lt"/>
              </a:rPr>
              <a:t>σχεδιάστηκε </a:t>
            </a:r>
            <a:r>
              <a:rPr lang="el-GR" sz="1200" spc="-60" dirty="0">
                <a:solidFill>
                  <a:srgbClr val="1C2E42"/>
                </a:solidFill>
                <a:latin typeface="+mj-lt"/>
                <a:cs typeface="Trebuchet MS"/>
              </a:rPr>
              <a:t>ως οδηγός για οργανισμούς και φυσικά πρόσωπα που επιδιώκουν να ενισχύσουν την ικανότητα καινοτομίας και αποτελεσματικής συνεργασίας όσων ασχολούνται με την επίλυση προβλημάτων.</a:t>
            </a:r>
            <a:endParaRPr sz="1200" spc="-60" dirty="0">
              <a:solidFill>
                <a:srgbClr val="1C2E42"/>
              </a:solidFill>
              <a:latin typeface="+mj-lt"/>
              <a:cs typeface="Trebuchet MS"/>
            </a:endParaRPr>
          </a:p>
        </p:txBody>
      </p:sp>
    </p:spTree>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8743" y="12"/>
            <a:ext cx="7083425" cy="7616825"/>
            <a:chOff x="-58743" y="12"/>
            <a:chExt cx="7083425" cy="7616825"/>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148287"/>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8743" y="492494"/>
              <a:ext cx="7083056" cy="7123841"/>
            </a:xfrm>
            <a:prstGeom prst="rect">
              <a:avLst/>
            </a:prstGeom>
          </p:spPr>
        </p:pic>
      </p:grpSp>
      <p:sp>
        <p:nvSpPr>
          <p:cNvPr id="5" name="object 5"/>
          <p:cNvSpPr txBox="1"/>
          <p:nvPr/>
        </p:nvSpPr>
        <p:spPr>
          <a:xfrm>
            <a:off x="685188" y="2934604"/>
            <a:ext cx="5541072" cy="3231654"/>
          </a:xfrm>
          <a:prstGeom prst="rect">
            <a:avLst/>
          </a:prstGeom>
        </p:spPr>
        <p:txBody>
          <a:bodyPr vert="horz" wrap="square" lIns="0" tIns="12700" rIns="0" bIns="0" rtlCol="0">
            <a:spAutoFit/>
          </a:bodyPr>
          <a:lstStyle/>
          <a:p>
            <a:pPr marL="264160" marR="5080" indent="-252095">
              <a:lnSpc>
                <a:spcPct val="100000"/>
              </a:lnSpc>
              <a:spcBef>
                <a:spcPts val="700"/>
              </a:spcBef>
              <a:tabLst>
                <a:tab pos="264160" algn="l"/>
              </a:tabLst>
            </a:pPr>
            <a:r>
              <a:rPr sz="1200" spc="15" dirty="0">
                <a:solidFill>
                  <a:srgbClr val="FFFFFF"/>
                </a:solidFill>
                <a:latin typeface="+mj-lt"/>
                <a:cs typeface="Trebuchet MS"/>
              </a:rPr>
              <a:t>O	</a:t>
            </a:r>
            <a:r>
              <a:rPr lang="el-GR" sz="1200" spc="-35" dirty="0">
                <a:solidFill>
                  <a:srgbClr val="FFFFFF"/>
                </a:solidFill>
                <a:latin typeface="+mj-lt"/>
                <a:cs typeface="Trebuchet MS"/>
              </a:rPr>
              <a:t>Συνηγορήσετε υπέρ ενός κοινού ορισμού και υιοθέτησης πρακτικών και δεσμεύσεων καινοτομίας σε ολόκληρη τη δημόσια διοίκηση. </a:t>
            </a:r>
          </a:p>
          <a:p>
            <a:pPr marL="264160" marR="5080" indent="-252095">
              <a:lnSpc>
                <a:spcPct val="100000"/>
              </a:lnSpc>
              <a:spcBef>
                <a:spcPts val="700"/>
              </a:spcBef>
              <a:tabLst>
                <a:tab pos="264160" algn="l"/>
              </a:tabLst>
            </a:pPr>
            <a:r>
              <a:rPr lang="el-GR" sz="1200" spc="-35" dirty="0">
                <a:solidFill>
                  <a:srgbClr val="FFFFFF"/>
                </a:solidFill>
                <a:latin typeface="+mj-lt"/>
                <a:cs typeface="Trebuchet MS"/>
              </a:rPr>
              <a:t>O	Διασφαλίσετε την ευθυγράμμιση, τη συνεργασία και/ή τη συμπληρωματικότητα μεταξύ των κυβερνητικών προγραμμάτων και των στρατηγικών καινοτομίας. </a:t>
            </a:r>
          </a:p>
          <a:p>
            <a:pPr marL="264160" marR="5080" indent="-252095">
              <a:lnSpc>
                <a:spcPct val="100000"/>
              </a:lnSpc>
              <a:spcBef>
                <a:spcPts val="700"/>
              </a:spcBef>
              <a:tabLst>
                <a:tab pos="264160" algn="l"/>
              </a:tabLst>
            </a:pPr>
            <a:r>
              <a:rPr lang="el-GR" sz="1200" spc="-35" dirty="0">
                <a:solidFill>
                  <a:srgbClr val="FFFFFF"/>
                </a:solidFill>
                <a:latin typeface="+mj-lt"/>
                <a:cs typeface="Trebuchet MS"/>
              </a:rPr>
              <a:t>O	Αναπτύξετε μηχανισμούς και να προωθήσετε εργαλεία για να εξασφαλίσετε ευθυγράμμιση ανάμεσα στους οργανισμούς και τα τμήματα, να εξερευνήσετε συνέργειες και τη μεταφορά γνώσης και πόρων για να διαχύσετε και να εξαπλώσετε την καινοτομία σε όλους τους τομείς. </a:t>
            </a:r>
          </a:p>
          <a:p>
            <a:pPr marL="264160" marR="5080" indent="-252095">
              <a:lnSpc>
                <a:spcPct val="100000"/>
              </a:lnSpc>
              <a:spcBef>
                <a:spcPts val="700"/>
              </a:spcBef>
              <a:tabLst>
                <a:tab pos="264160" algn="l"/>
              </a:tabLst>
            </a:pPr>
            <a:r>
              <a:rPr lang="el-GR" sz="1200" spc="-35" dirty="0">
                <a:solidFill>
                  <a:srgbClr val="FFFFFF"/>
                </a:solidFill>
                <a:latin typeface="+mj-lt"/>
                <a:cs typeface="Trebuchet MS"/>
              </a:rPr>
              <a:t>O	Προωθήσετε τη συνεργασία στα διάφορα τμήματα, τομείς και </a:t>
            </a:r>
            <a:r>
              <a:rPr lang="el-GR" sz="1200" spc="-35" dirty="0">
                <a:solidFill>
                  <a:srgbClr val="FFFFFF"/>
                </a:solidFill>
                <a:latin typeface="+mj-lt"/>
              </a:rPr>
              <a:t>σιλό </a:t>
            </a:r>
            <a:r>
              <a:rPr lang="el-GR" sz="1200" spc="-35" dirty="0">
                <a:solidFill>
                  <a:srgbClr val="FFFFFF"/>
                </a:solidFill>
                <a:latin typeface="+mj-lt"/>
                <a:cs typeface="Trebuchet MS"/>
              </a:rPr>
              <a:t>της δημόσιας διοίκησης γύρω από κοινές προκλήσεις και στόχους. </a:t>
            </a:r>
          </a:p>
          <a:p>
            <a:pPr marL="264160" marR="5080" indent="-252095">
              <a:lnSpc>
                <a:spcPct val="100000"/>
              </a:lnSpc>
              <a:spcBef>
                <a:spcPts val="700"/>
              </a:spcBef>
              <a:tabLst>
                <a:tab pos="264160" algn="l"/>
              </a:tabLst>
            </a:pPr>
            <a:r>
              <a:rPr lang="el-GR" sz="1200" spc="-35" dirty="0">
                <a:solidFill>
                  <a:srgbClr val="FFFFFF"/>
                </a:solidFill>
                <a:latin typeface="+mj-lt"/>
                <a:cs typeface="Trebuchet MS"/>
              </a:rPr>
              <a:t>O	Τοποθετήσετε ομάδες καινοτομίας με οριζόντιους και επιχειρησιακούς ρόλους (π.χ. να λειτουργούν ως πρωτοπόροι και/ή συνδετικοί κρίκοι σε όλη τη δημόσια διοίκηση). </a:t>
            </a:r>
          </a:p>
          <a:p>
            <a:pPr marL="264160" marR="5080" indent="-252095">
              <a:lnSpc>
                <a:spcPct val="100000"/>
              </a:lnSpc>
              <a:spcBef>
                <a:spcPts val="700"/>
              </a:spcBef>
              <a:tabLst>
                <a:tab pos="264160" algn="l"/>
              </a:tabLst>
            </a:pPr>
            <a:r>
              <a:rPr lang="el-GR" sz="1200" spc="-35" dirty="0">
                <a:solidFill>
                  <a:srgbClr val="FFFFFF"/>
                </a:solidFill>
                <a:latin typeface="+mj-lt"/>
                <a:cs typeface="Trebuchet MS"/>
              </a:rPr>
              <a:t>O	Αποτρέψετε την καινοτομία να μετατραπεί η ίδια σε </a:t>
            </a:r>
            <a:r>
              <a:rPr lang="el-GR" sz="1200" spc="-35" dirty="0">
                <a:solidFill>
                  <a:srgbClr val="FFFFFF"/>
                </a:solidFill>
                <a:latin typeface="+mj-lt"/>
              </a:rPr>
              <a:t>σιλό </a:t>
            </a:r>
            <a:r>
              <a:rPr lang="el-GR" sz="1200" spc="-35" dirty="0">
                <a:solidFill>
                  <a:srgbClr val="FFFFFF"/>
                </a:solidFill>
                <a:latin typeface="+mj-lt"/>
                <a:cs typeface="Trebuchet MS"/>
              </a:rPr>
              <a:t>– η ευθύνη και η πρωτοβουλία της καινοτομίας να μονώνεται ή να περιορίζεται σε εξειδικευμένες, απομονωμένες ομάδες, τμήματα ή οργανισμούς. </a:t>
            </a:r>
          </a:p>
        </p:txBody>
      </p:sp>
      <p:sp>
        <p:nvSpPr>
          <p:cNvPr id="6" name="object 6"/>
          <p:cNvSpPr txBox="1">
            <a:spLocks noGrp="1"/>
          </p:cNvSpPr>
          <p:nvPr>
            <p:ph type="title"/>
          </p:nvPr>
        </p:nvSpPr>
        <p:spPr>
          <a:xfrm>
            <a:off x="709965" y="393968"/>
            <a:ext cx="6021035" cy="1813317"/>
          </a:xfrm>
          <a:prstGeom prst="rect">
            <a:avLst/>
          </a:prstGeom>
        </p:spPr>
        <p:txBody>
          <a:bodyPr vert="horz" wrap="square" lIns="0" tIns="12700" rIns="0" bIns="0" rtlCol="0">
            <a:spAutoFit/>
          </a:bodyPr>
          <a:lstStyle/>
          <a:p>
            <a:pPr marL="12700">
              <a:spcBef>
                <a:spcPts val="100"/>
              </a:spcBef>
            </a:pPr>
            <a:r>
              <a:rPr lang="el-GR" spc="-65" dirty="0">
                <a:solidFill>
                  <a:schemeClr val="accent5">
                    <a:lumMod val="60000"/>
                    <a:lumOff val="40000"/>
                  </a:schemeClr>
                </a:solidFill>
                <a:latin typeface="+mj-lt"/>
              </a:rPr>
              <a:t>ΠΩΣ ΝΑ ΒΕΛΤΙΩΣΕΤΕ</a:t>
            </a:r>
            <a:br>
              <a:rPr lang="el-GR" spc="-65" dirty="0">
                <a:solidFill>
                  <a:srgbClr val="FFFFFF"/>
                </a:solidFill>
                <a:latin typeface="+mj-lt"/>
              </a:rPr>
            </a:br>
            <a:r>
              <a:rPr lang="el-GR" sz="3200" spc="-65" dirty="0">
                <a:solidFill>
                  <a:srgbClr val="FFFFFF"/>
                </a:solidFill>
                <a:latin typeface="+mj-lt"/>
              </a:rPr>
              <a:t>Η ΚΑΙΝΟΤΟΜΙΑ ΚΑΛΥΠΤΕΙ ΟΛΟΥΣ ΤΟΥΣ ΤΟΜΕΙΣ ΤΗΣ ΚΥΒΕΡΝΗΣΗΣ ΚΑΙ ΤΟΥΣ ΟΡΓΑΝΙΣΜΟΥΣ</a:t>
            </a:r>
          </a:p>
        </p:txBody>
      </p:sp>
      <p:sp>
        <p:nvSpPr>
          <p:cNvPr id="7" name="object 7"/>
          <p:cNvSpPr txBox="1"/>
          <p:nvPr/>
        </p:nvSpPr>
        <p:spPr>
          <a:xfrm>
            <a:off x="708411" y="2139623"/>
            <a:ext cx="6257169"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ΚΑΛΥΠΤΕΙ Η ΚΑΙΝΟΤΟΜΙΑ ΟΛΟΥΣ ΤΟΥΣ ΤΟΜΕΙΣ ΚΑΙ ΟΡΓΑΝΙΣΜOYΣ ΤΗΣ ΔΗΜΟΣΙΑΣ ΔΙΟΙΚΗΣΗΣ;</a:t>
            </a:r>
            <a:endParaRPr sz="1200" dirty="0">
              <a:latin typeface="+mj-lt"/>
              <a:cs typeface="Trebuchet MS"/>
            </a:endParaRPr>
          </a:p>
        </p:txBody>
      </p:sp>
      <p:sp>
        <p:nvSpPr>
          <p:cNvPr id="8" name="object 8"/>
          <p:cNvSpPr txBox="1"/>
          <p:nvPr/>
        </p:nvSpPr>
        <p:spPr>
          <a:xfrm>
            <a:off x="708411" y="2659499"/>
            <a:ext cx="1983578"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rgbClr val="FFFFFF"/>
                </a:solidFill>
                <a:latin typeface="+mj-lt"/>
                <a:cs typeface="Trebuchet MS"/>
              </a:rPr>
              <a:t>EXETE </a:t>
            </a:r>
            <a:r>
              <a:rPr lang="el-GR" sz="1200" dirty="0">
                <a:solidFill>
                  <a:srgbClr val="FFFFFF"/>
                </a:solidFill>
                <a:latin typeface="+mj-lt"/>
                <a:cs typeface="Trebuchet MS"/>
              </a:rPr>
              <a:t>ΔΟΚΙΜΑΣΕΙ </a:t>
            </a:r>
            <a:r>
              <a:rPr lang="en-US" sz="1200" dirty="0">
                <a:solidFill>
                  <a:srgbClr val="FFFFFF"/>
                </a:solidFill>
                <a:latin typeface="+mj-lt"/>
                <a:cs typeface="Trebuchet MS"/>
              </a:rPr>
              <a:t>NA…</a:t>
            </a:r>
            <a:endParaRPr sz="1200" dirty="0">
              <a:latin typeface="+mj-lt"/>
              <a:cs typeface="Trebuchet MS"/>
            </a:endParaRPr>
          </a:p>
        </p:txBody>
      </p:sp>
      <p:grpSp>
        <p:nvGrpSpPr>
          <p:cNvPr id="9" name="object 9"/>
          <p:cNvGrpSpPr/>
          <p:nvPr/>
        </p:nvGrpSpPr>
        <p:grpSpPr>
          <a:xfrm>
            <a:off x="7338376" y="3447004"/>
            <a:ext cx="4758115" cy="1081201"/>
            <a:chOff x="6965580" y="3447004"/>
            <a:chExt cx="5130800" cy="1081201"/>
          </a:xfrm>
        </p:grpSpPr>
        <p:sp>
          <p:nvSpPr>
            <p:cNvPr id="10" name="object 10"/>
            <p:cNvSpPr/>
            <p:nvPr/>
          </p:nvSpPr>
          <p:spPr>
            <a:xfrm>
              <a:off x="6965580" y="3447004"/>
              <a:ext cx="5130800" cy="0"/>
            </a:xfrm>
            <a:custGeom>
              <a:avLst/>
              <a:gdLst/>
              <a:ahLst/>
              <a:cxnLst/>
              <a:rect l="l" t="t" r="r" b="b"/>
              <a:pathLst>
                <a:path w="5130800">
                  <a:moveTo>
                    <a:pt x="0" y="0"/>
                  </a:moveTo>
                  <a:lnTo>
                    <a:pt x="5130419" y="0"/>
                  </a:lnTo>
                </a:path>
              </a:pathLst>
            </a:custGeom>
            <a:ln w="3810">
              <a:solidFill>
                <a:srgbClr val="148287"/>
              </a:solidFill>
            </a:ln>
          </p:spPr>
          <p:txBody>
            <a:bodyPr wrap="square" lIns="0" tIns="0" rIns="0" bIns="0" rtlCol="0"/>
            <a:lstStyle/>
            <a:p>
              <a:endParaRPr dirty="0"/>
            </a:p>
          </p:txBody>
        </p:sp>
        <p:sp>
          <p:nvSpPr>
            <p:cNvPr id="11" name="object 11"/>
            <p:cNvSpPr/>
            <p:nvPr/>
          </p:nvSpPr>
          <p:spPr>
            <a:xfrm>
              <a:off x="7687508" y="3973850"/>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2" name="object 12"/>
            <p:cNvSpPr/>
            <p:nvPr/>
          </p:nvSpPr>
          <p:spPr>
            <a:xfrm>
              <a:off x="7599497" y="3852174"/>
              <a:ext cx="692150" cy="622935"/>
            </a:xfrm>
            <a:custGeom>
              <a:avLst/>
              <a:gdLst/>
              <a:ahLst/>
              <a:cxnLst/>
              <a:rect l="l" t="t" r="r" b="b"/>
              <a:pathLst>
                <a:path w="692150" h="622935">
                  <a:moveTo>
                    <a:pt x="553707" y="0"/>
                  </a:moveTo>
                  <a:lnTo>
                    <a:pt x="507565" y="916"/>
                  </a:lnTo>
                  <a:lnTo>
                    <a:pt x="461423" y="4517"/>
                  </a:lnTo>
                  <a:lnTo>
                    <a:pt x="415283" y="10053"/>
                  </a:lnTo>
                  <a:lnTo>
                    <a:pt x="369144" y="16774"/>
                  </a:lnTo>
                  <a:lnTo>
                    <a:pt x="323005" y="23931"/>
                  </a:lnTo>
                  <a:lnTo>
                    <a:pt x="276866" y="30774"/>
                  </a:lnTo>
                  <a:lnTo>
                    <a:pt x="230726" y="36554"/>
                  </a:lnTo>
                  <a:lnTo>
                    <a:pt x="184584" y="40521"/>
                  </a:lnTo>
                  <a:lnTo>
                    <a:pt x="138442" y="41925"/>
                  </a:lnTo>
                  <a:lnTo>
                    <a:pt x="92297" y="40017"/>
                  </a:lnTo>
                  <a:lnTo>
                    <a:pt x="46150" y="34047"/>
                  </a:lnTo>
                  <a:lnTo>
                    <a:pt x="0" y="23266"/>
                  </a:lnTo>
                  <a:lnTo>
                    <a:pt x="0" y="603783"/>
                  </a:lnTo>
                  <a:lnTo>
                    <a:pt x="46150" y="614561"/>
                  </a:lnTo>
                  <a:lnTo>
                    <a:pt x="92297" y="620522"/>
                  </a:lnTo>
                  <a:lnTo>
                    <a:pt x="138442" y="622417"/>
                  </a:lnTo>
                  <a:lnTo>
                    <a:pt x="184584" y="620998"/>
                  </a:lnTo>
                  <a:lnTo>
                    <a:pt x="230726" y="617014"/>
                  </a:lnTo>
                  <a:lnTo>
                    <a:pt x="276866" y="611218"/>
                  </a:lnTo>
                  <a:lnTo>
                    <a:pt x="323005" y="604359"/>
                  </a:lnTo>
                  <a:lnTo>
                    <a:pt x="369144" y="597190"/>
                  </a:lnTo>
                  <a:lnTo>
                    <a:pt x="415283" y="590460"/>
                  </a:lnTo>
                  <a:lnTo>
                    <a:pt x="461423" y="584921"/>
                  </a:lnTo>
                  <a:lnTo>
                    <a:pt x="507565" y="581324"/>
                  </a:lnTo>
                  <a:lnTo>
                    <a:pt x="553707" y="580419"/>
                  </a:lnTo>
                  <a:lnTo>
                    <a:pt x="599852" y="582958"/>
                  </a:lnTo>
                  <a:lnTo>
                    <a:pt x="645999" y="589691"/>
                  </a:lnTo>
                  <a:lnTo>
                    <a:pt x="692150" y="601370"/>
                  </a:lnTo>
                  <a:lnTo>
                    <a:pt x="692150" y="20853"/>
                  </a:lnTo>
                  <a:lnTo>
                    <a:pt x="645999" y="9218"/>
                  </a:lnTo>
                  <a:lnTo>
                    <a:pt x="599852" y="2517"/>
                  </a:lnTo>
                  <a:lnTo>
                    <a:pt x="553707" y="0"/>
                  </a:lnTo>
                  <a:close/>
                </a:path>
              </a:pathLst>
            </a:custGeom>
            <a:solidFill>
              <a:srgbClr val="012169"/>
            </a:solidFill>
          </p:spPr>
          <p:txBody>
            <a:bodyPr wrap="square" lIns="0" tIns="0" rIns="0" bIns="0" rtlCol="0"/>
            <a:lstStyle/>
            <a:p>
              <a:endParaRPr dirty="0"/>
            </a:p>
          </p:txBody>
        </p:sp>
        <p:sp>
          <p:nvSpPr>
            <p:cNvPr id="13" name="object 13"/>
            <p:cNvSpPr/>
            <p:nvPr/>
          </p:nvSpPr>
          <p:spPr>
            <a:xfrm>
              <a:off x="7599501" y="3872523"/>
              <a:ext cx="346075" cy="293370"/>
            </a:xfrm>
            <a:custGeom>
              <a:avLst/>
              <a:gdLst/>
              <a:ahLst/>
              <a:cxnLst/>
              <a:rect l="l" t="t" r="r" b="b"/>
              <a:pathLst>
                <a:path w="346075" h="293370">
                  <a:moveTo>
                    <a:pt x="161384" y="156420"/>
                  </a:moveTo>
                  <a:lnTo>
                    <a:pt x="0" y="293109"/>
                  </a:lnTo>
                  <a:lnTo>
                    <a:pt x="38438" y="270211"/>
                  </a:lnTo>
                  <a:lnTo>
                    <a:pt x="76888" y="243879"/>
                  </a:lnTo>
                  <a:lnTo>
                    <a:pt x="115344" y="214550"/>
                  </a:lnTo>
                  <a:lnTo>
                    <a:pt x="153802" y="182660"/>
                  </a:lnTo>
                  <a:lnTo>
                    <a:pt x="173032" y="165651"/>
                  </a:lnTo>
                  <a:lnTo>
                    <a:pt x="161384" y="156420"/>
                  </a:lnTo>
                  <a:close/>
                </a:path>
                <a:path w="346075" h="293370">
                  <a:moveTo>
                    <a:pt x="184170" y="155799"/>
                  </a:moveTo>
                  <a:lnTo>
                    <a:pt x="230721" y="209673"/>
                  </a:lnTo>
                  <a:lnTo>
                    <a:pt x="269176" y="237196"/>
                  </a:lnTo>
                  <a:lnTo>
                    <a:pt x="307627" y="263891"/>
                  </a:lnTo>
                  <a:lnTo>
                    <a:pt x="346070" y="290191"/>
                  </a:lnTo>
                  <a:lnTo>
                    <a:pt x="184170" y="155799"/>
                  </a:lnTo>
                  <a:close/>
                </a:path>
                <a:path w="346075" h="293370">
                  <a:moveTo>
                    <a:pt x="0" y="2921"/>
                  </a:moveTo>
                  <a:lnTo>
                    <a:pt x="38438" y="44494"/>
                  </a:lnTo>
                  <a:lnTo>
                    <a:pt x="76888" y="82648"/>
                  </a:lnTo>
                  <a:lnTo>
                    <a:pt x="115344" y="117809"/>
                  </a:lnTo>
                  <a:lnTo>
                    <a:pt x="153802" y="150412"/>
                  </a:lnTo>
                  <a:lnTo>
                    <a:pt x="161384" y="156420"/>
                  </a:lnTo>
                  <a:lnTo>
                    <a:pt x="173033" y="146554"/>
                  </a:lnTo>
                  <a:lnTo>
                    <a:pt x="0" y="2921"/>
                  </a:lnTo>
                  <a:close/>
                </a:path>
                <a:path w="346075" h="293370">
                  <a:moveTo>
                    <a:pt x="346066" y="0"/>
                  </a:moveTo>
                  <a:lnTo>
                    <a:pt x="173033" y="146554"/>
                  </a:lnTo>
                  <a:lnTo>
                    <a:pt x="184170" y="155799"/>
                  </a:lnTo>
                  <a:lnTo>
                    <a:pt x="192262" y="148642"/>
                  </a:lnTo>
                  <a:lnTo>
                    <a:pt x="230721" y="112932"/>
                  </a:lnTo>
                  <a:lnTo>
                    <a:pt x="269176" y="75964"/>
                  </a:lnTo>
                  <a:lnTo>
                    <a:pt x="307627" y="38174"/>
                  </a:lnTo>
                  <a:lnTo>
                    <a:pt x="346066" y="0"/>
                  </a:lnTo>
                  <a:close/>
                </a:path>
              </a:pathLst>
            </a:custGeom>
            <a:solidFill>
              <a:srgbClr val="000000"/>
            </a:solidFill>
          </p:spPr>
          <p:txBody>
            <a:bodyPr wrap="square" lIns="0" tIns="0" rIns="0" bIns="0" rtlCol="0"/>
            <a:lstStyle/>
            <a:p>
              <a:endParaRPr dirty="0"/>
            </a:p>
          </p:txBody>
        </p:sp>
        <p:sp>
          <p:nvSpPr>
            <p:cNvPr id="14" name="object 14"/>
            <p:cNvSpPr/>
            <p:nvPr/>
          </p:nvSpPr>
          <p:spPr>
            <a:xfrm>
              <a:off x="7599502" y="3872522"/>
              <a:ext cx="346075" cy="302260"/>
            </a:xfrm>
            <a:custGeom>
              <a:avLst/>
              <a:gdLst/>
              <a:ahLst/>
              <a:cxnLst/>
              <a:rect l="l" t="t" r="r" b="b"/>
              <a:pathLst>
                <a:path w="346075" h="302260">
                  <a:moveTo>
                    <a:pt x="3" y="2921"/>
                  </a:moveTo>
                  <a:lnTo>
                    <a:pt x="25738" y="63590"/>
                  </a:lnTo>
                  <a:lnTo>
                    <a:pt x="60613" y="99314"/>
                  </a:lnTo>
                  <a:lnTo>
                    <a:pt x="96833" y="133671"/>
                  </a:lnTo>
                  <a:lnTo>
                    <a:pt x="134360" y="166620"/>
                  </a:lnTo>
                  <a:lnTo>
                    <a:pt x="100775" y="193899"/>
                  </a:lnTo>
                  <a:lnTo>
                    <a:pt x="65847" y="219387"/>
                  </a:lnTo>
                  <a:lnTo>
                    <a:pt x="29647" y="243035"/>
                  </a:lnTo>
                  <a:lnTo>
                    <a:pt x="0" y="260282"/>
                  </a:lnTo>
                  <a:lnTo>
                    <a:pt x="0" y="293115"/>
                  </a:lnTo>
                  <a:lnTo>
                    <a:pt x="38689" y="302024"/>
                  </a:lnTo>
                  <a:lnTo>
                    <a:pt x="51730" y="293797"/>
                  </a:lnTo>
                  <a:lnTo>
                    <a:pt x="93839" y="264096"/>
                  </a:lnTo>
                  <a:lnTo>
                    <a:pt x="134365" y="232267"/>
                  </a:lnTo>
                  <a:lnTo>
                    <a:pt x="173222" y="198370"/>
                  </a:lnTo>
                  <a:lnTo>
                    <a:pt x="260256" y="198370"/>
                  </a:lnTo>
                  <a:lnTo>
                    <a:pt x="247231" y="189183"/>
                  </a:lnTo>
                  <a:lnTo>
                    <a:pt x="211703" y="163191"/>
                  </a:lnTo>
                  <a:lnTo>
                    <a:pt x="242761" y="133854"/>
                  </a:lnTo>
                  <a:lnTo>
                    <a:pt x="172841" y="133854"/>
                  </a:lnTo>
                  <a:lnTo>
                    <a:pt x="129169" y="97902"/>
                  </a:lnTo>
                  <a:lnTo>
                    <a:pt x="87057" y="60164"/>
                  </a:lnTo>
                  <a:lnTo>
                    <a:pt x="46563" y="20696"/>
                  </a:lnTo>
                  <a:lnTo>
                    <a:pt x="38042" y="11664"/>
                  </a:lnTo>
                  <a:lnTo>
                    <a:pt x="3" y="2921"/>
                  </a:lnTo>
                  <a:close/>
                </a:path>
                <a:path w="346075" h="302260">
                  <a:moveTo>
                    <a:pt x="260256" y="198370"/>
                  </a:moveTo>
                  <a:lnTo>
                    <a:pt x="173222" y="198370"/>
                  </a:lnTo>
                  <a:lnTo>
                    <a:pt x="214414" y="229983"/>
                  </a:lnTo>
                  <a:lnTo>
                    <a:pt x="255677" y="259918"/>
                  </a:lnTo>
                  <a:lnTo>
                    <a:pt x="307551" y="296122"/>
                  </a:lnTo>
                  <a:lnTo>
                    <a:pt x="346068" y="290195"/>
                  </a:lnTo>
                  <a:lnTo>
                    <a:pt x="346075" y="257724"/>
                  </a:lnTo>
                  <a:lnTo>
                    <a:pt x="282760" y="214245"/>
                  </a:lnTo>
                  <a:lnTo>
                    <a:pt x="260256" y="198370"/>
                  </a:lnTo>
                  <a:close/>
                </a:path>
                <a:path w="346075" h="302260">
                  <a:moveTo>
                    <a:pt x="346070" y="0"/>
                  </a:moveTo>
                  <a:lnTo>
                    <a:pt x="307663" y="5817"/>
                  </a:lnTo>
                  <a:lnTo>
                    <a:pt x="305299" y="8175"/>
                  </a:lnTo>
                  <a:lnTo>
                    <a:pt x="272319" y="40723"/>
                  </a:lnTo>
                  <a:lnTo>
                    <a:pt x="239302" y="72661"/>
                  </a:lnTo>
                  <a:lnTo>
                    <a:pt x="206169" y="103776"/>
                  </a:lnTo>
                  <a:lnTo>
                    <a:pt x="172841" y="133854"/>
                  </a:lnTo>
                  <a:lnTo>
                    <a:pt x="242761" y="133854"/>
                  </a:lnTo>
                  <a:lnTo>
                    <a:pt x="247231" y="129632"/>
                  </a:lnTo>
                  <a:lnTo>
                    <a:pt x="282760" y="95119"/>
                  </a:lnTo>
                  <a:lnTo>
                    <a:pt x="346075" y="32448"/>
                  </a:lnTo>
                  <a:lnTo>
                    <a:pt x="346070" y="0"/>
                  </a:lnTo>
                  <a:close/>
                </a:path>
              </a:pathLst>
            </a:custGeom>
            <a:solidFill>
              <a:srgbClr val="FFFFFF"/>
            </a:solidFill>
          </p:spPr>
          <p:txBody>
            <a:bodyPr wrap="square" lIns="0" tIns="0" rIns="0" bIns="0" rtlCol="0"/>
            <a:lstStyle/>
            <a:p>
              <a:endParaRPr dirty="0"/>
            </a:p>
          </p:txBody>
        </p:sp>
        <p:sp>
          <p:nvSpPr>
            <p:cNvPr id="15" name="object 15"/>
            <p:cNvSpPr/>
            <p:nvPr/>
          </p:nvSpPr>
          <p:spPr>
            <a:xfrm>
              <a:off x="7600443" y="3872523"/>
              <a:ext cx="345440" cy="292735"/>
            </a:xfrm>
            <a:custGeom>
              <a:avLst/>
              <a:gdLst/>
              <a:ahLst/>
              <a:cxnLst/>
              <a:rect l="l" t="t" r="r" b="b"/>
              <a:pathLst>
                <a:path w="345440" h="292735">
                  <a:moveTo>
                    <a:pt x="164097" y="172721"/>
                  </a:moveTo>
                  <a:lnTo>
                    <a:pt x="139821" y="193472"/>
                  </a:lnTo>
                  <a:lnTo>
                    <a:pt x="152860" y="182660"/>
                  </a:lnTo>
                  <a:lnTo>
                    <a:pt x="164097" y="172721"/>
                  </a:lnTo>
                  <a:close/>
                </a:path>
                <a:path w="345440" h="292735">
                  <a:moveTo>
                    <a:pt x="122450" y="207876"/>
                  </a:moveTo>
                  <a:lnTo>
                    <a:pt x="97939" y="227106"/>
                  </a:lnTo>
                  <a:lnTo>
                    <a:pt x="114402" y="214550"/>
                  </a:lnTo>
                  <a:lnTo>
                    <a:pt x="122450" y="207876"/>
                  </a:lnTo>
                  <a:close/>
                </a:path>
                <a:path w="345440" h="292735">
                  <a:moveTo>
                    <a:pt x="81196" y="239875"/>
                  </a:moveTo>
                  <a:lnTo>
                    <a:pt x="54387" y="258644"/>
                  </a:lnTo>
                  <a:lnTo>
                    <a:pt x="75946" y="243879"/>
                  </a:lnTo>
                  <a:lnTo>
                    <a:pt x="81196" y="239875"/>
                  </a:lnTo>
                  <a:close/>
                </a:path>
                <a:path w="345440" h="292735">
                  <a:moveTo>
                    <a:pt x="40077" y="268443"/>
                  </a:moveTo>
                  <a:lnTo>
                    <a:pt x="0" y="292548"/>
                  </a:lnTo>
                  <a:lnTo>
                    <a:pt x="37496" y="270211"/>
                  </a:lnTo>
                  <a:lnTo>
                    <a:pt x="40077" y="268443"/>
                  </a:lnTo>
                  <a:close/>
                </a:path>
                <a:path w="345440" h="292735">
                  <a:moveTo>
                    <a:pt x="193510" y="164334"/>
                  </a:moveTo>
                  <a:lnTo>
                    <a:pt x="172363" y="165867"/>
                  </a:lnTo>
                  <a:lnTo>
                    <a:pt x="180689" y="172464"/>
                  </a:lnTo>
                  <a:lnTo>
                    <a:pt x="206324" y="192118"/>
                  </a:lnTo>
                  <a:lnTo>
                    <a:pt x="222377" y="204132"/>
                  </a:lnTo>
                  <a:lnTo>
                    <a:pt x="263643" y="233909"/>
                  </a:lnTo>
                  <a:lnTo>
                    <a:pt x="293251" y="254564"/>
                  </a:lnTo>
                  <a:lnTo>
                    <a:pt x="345123" y="290186"/>
                  </a:lnTo>
                  <a:lnTo>
                    <a:pt x="193510" y="164334"/>
                  </a:lnTo>
                  <a:close/>
                </a:path>
                <a:path w="345440" h="292735">
                  <a:moveTo>
                    <a:pt x="183228" y="155799"/>
                  </a:moveTo>
                  <a:lnTo>
                    <a:pt x="172154" y="165594"/>
                  </a:lnTo>
                  <a:lnTo>
                    <a:pt x="172237" y="165767"/>
                  </a:lnTo>
                  <a:lnTo>
                    <a:pt x="183235" y="155804"/>
                  </a:lnTo>
                  <a:close/>
                </a:path>
                <a:path w="345440" h="292735">
                  <a:moveTo>
                    <a:pt x="345124" y="0"/>
                  </a:moveTo>
                  <a:lnTo>
                    <a:pt x="172160" y="146494"/>
                  </a:lnTo>
                  <a:lnTo>
                    <a:pt x="183228" y="155799"/>
                  </a:lnTo>
                  <a:lnTo>
                    <a:pt x="221130" y="120962"/>
                  </a:lnTo>
                  <a:lnTo>
                    <a:pt x="272289" y="71979"/>
                  </a:lnTo>
                  <a:lnTo>
                    <a:pt x="345124" y="0"/>
                  </a:lnTo>
                  <a:close/>
                </a:path>
                <a:path w="345440" h="292735">
                  <a:moveTo>
                    <a:pt x="35724" y="42577"/>
                  </a:moveTo>
                  <a:lnTo>
                    <a:pt x="37496" y="44494"/>
                  </a:lnTo>
                  <a:lnTo>
                    <a:pt x="48305" y="55220"/>
                  </a:lnTo>
                  <a:lnTo>
                    <a:pt x="35724" y="42577"/>
                  </a:lnTo>
                  <a:close/>
                </a:path>
                <a:path w="345440" h="292735">
                  <a:moveTo>
                    <a:pt x="72438" y="79167"/>
                  </a:moveTo>
                  <a:lnTo>
                    <a:pt x="75946" y="82647"/>
                  </a:lnTo>
                  <a:lnTo>
                    <a:pt x="87327" y="93054"/>
                  </a:lnTo>
                  <a:lnTo>
                    <a:pt x="72438" y="79167"/>
                  </a:lnTo>
                  <a:close/>
                </a:path>
                <a:path w="345440" h="292735">
                  <a:moveTo>
                    <a:pt x="109213" y="113065"/>
                  </a:moveTo>
                  <a:lnTo>
                    <a:pt x="114402" y="117809"/>
                  </a:lnTo>
                  <a:lnTo>
                    <a:pt x="124887" y="126698"/>
                  </a:lnTo>
                  <a:lnTo>
                    <a:pt x="109213" y="113065"/>
                  </a:lnTo>
                  <a:close/>
                </a:path>
                <a:path w="345440" h="292735">
                  <a:moveTo>
                    <a:pt x="160442" y="156420"/>
                  </a:moveTo>
                  <a:lnTo>
                    <a:pt x="148841" y="166245"/>
                  </a:lnTo>
                  <a:lnTo>
                    <a:pt x="171836" y="165876"/>
                  </a:lnTo>
                  <a:lnTo>
                    <a:pt x="161841" y="157528"/>
                  </a:lnTo>
                  <a:lnTo>
                    <a:pt x="160442" y="156420"/>
                  </a:lnTo>
                  <a:close/>
                </a:path>
                <a:path w="345440" h="292735">
                  <a:moveTo>
                    <a:pt x="146154" y="144727"/>
                  </a:moveTo>
                  <a:lnTo>
                    <a:pt x="152860" y="150412"/>
                  </a:lnTo>
                  <a:lnTo>
                    <a:pt x="160442" y="156420"/>
                  </a:lnTo>
                  <a:lnTo>
                    <a:pt x="146154" y="144727"/>
                  </a:lnTo>
                  <a:close/>
                </a:path>
              </a:pathLst>
            </a:custGeom>
            <a:solidFill>
              <a:srgbClr val="000000"/>
            </a:solidFill>
          </p:spPr>
          <p:txBody>
            <a:bodyPr wrap="square" lIns="0" tIns="0" rIns="0" bIns="0" rtlCol="0"/>
            <a:lstStyle/>
            <a:p>
              <a:endParaRPr dirty="0"/>
            </a:p>
          </p:txBody>
        </p:sp>
        <p:sp>
          <p:nvSpPr>
            <p:cNvPr id="16" name="object 16"/>
            <p:cNvSpPr/>
            <p:nvPr/>
          </p:nvSpPr>
          <p:spPr>
            <a:xfrm>
              <a:off x="7599501" y="3872522"/>
              <a:ext cx="346075" cy="299720"/>
            </a:xfrm>
            <a:custGeom>
              <a:avLst/>
              <a:gdLst/>
              <a:ahLst/>
              <a:cxnLst/>
              <a:rect l="l" t="t" r="r" b="b"/>
              <a:pathLst>
                <a:path w="346075" h="299720">
                  <a:moveTo>
                    <a:pt x="172961" y="165950"/>
                  </a:moveTo>
                  <a:lnTo>
                    <a:pt x="129716" y="202917"/>
                  </a:lnTo>
                  <a:lnTo>
                    <a:pt x="86471" y="236843"/>
                  </a:lnTo>
                  <a:lnTo>
                    <a:pt x="43230" y="267115"/>
                  </a:lnTo>
                  <a:lnTo>
                    <a:pt x="55" y="293082"/>
                  </a:lnTo>
                  <a:lnTo>
                    <a:pt x="49547" y="284161"/>
                  </a:lnTo>
                  <a:lnTo>
                    <a:pt x="92347" y="254148"/>
                  </a:lnTo>
                  <a:lnTo>
                    <a:pt x="133515" y="221931"/>
                  </a:lnTo>
                  <a:lnTo>
                    <a:pt x="172961" y="187582"/>
                  </a:lnTo>
                  <a:lnTo>
                    <a:pt x="172961" y="165950"/>
                  </a:lnTo>
                  <a:close/>
                </a:path>
                <a:path w="346075" h="299720">
                  <a:moveTo>
                    <a:pt x="199249" y="163988"/>
                  </a:moveTo>
                  <a:lnTo>
                    <a:pt x="173225" y="165874"/>
                  </a:lnTo>
                  <a:lnTo>
                    <a:pt x="216306" y="199051"/>
                  </a:lnTo>
                  <a:lnTo>
                    <a:pt x="259570" y="230412"/>
                  </a:lnTo>
                  <a:lnTo>
                    <a:pt x="302826" y="260588"/>
                  </a:lnTo>
                  <a:lnTo>
                    <a:pt x="346069" y="290191"/>
                  </a:lnTo>
                  <a:lnTo>
                    <a:pt x="346075" y="268468"/>
                  </a:lnTo>
                  <a:lnTo>
                    <a:pt x="275076" y="219469"/>
                  </a:lnTo>
                  <a:lnTo>
                    <a:pt x="236976" y="192360"/>
                  </a:lnTo>
                  <a:lnTo>
                    <a:pt x="198876" y="164335"/>
                  </a:lnTo>
                  <a:lnTo>
                    <a:pt x="199249" y="163988"/>
                  </a:lnTo>
                  <a:close/>
                </a:path>
                <a:path w="346075" h="299720">
                  <a:moveTo>
                    <a:pt x="0" y="2921"/>
                  </a:moveTo>
                  <a:lnTo>
                    <a:pt x="0" y="24361"/>
                  </a:lnTo>
                  <a:lnTo>
                    <a:pt x="30624" y="57822"/>
                  </a:lnTo>
                  <a:lnTo>
                    <a:pt x="68001" y="95480"/>
                  </a:lnTo>
                  <a:lnTo>
                    <a:pt x="106871" y="131592"/>
                  </a:lnTo>
                  <a:lnTo>
                    <a:pt x="147187" y="166113"/>
                  </a:lnTo>
                  <a:lnTo>
                    <a:pt x="146972" y="166292"/>
                  </a:lnTo>
                  <a:lnTo>
                    <a:pt x="173062" y="165874"/>
                  </a:lnTo>
                  <a:lnTo>
                    <a:pt x="138365" y="137603"/>
                  </a:lnTo>
                  <a:lnTo>
                    <a:pt x="103768" y="107511"/>
                  </a:lnTo>
                  <a:lnTo>
                    <a:pt x="69174" y="75245"/>
                  </a:lnTo>
                  <a:lnTo>
                    <a:pt x="34583" y="40486"/>
                  </a:lnTo>
                  <a:lnTo>
                    <a:pt x="0" y="2921"/>
                  </a:lnTo>
                  <a:close/>
                </a:path>
                <a:path w="346075" h="299720">
                  <a:moveTo>
                    <a:pt x="173037" y="165887"/>
                  </a:moveTo>
                  <a:close/>
                </a:path>
                <a:path w="346075" h="299720">
                  <a:moveTo>
                    <a:pt x="173024" y="165875"/>
                  </a:moveTo>
                  <a:close/>
                </a:path>
                <a:path w="346075" h="299720">
                  <a:moveTo>
                    <a:pt x="346075" y="0"/>
                  </a:moveTo>
                  <a:lnTo>
                    <a:pt x="320022" y="4173"/>
                  </a:lnTo>
                  <a:lnTo>
                    <a:pt x="273644" y="49872"/>
                  </a:lnTo>
                  <a:lnTo>
                    <a:pt x="240004" y="82379"/>
                  </a:lnTo>
                  <a:lnTo>
                    <a:pt x="206425" y="114063"/>
                  </a:lnTo>
                  <a:lnTo>
                    <a:pt x="172961" y="144644"/>
                  </a:lnTo>
                  <a:lnTo>
                    <a:pt x="172961" y="165836"/>
                  </a:lnTo>
                  <a:lnTo>
                    <a:pt x="173104" y="165836"/>
                  </a:lnTo>
                  <a:lnTo>
                    <a:pt x="207671" y="134522"/>
                  </a:lnTo>
                  <a:lnTo>
                    <a:pt x="242276" y="101941"/>
                  </a:lnTo>
                  <a:lnTo>
                    <a:pt x="276879" y="68449"/>
                  </a:lnTo>
                  <a:lnTo>
                    <a:pt x="346075" y="0"/>
                  </a:lnTo>
                  <a:close/>
                </a:path>
              </a:pathLst>
            </a:custGeom>
            <a:solidFill>
              <a:srgbClr val="E4002B"/>
            </a:solidFill>
          </p:spPr>
          <p:txBody>
            <a:bodyPr wrap="square" lIns="0" tIns="0" rIns="0" bIns="0" rtlCol="0"/>
            <a:lstStyle/>
            <a:p>
              <a:endParaRPr dirty="0"/>
            </a:p>
          </p:txBody>
        </p:sp>
        <p:sp>
          <p:nvSpPr>
            <p:cNvPr id="17" name="object 17"/>
            <p:cNvSpPr/>
            <p:nvPr/>
          </p:nvSpPr>
          <p:spPr>
            <a:xfrm>
              <a:off x="7599497" y="4017553"/>
              <a:ext cx="346075" cy="21590"/>
            </a:xfrm>
            <a:custGeom>
              <a:avLst/>
              <a:gdLst/>
              <a:ahLst/>
              <a:cxnLst/>
              <a:rect l="l" t="t" r="r" b="b"/>
              <a:pathLst>
                <a:path w="346075" h="21589">
                  <a:moveTo>
                    <a:pt x="172974" y="1461"/>
                  </a:moveTo>
                  <a:lnTo>
                    <a:pt x="0" y="2921"/>
                  </a:lnTo>
                  <a:lnTo>
                    <a:pt x="49428" y="14302"/>
                  </a:lnTo>
                  <a:lnTo>
                    <a:pt x="98867" y="20214"/>
                  </a:lnTo>
                  <a:lnTo>
                    <a:pt x="148313" y="21578"/>
                  </a:lnTo>
                  <a:lnTo>
                    <a:pt x="172974" y="20451"/>
                  </a:lnTo>
                  <a:lnTo>
                    <a:pt x="172974" y="1461"/>
                  </a:lnTo>
                  <a:close/>
                </a:path>
                <a:path w="346075" h="21589">
                  <a:moveTo>
                    <a:pt x="346075" y="0"/>
                  </a:moveTo>
                  <a:lnTo>
                    <a:pt x="172974" y="1461"/>
                  </a:lnTo>
                  <a:lnTo>
                    <a:pt x="172974" y="20451"/>
                  </a:lnTo>
                  <a:lnTo>
                    <a:pt x="197761" y="19317"/>
                  </a:lnTo>
                  <a:lnTo>
                    <a:pt x="247207" y="14352"/>
                  </a:lnTo>
                  <a:lnTo>
                    <a:pt x="296646" y="7606"/>
                  </a:lnTo>
                  <a:lnTo>
                    <a:pt x="346075" y="0"/>
                  </a:lnTo>
                  <a:close/>
                </a:path>
                <a:path w="346075" h="21589">
                  <a:moveTo>
                    <a:pt x="346075" y="0"/>
                  </a:moveTo>
                  <a:lnTo>
                    <a:pt x="172974" y="0"/>
                  </a:lnTo>
                  <a:lnTo>
                    <a:pt x="172974" y="1461"/>
                  </a:lnTo>
                  <a:lnTo>
                    <a:pt x="346075" y="0"/>
                  </a:lnTo>
                  <a:close/>
                </a:path>
              </a:pathLst>
            </a:custGeom>
            <a:solidFill>
              <a:srgbClr val="000000"/>
            </a:solidFill>
          </p:spPr>
          <p:txBody>
            <a:bodyPr wrap="square" lIns="0" tIns="0" rIns="0" bIns="0" rtlCol="0"/>
            <a:lstStyle/>
            <a:p>
              <a:endParaRPr dirty="0"/>
            </a:p>
          </p:txBody>
        </p:sp>
        <p:sp>
          <p:nvSpPr>
            <p:cNvPr id="18" name="object 18"/>
            <p:cNvSpPr/>
            <p:nvPr/>
          </p:nvSpPr>
          <p:spPr>
            <a:xfrm>
              <a:off x="7599497" y="3891442"/>
              <a:ext cx="346075" cy="294005"/>
            </a:xfrm>
            <a:custGeom>
              <a:avLst/>
              <a:gdLst/>
              <a:ahLst/>
              <a:cxnLst/>
              <a:rect l="l" t="t" r="r" b="b"/>
              <a:pathLst>
                <a:path w="346075" h="294004">
                  <a:moveTo>
                    <a:pt x="201929" y="0"/>
                  </a:moveTo>
                  <a:lnTo>
                    <a:pt x="172894" y="1904"/>
                  </a:lnTo>
                  <a:lnTo>
                    <a:pt x="158549" y="2464"/>
                  </a:lnTo>
                  <a:lnTo>
                    <a:pt x="144144" y="2666"/>
                  </a:lnTo>
                  <a:lnTo>
                    <a:pt x="144144" y="99440"/>
                  </a:lnTo>
                  <a:lnTo>
                    <a:pt x="107668" y="98715"/>
                  </a:lnTo>
                  <a:lnTo>
                    <a:pt x="71391" y="95350"/>
                  </a:lnTo>
                  <a:lnTo>
                    <a:pt x="35454" y="89362"/>
                  </a:lnTo>
                  <a:lnTo>
                    <a:pt x="0" y="80771"/>
                  </a:lnTo>
                  <a:lnTo>
                    <a:pt x="0" y="177418"/>
                  </a:lnTo>
                  <a:lnTo>
                    <a:pt x="35443" y="186081"/>
                  </a:lnTo>
                  <a:lnTo>
                    <a:pt x="71381" y="192092"/>
                  </a:lnTo>
                  <a:lnTo>
                    <a:pt x="107665" y="195433"/>
                  </a:lnTo>
                  <a:lnTo>
                    <a:pt x="144144" y="196087"/>
                  </a:lnTo>
                  <a:lnTo>
                    <a:pt x="144144" y="293496"/>
                  </a:lnTo>
                  <a:lnTo>
                    <a:pt x="158763" y="293258"/>
                  </a:lnTo>
                  <a:lnTo>
                    <a:pt x="173180" y="292734"/>
                  </a:lnTo>
                  <a:lnTo>
                    <a:pt x="187525" y="291925"/>
                  </a:lnTo>
                  <a:lnTo>
                    <a:pt x="201929" y="290829"/>
                  </a:lnTo>
                  <a:lnTo>
                    <a:pt x="201929" y="193547"/>
                  </a:lnTo>
                  <a:lnTo>
                    <a:pt x="237954" y="189964"/>
                  </a:lnTo>
                  <a:lnTo>
                    <a:pt x="274002" y="185356"/>
                  </a:lnTo>
                  <a:lnTo>
                    <a:pt x="310050" y="180082"/>
                  </a:lnTo>
                  <a:lnTo>
                    <a:pt x="346074" y="174497"/>
                  </a:lnTo>
                  <a:lnTo>
                    <a:pt x="346074" y="77723"/>
                  </a:lnTo>
                  <a:lnTo>
                    <a:pt x="310050" y="83308"/>
                  </a:lnTo>
                  <a:lnTo>
                    <a:pt x="274002" y="88582"/>
                  </a:lnTo>
                  <a:lnTo>
                    <a:pt x="237954" y="93190"/>
                  </a:lnTo>
                  <a:lnTo>
                    <a:pt x="201929" y="96773"/>
                  </a:lnTo>
                  <a:lnTo>
                    <a:pt x="201929" y="0"/>
                  </a:lnTo>
                  <a:close/>
                </a:path>
              </a:pathLst>
            </a:custGeom>
            <a:solidFill>
              <a:srgbClr val="FFFFFF"/>
            </a:solidFill>
          </p:spPr>
          <p:txBody>
            <a:bodyPr wrap="square" lIns="0" tIns="0" rIns="0" bIns="0" rtlCol="0"/>
            <a:lstStyle/>
            <a:p>
              <a:endParaRPr dirty="0"/>
            </a:p>
          </p:txBody>
        </p:sp>
        <p:sp>
          <p:nvSpPr>
            <p:cNvPr id="19" name="object 19"/>
            <p:cNvSpPr/>
            <p:nvPr/>
          </p:nvSpPr>
          <p:spPr>
            <a:xfrm>
              <a:off x="7599497" y="4017553"/>
              <a:ext cx="346075" cy="21590"/>
            </a:xfrm>
            <a:custGeom>
              <a:avLst/>
              <a:gdLst/>
              <a:ahLst/>
              <a:cxnLst/>
              <a:rect l="l" t="t" r="r" b="b"/>
              <a:pathLst>
                <a:path w="346075" h="21589">
                  <a:moveTo>
                    <a:pt x="172974" y="1461"/>
                  </a:moveTo>
                  <a:lnTo>
                    <a:pt x="0" y="2921"/>
                  </a:lnTo>
                  <a:lnTo>
                    <a:pt x="49428" y="14302"/>
                  </a:lnTo>
                  <a:lnTo>
                    <a:pt x="98867" y="20214"/>
                  </a:lnTo>
                  <a:lnTo>
                    <a:pt x="148313" y="21578"/>
                  </a:lnTo>
                  <a:lnTo>
                    <a:pt x="172974" y="20451"/>
                  </a:lnTo>
                  <a:lnTo>
                    <a:pt x="172974" y="1461"/>
                  </a:lnTo>
                  <a:close/>
                </a:path>
                <a:path w="346075" h="21589">
                  <a:moveTo>
                    <a:pt x="346075" y="0"/>
                  </a:moveTo>
                  <a:lnTo>
                    <a:pt x="172974" y="1461"/>
                  </a:lnTo>
                  <a:lnTo>
                    <a:pt x="172974" y="20451"/>
                  </a:lnTo>
                  <a:lnTo>
                    <a:pt x="197761" y="19317"/>
                  </a:lnTo>
                  <a:lnTo>
                    <a:pt x="247207" y="14352"/>
                  </a:lnTo>
                  <a:lnTo>
                    <a:pt x="296646" y="7606"/>
                  </a:lnTo>
                  <a:lnTo>
                    <a:pt x="346075" y="0"/>
                  </a:lnTo>
                  <a:close/>
                </a:path>
                <a:path w="346075" h="21589">
                  <a:moveTo>
                    <a:pt x="346075" y="0"/>
                  </a:moveTo>
                  <a:lnTo>
                    <a:pt x="172974" y="0"/>
                  </a:lnTo>
                  <a:lnTo>
                    <a:pt x="172974" y="1461"/>
                  </a:lnTo>
                  <a:lnTo>
                    <a:pt x="346075" y="0"/>
                  </a:lnTo>
                  <a:close/>
                </a:path>
              </a:pathLst>
            </a:custGeom>
            <a:solidFill>
              <a:srgbClr val="000000"/>
            </a:solidFill>
          </p:spPr>
          <p:txBody>
            <a:bodyPr wrap="square" lIns="0" tIns="0" rIns="0" bIns="0" rtlCol="0"/>
            <a:lstStyle/>
            <a:p>
              <a:endParaRPr dirty="0"/>
            </a:p>
          </p:txBody>
        </p:sp>
        <p:sp>
          <p:nvSpPr>
            <p:cNvPr id="20" name="object 20"/>
            <p:cNvSpPr/>
            <p:nvPr/>
          </p:nvSpPr>
          <p:spPr>
            <a:xfrm>
              <a:off x="7599497" y="3892331"/>
              <a:ext cx="346075" cy="292100"/>
            </a:xfrm>
            <a:custGeom>
              <a:avLst/>
              <a:gdLst/>
              <a:ahLst/>
              <a:cxnLst/>
              <a:rect l="l" t="t" r="r" b="b"/>
              <a:pathLst>
                <a:path w="346075" h="292100">
                  <a:moveTo>
                    <a:pt x="190373" y="0"/>
                  </a:moveTo>
                  <a:lnTo>
                    <a:pt x="173066" y="1142"/>
                  </a:lnTo>
                  <a:lnTo>
                    <a:pt x="155702" y="1523"/>
                  </a:lnTo>
                  <a:lnTo>
                    <a:pt x="155702" y="117982"/>
                  </a:lnTo>
                  <a:lnTo>
                    <a:pt x="116328" y="117862"/>
                  </a:lnTo>
                  <a:lnTo>
                    <a:pt x="77136" y="114717"/>
                  </a:lnTo>
                  <a:lnTo>
                    <a:pt x="38301" y="108569"/>
                  </a:lnTo>
                  <a:lnTo>
                    <a:pt x="0" y="99440"/>
                  </a:lnTo>
                  <a:lnTo>
                    <a:pt x="0" y="157225"/>
                  </a:lnTo>
                  <a:lnTo>
                    <a:pt x="38337" y="166330"/>
                  </a:lnTo>
                  <a:lnTo>
                    <a:pt x="77204" y="172448"/>
                  </a:lnTo>
                  <a:lnTo>
                    <a:pt x="116427" y="175558"/>
                  </a:lnTo>
                  <a:lnTo>
                    <a:pt x="155829" y="175640"/>
                  </a:lnTo>
                  <a:lnTo>
                    <a:pt x="155829" y="291591"/>
                  </a:lnTo>
                  <a:lnTo>
                    <a:pt x="164496" y="291334"/>
                  </a:lnTo>
                  <a:lnTo>
                    <a:pt x="190500" y="289940"/>
                  </a:lnTo>
                  <a:lnTo>
                    <a:pt x="190500" y="174116"/>
                  </a:lnTo>
                  <a:lnTo>
                    <a:pt x="229310" y="170735"/>
                  </a:lnTo>
                  <a:lnTo>
                    <a:pt x="268192" y="166115"/>
                  </a:lnTo>
                  <a:lnTo>
                    <a:pt x="307121" y="160543"/>
                  </a:lnTo>
                  <a:lnTo>
                    <a:pt x="346075" y="154304"/>
                  </a:lnTo>
                  <a:lnTo>
                    <a:pt x="346075" y="96265"/>
                  </a:lnTo>
                  <a:lnTo>
                    <a:pt x="307119" y="102290"/>
                  </a:lnTo>
                  <a:lnTo>
                    <a:pt x="268176" y="107886"/>
                  </a:lnTo>
                  <a:lnTo>
                    <a:pt x="229256" y="112625"/>
                  </a:lnTo>
                  <a:lnTo>
                    <a:pt x="190373" y="116077"/>
                  </a:lnTo>
                  <a:lnTo>
                    <a:pt x="190373" y="0"/>
                  </a:lnTo>
                  <a:close/>
                </a:path>
              </a:pathLst>
            </a:custGeom>
            <a:solidFill>
              <a:srgbClr val="E4002B"/>
            </a:solidFill>
          </p:spPr>
          <p:txBody>
            <a:bodyPr wrap="square" lIns="0" tIns="0" rIns="0" bIns="0" rtlCol="0"/>
            <a:lstStyle/>
            <a:p>
              <a:endParaRPr dirty="0"/>
            </a:p>
          </p:txBody>
        </p:sp>
        <p:pic>
          <p:nvPicPr>
            <p:cNvPr id="21" name="object 21"/>
            <p:cNvPicPr/>
            <p:nvPr/>
          </p:nvPicPr>
          <p:blipFill>
            <a:blip r:embed="rId3" cstate="print"/>
            <a:stretch>
              <a:fillRect/>
            </a:stretch>
          </p:blipFill>
          <p:spPr>
            <a:xfrm>
              <a:off x="7721924" y="4225325"/>
              <a:ext cx="101219" cy="122300"/>
            </a:xfrm>
            <a:prstGeom prst="rect">
              <a:avLst/>
            </a:prstGeom>
          </p:spPr>
        </p:pic>
        <p:sp>
          <p:nvSpPr>
            <p:cNvPr id="22" name="object 22"/>
            <p:cNvSpPr/>
            <p:nvPr/>
          </p:nvSpPr>
          <p:spPr>
            <a:xfrm>
              <a:off x="8007922" y="3943895"/>
              <a:ext cx="212090" cy="330200"/>
            </a:xfrm>
            <a:custGeom>
              <a:avLst/>
              <a:gdLst/>
              <a:ahLst/>
              <a:cxnLst/>
              <a:rect l="l" t="t" r="r" b="b"/>
              <a:pathLst>
                <a:path w="212090" h="330200">
                  <a:moveTo>
                    <a:pt x="48260" y="157353"/>
                  </a:moveTo>
                  <a:lnTo>
                    <a:pt x="34925" y="149098"/>
                  </a:lnTo>
                  <a:lnTo>
                    <a:pt x="37719" y="143383"/>
                  </a:lnTo>
                  <a:lnTo>
                    <a:pt x="40640" y="137795"/>
                  </a:lnTo>
                  <a:lnTo>
                    <a:pt x="43434" y="132080"/>
                  </a:lnTo>
                  <a:lnTo>
                    <a:pt x="28956" y="140589"/>
                  </a:lnTo>
                  <a:lnTo>
                    <a:pt x="25781" y="128778"/>
                  </a:lnTo>
                  <a:lnTo>
                    <a:pt x="24130" y="122936"/>
                  </a:lnTo>
                  <a:lnTo>
                    <a:pt x="19431" y="141605"/>
                  </a:lnTo>
                  <a:lnTo>
                    <a:pt x="4826" y="136779"/>
                  </a:lnTo>
                  <a:lnTo>
                    <a:pt x="13462" y="151257"/>
                  </a:lnTo>
                  <a:lnTo>
                    <a:pt x="0" y="162814"/>
                  </a:lnTo>
                  <a:lnTo>
                    <a:pt x="15621" y="162814"/>
                  </a:lnTo>
                  <a:lnTo>
                    <a:pt x="14097" y="175641"/>
                  </a:lnTo>
                  <a:lnTo>
                    <a:pt x="13462" y="181991"/>
                  </a:lnTo>
                  <a:lnTo>
                    <a:pt x="24130" y="166751"/>
                  </a:lnTo>
                  <a:lnTo>
                    <a:pt x="34925" y="179451"/>
                  </a:lnTo>
                  <a:lnTo>
                    <a:pt x="34163" y="173482"/>
                  </a:lnTo>
                  <a:lnTo>
                    <a:pt x="32766" y="167005"/>
                  </a:lnTo>
                  <a:lnTo>
                    <a:pt x="32766" y="160782"/>
                  </a:lnTo>
                  <a:lnTo>
                    <a:pt x="48260" y="157353"/>
                  </a:lnTo>
                  <a:close/>
                </a:path>
                <a:path w="212090" h="330200">
                  <a:moveTo>
                    <a:pt x="134747" y="308356"/>
                  </a:moveTo>
                  <a:lnTo>
                    <a:pt x="121412" y="298704"/>
                  </a:lnTo>
                  <a:lnTo>
                    <a:pt x="130048" y="282575"/>
                  </a:lnTo>
                  <a:lnTo>
                    <a:pt x="115443" y="289687"/>
                  </a:lnTo>
                  <a:lnTo>
                    <a:pt x="113919" y="283591"/>
                  </a:lnTo>
                  <a:lnTo>
                    <a:pt x="110617" y="271526"/>
                  </a:lnTo>
                  <a:lnTo>
                    <a:pt x="109093" y="277749"/>
                  </a:lnTo>
                  <a:lnTo>
                    <a:pt x="107442" y="283845"/>
                  </a:lnTo>
                  <a:lnTo>
                    <a:pt x="105537" y="290068"/>
                  </a:lnTo>
                  <a:lnTo>
                    <a:pt x="90932" y="283972"/>
                  </a:lnTo>
                  <a:lnTo>
                    <a:pt x="96774" y="294259"/>
                  </a:lnTo>
                  <a:lnTo>
                    <a:pt x="99568" y="299466"/>
                  </a:lnTo>
                  <a:lnTo>
                    <a:pt x="86868" y="310007"/>
                  </a:lnTo>
                  <a:lnTo>
                    <a:pt x="101727" y="310896"/>
                  </a:lnTo>
                  <a:lnTo>
                    <a:pt x="100965" y="317246"/>
                  </a:lnTo>
                  <a:lnTo>
                    <a:pt x="100330" y="323596"/>
                  </a:lnTo>
                  <a:lnTo>
                    <a:pt x="99568" y="329946"/>
                  </a:lnTo>
                  <a:lnTo>
                    <a:pt x="110617" y="315595"/>
                  </a:lnTo>
                  <a:lnTo>
                    <a:pt x="114300" y="320040"/>
                  </a:lnTo>
                  <a:lnTo>
                    <a:pt x="121412" y="329184"/>
                  </a:lnTo>
                  <a:lnTo>
                    <a:pt x="120650" y="322961"/>
                  </a:lnTo>
                  <a:lnTo>
                    <a:pt x="120015" y="316484"/>
                  </a:lnTo>
                  <a:lnTo>
                    <a:pt x="119253" y="310261"/>
                  </a:lnTo>
                  <a:lnTo>
                    <a:pt x="134747" y="308356"/>
                  </a:lnTo>
                  <a:close/>
                </a:path>
                <a:path w="212090" h="330200">
                  <a:moveTo>
                    <a:pt x="134747" y="36830"/>
                  </a:moveTo>
                  <a:lnTo>
                    <a:pt x="121412" y="27178"/>
                  </a:lnTo>
                  <a:lnTo>
                    <a:pt x="130048" y="11049"/>
                  </a:lnTo>
                  <a:lnTo>
                    <a:pt x="115443" y="18161"/>
                  </a:lnTo>
                  <a:lnTo>
                    <a:pt x="113919" y="12065"/>
                  </a:lnTo>
                  <a:lnTo>
                    <a:pt x="110617" y="0"/>
                  </a:lnTo>
                  <a:lnTo>
                    <a:pt x="109093" y="6223"/>
                  </a:lnTo>
                  <a:lnTo>
                    <a:pt x="107442" y="12319"/>
                  </a:lnTo>
                  <a:lnTo>
                    <a:pt x="105537" y="18542"/>
                  </a:lnTo>
                  <a:lnTo>
                    <a:pt x="100711" y="16383"/>
                  </a:lnTo>
                  <a:lnTo>
                    <a:pt x="90932" y="12446"/>
                  </a:lnTo>
                  <a:lnTo>
                    <a:pt x="96774" y="22733"/>
                  </a:lnTo>
                  <a:lnTo>
                    <a:pt x="99568" y="27940"/>
                  </a:lnTo>
                  <a:lnTo>
                    <a:pt x="86868" y="38481"/>
                  </a:lnTo>
                  <a:lnTo>
                    <a:pt x="101727" y="39243"/>
                  </a:lnTo>
                  <a:lnTo>
                    <a:pt x="100330" y="52070"/>
                  </a:lnTo>
                  <a:lnTo>
                    <a:pt x="99568" y="58420"/>
                  </a:lnTo>
                  <a:lnTo>
                    <a:pt x="110617" y="44069"/>
                  </a:lnTo>
                  <a:lnTo>
                    <a:pt x="114300" y="48514"/>
                  </a:lnTo>
                  <a:lnTo>
                    <a:pt x="121412" y="57658"/>
                  </a:lnTo>
                  <a:lnTo>
                    <a:pt x="120650" y="51435"/>
                  </a:lnTo>
                  <a:lnTo>
                    <a:pt x="120015" y="44958"/>
                  </a:lnTo>
                  <a:lnTo>
                    <a:pt x="119253" y="38735"/>
                  </a:lnTo>
                  <a:lnTo>
                    <a:pt x="134747" y="36830"/>
                  </a:lnTo>
                  <a:close/>
                </a:path>
                <a:path w="212090" h="330200">
                  <a:moveTo>
                    <a:pt x="159004" y="184912"/>
                  </a:moveTo>
                  <a:lnTo>
                    <a:pt x="149098" y="183642"/>
                  </a:lnTo>
                  <a:lnTo>
                    <a:pt x="145288" y="172212"/>
                  </a:lnTo>
                  <a:lnTo>
                    <a:pt x="141478" y="183515"/>
                  </a:lnTo>
                  <a:lnTo>
                    <a:pt x="131572" y="184404"/>
                  </a:lnTo>
                  <a:lnTo>
                    <a:pt x="139192" y="192405"/>
                  </a:lnTo>
                  <a:lnTo>
                    <a:pt x="137668" y="200279"/>
                  </a:lnTo>
                  <a:lnTo>
                    <a:pt x="136779" y="204343"/>
                  </a:lnTo>
                  <a:lnTo>
                    <a:pt x="145288" y="197866"/>
                  </a:lnTo>
                  <a:lnTo>
                    <a:pt x="153797" y="204597"/>
                  </a:lnTo>
                  <a:lnTo>
                    <a:pt x="152908" y="200533"/>
                  </a:lnTo>
                  <a:lnTo>
                    <a:pt x="151384" y="192532"/>
                  </a:lnTo>
                  <a:lnTo>
                    <a:pt x="159004" y="184912"/>
                  </a:lnTo>
                  <a:close/>
                </a:path>
                <a:path w="212090" h="330200">
                  <a:moveTo>
                    <a:pt x="211709" y="128905"/>
                  </a:moveTo>
                  <a:lnTo>
                    <a:pt x="198247" y="117348"/>
                  </a:lnTo>
                  <a:lnTo>
                    <a:pt x="206883" y="102489"/>
                  </a:lnTo>
                  <a:lnTo>
                    <a:pt x="192405" y="107569"/>
                  </a:lnTo>
                  <a:lnTo>
                    <a:pt x="190754" y="101600"/>
                  </a:lnTo>
                  <a:lnTo>
                    <a:pt x="189230" y="95123"/>
                  </a:lnTo>
                  <a:lnTo>
                    <a:pt x="187579" y="88900"/>
                  </a:lnTo>
                  <a:lnTo>
                    <a:pt x="186055" y="94869"/>
                  </a:lnTo>
                  <a:lnTo>
                    <a:pt x="182880" y="106426"/>
                  </a:lnTo>
                  <a:lnTo>
                    <a:pt x="168275" y="98679"/>
                  </a:lnTo>
                  <a:lnTo>
                    <a:pt x="176911" y="115316"/>
                  </a:lnTo>
                  <a:lnTo>
                    <a:pt x="163449" y="124333"/>
                  </a:lnTo>
                  <a:lnTo>
                    <a:pt x="168656" y="125095"/>
                  </a:lnTo>
                  <a:lnTo>
                    <a:pt x="173863" y="125984"/>
                  </a:lnTo>
                  <a:lnTo>
                    <a:pt x="178943" y="127000"/>
                  </a:lnTo>
                  <a:lnTo>
                    <a:pt x="178308" y="133096"/>
                  </a:lnTo>
                  <a:lnTo>
                    <a:pt x="176911" y="139446"/>
                  </a:lnTo>
                  <a:lnTo>
                    <a:pt x="176911" y="145796"/>
                  </a:lnTo>
                  <a:lnTo>
                    <a:pt x="187579" y="133096"/>
                  </a:lnTo>
                  <a:lnTo>
                    <a:pt x="194691" y="143129"/>
                  </a:lnTo>
                  <a:lnTo>
                    <a:pt x="198374" y="148082"/>
                  </a:lnTo>
                  <a:lnTo>
                    <a:pt x="197612" y="141605"/>
                  </a:lnTo>
                  <a:lnTo>
                    <a:pt x="196215" y="135255"/>
                  </a:lnTo>
                  <a:lnTo>
                    <a:pt x="196215" y="128905"/>
                  </a:lnTo>
                  <a:lnTo>
                    <a:pt x="211709" y="128905"/>
                  </a:lnTo>
                  <a:close/>
                </a:path>
              </a:pathLst>
            </a:custGeom>
            <a:solidFill>
              <a:srgbClr val="FFFFFF"/>
            </a:solidFill>
          </p:spPr>
          <p:txBody>
            <a:bodyPr wrap="square" lIns="0" tIns="0" rIns="0" bIns="0" rtlCol="0"/>
            <a:lstStyle/>
            <a:p>
              <a:endParaRPr dirty="0"/>
            </a:p>
          </p:txBody>
        </p:sp>
        <p:sp>
          <p:nvSpPr>
            <p:cNvPr id="23" name="object 23"/>
            <p:cNvSpPr/>
            <p:nvPr/>
          </p:nvSpPr>
          <p:spPr>
            <a:xfrm>
              <a:off x="8555411" y="3968078"/>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24" name="object 24"/>
            <p:cNvSpPr/>
            <p:nvPr/>
          </p:nvSpPr>
          <p:spPr>
            <a:xfrm>
              <a:off x="8467400" y="3847223"/>
              <a:ext cx="692150" cy="621030"/>
            </a:xfrm>
            <a:custGeom>
              <a:avLst/>
              <a:gdLst/>
              <a:ahLst/>
              <a:cxnLst/>
              <a:rect l="l" t="t" r="r" b="b"/>
              <a:pathLst>
                <a:path w="692150" h="621029">
                  <a:moveTo>
                    <a:pt x="553707" y="0"/>
                  </a:moveTo>
                  <a:lnTo>
                    <a:pt x="507565" y="997"/>
                  </a:lnTo>
                  <a:lnTo>
                    <a:pt x="461423" y="4593"/>
                  </a:lnTo>
                  <a:lnTo>
                    <a:pt x="415283" y="10046"/>
                  </a:lnTo>
                  <a:lnTo>
                    <a:pt x="369144" y="16611"/>
                  </a:lnTo>
                  <a:lnTo>
                    <a:pt x="323005" y="23546"/>
                  </a:lnTo>
                  <a:lnTo>
                    <a:pt x="276866" y="30108"/>
                  </a:lnTo>
                  <a:lnTo>
                    <a:pt x="230726" y="35553"/>
                  </a:lnTo>
                  <a:lnTo>
                    <a:pt x="184584" y="39139"/>
                  </a:lnTo>
                  <a:lnTo>
                    <a:pt x="138442" y="40123"/>
                  </a:lnTo>
                  <a:lnTo>
                    <a:pt x="92297" y="37762"/>
                  </a:lnTo>
                  <a:lnTo>
                    <a:pt x="46150" y="31312"/>
                  </a:lnTo>
                  <a:lnTo>
                    <a:pt x="0" y="20031"/>
                  </a:lnTo>
                  <a:lnTo>
                    <a:pt x="0" y="600548"/>
                  </a:lnTo>
                  <a:lnTo>
                    <a:pt x="46150" y="611829"/>
                  </a:lnTo>
                  <a:lnTo>
                    <a:pt x="92297" y="618279"/>
                  </a:lnTo>
                  <a:lnTo>
                    <a:pt x="138442" y="620640"/>
                  </a:lnTo>
                  <a:lnTo>
                    <a:pt x="184584" y="619656"/>
                  </a:lnTo>
                  <a:lnTo>
                    <a:pt x="230726" y="616070"/>
                  </a:lnTo>
                  <a:lnTo>
                    <a:pt x="276866" y="610625"/>
                  </a:lnTo>
                  <a:lnTo>
                    <a:pt x="323005" y="604063"/>
                  </a:lnTo>
                  <a:lnTo>
                    <a:pt x="369144" y="597128"/>
                  </a:lnTo>
                  <a:lnTo>
                    <a:pt x="415283" y="590563"/>
                  </a:lnTo>
                  <a:lnTo>
                    <a:pt x="461423" y="585110"/>
                  </a:lnTo>
                  <a:lnTo>
                    <a:pt x="507565" y="581514"/>
                  </a:lnTo>
                  <a:lnTo>
                    <a:pt x="553707" y="580516"/>
                  </a:lnTo>
                  <a:lnTo>
                    <a:pt x="599852" y="582861"/>
                  </a:lnTo>
                  <a:lnTo>
                    <a:pt x="645999" y="589290"/>
                  </a:lnTo>
                  <a:lnTo>
                    <a:pt x="692150" y="600548"/>
                  </a:lnTo>
                  <a:lnTo>
                    <a:pt x="692150" y="20031"/>
                  </a:lnTo>
                  <a:lnTo>
                    <a:pt x="645999" y="8773"/>
                  </a:lnTo>
                  <a:lnTo>
                    <a:pt x="599852" y="2344"/>
                  </a:lnTo>
                  <a:lnTo>
                    <a:pt x="553707" y="0"/>
                  </a:lnTo>
                  <a:close/>
                </a:path>
              </a:pathLst>
            </a:custGeom>
            <a:solidFill>
              <a:srgbClr val="006AA7"/>
            </a:solidFill>
          </p:spPr>
          <p:txBody>
            <a:bodyPr wrap="square" lIns="0" tIns="0" rIns="0" bIns="0" rtlCol="0"/>
            <a:lstStyle/>
            <a:p>
              <a:endParaRPr dirty="0"/>
            </a:p>
          </p:txBody>
        </p:sp>
        <p:sp>
          <p:nvSpPr>
            <p:cNvPr id="25" name="object 25"/>
            <p:cNvSpPr/>
            <p:nvPr/>
          </p:nvSpPr>
          <p:spPr>
            <a:xfrm>
              <a:off x="8467395" y="3873741"/>
              <a:ext cx="692150" cy="591185"/>
            </a:xfrm>
            <a:custGeom>
              <a:avLst/>
              <a:gdLst/>
              <a:ahLst/>
              <a:cxnLst/>
              <a:rect l="l" t="t" r="r" b="b"/>
              <a:pathLst>
                <a:path w="692150" h="591185">
                  <a:moveTo>
                    <a:pt x="692150" y="240157"/>
                  </a:moveTo>
                  <a:lnTo>
                    <a:pt x="645998" y="228892"/>
                  </a:lnTo>
                  <a:lnTo>
                    <a:pt x="599846" y="222465"/>
                  </a:lnTo>
                  <a:lnTo>
                    <a:pt x="553707" y="220129"/>
                  </a:lnTo>
                  <a:lnTo>
                    <a:pt x="507568" y="221119"/>
                  </a:lnTo>
                  <a:lnTo>
                    <a:pt x="461416" y="224713"/>
                  </a:lnTo>
                  <a:lnTo>
                    <a:pt x="415277" y="230174"/>
                  </a:lnTo>
                  <a:lnTo>
                    <a:pt x="369138" y="236740"/>
                  </a:lnTo>
                  <a:lnTo>
                    <a:pt x="322999" y="243674"/>
                  </a:lnTo>
                  <a:lnTo>
                    <a:pt x="302387" y="246608"/>
                  </a:lnTo>
                  <a:lnTo>
                    <a:pt x="302387" y="0"/>
                  </a:lnTo>
                  <a:lnTo>
                    <a:pt x="259143" y="5829"/>
                  </a:lnTo>
                  <a:lnTo>
                    <a:pt x="237515" y="8305"/>
                  </a:lnTo>
                  <a:lnTo>
                    <a:pt x="215900" y="10414"/>
                  </a:lnTo>
                  <a:lnTo>
                    <a:pt x="215900" y="256832"/>
                  </a:lnTo>
                  <a:lnTo>
                    <a:pt x="184581" y="259257"/>
                  </a:lnTo>
                  <a:lnTo>
                    <a:pt x="138442" y="260248"/>
                  </a:lnTo>
                  <a:lnTo>
                    <a:pt x="92290" y="257886"/>
                  </a:lnTo>
                  <a:lnTo>
                    <a:pt x="46151" y="251434"/>
                  </a:lnTo>
                  <a:lnTo>
                    <a:pt x="0" y="240157"/>
                  </a:lnTo>
                  <a:lnTo>
                    <a:pt x="0" y="326644"/>
                  </a:lnTo>
                  <a:lnTo>
                    <a:pt x="46151" y="337921"/>
                  </a:lnTo>
                  <a:lnTo>
                    <a:pt x="92290" y="344373"/>
                  </a:lnTo>
                  <a:lnTo>
                    <a:pt x="138442" y="346735"/>
                  </a:lnTo>
                  <a:lnTo>
                    <a:pt x="184581" y="345744"/>
                  </a:lnTo>
                  <a:lnTo>
                    <a:pt x="215900" y="343319"/>
                  </a:lnTo>
                  <a:lnTo>
                    <a:pt x="215900" y="590931"/>
                  </a:lnTo>
                  <a:lnTo>
                    <a:pt x="237515" y="588797"/>
                  </a:lnTo>
                  <a:lnTo>
                    <a:pt x="259143" y="586295"/>
                  </a:lnTo>
                  <a:lnTo>
                    <a:pt x="302387" y="580517"/>
                  </a:lnTo>
                  <a:lnTo>
                    <a:pt x="302387" y="333095"/>
                  </a:lnTo>
                  <a:lnTo>
                    <a:pt x="322999" y="330161"/>
                  </a:lnTo>
                  <a:lnTo>
                    <a:pt x="369138" y="323227"/>
                  </a:lnTo>
                  <a:lnTo>
                    <a:pt x="415277" y="316661"/>
                  </a:lnTo>
                  <a:lnTo>
                    <a:pt x="461416" y="311200"/>
                  </a:lnTo>
                  <a:lnTo>
                    <a:pt x="507568" y="307606"/>
                  </a:lnTo>
                  <a:lnTo>
                    <a:pt x="553707" y="306616"/>
                  </a:lnTo>
                  <a:lnTo>
                    <a:pt x="599846" y="308952"/>
                  </a:lnTo>
                  <a:lnTo>
                    <a:pt x="645998" y="315379"/>
                  </a:lnTo>
                  <a:lnTo>
                    <a:pt x="692150" y="326644"/>
                  </a:lnTo>
                  <a:lnTo>
                    <a:pt x="692150" y="240157"/>
                  </a:lnTo>
                  <a:close/>
                </a:path>
              </a:pathLst>
            </a:custGeom>
            <a:solidFill>
              <a:srgbClr val="FECC00"/>
            </a:solidFill>
          </p:spPr>
          <p:txBody>
            <a:bodyPr wrap="square" lIns="0" tIns="0" rIns="0" bIns="0" rtlCol="0"/>
            <a:lstStyle/>
            <a:p>
              <a:endParaRPr dirty="0"/>
            </a:p>
          </p:txBody>
        </p:sp>
      </p:grpSp>
      <p:sp>
        <p:nvSpPr>
          <p:cNvPr id="27" name="object 27"/>
          <p:cNvSpPr txBox="1"/>
          <p:nvPr/>
        </p:nvSpPr>
        <p:spPr>
          <a:xfrm>
            <a:off x="9366697" y="4060173"/>
            <a:ext cx="1426942"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28" name="object 28"/>
          <p:cNvSpPr txBox="1"/>
          <p:nvPr/>
        </p:nvSpPr>
        <p:spPr>
          <a:xfrm>
            <a:off x="7565298" y="4590404"/>
            <a:ext cx="3966302" cy="2257156"/>
          </a:xfrm>
          <a:prstGeom prst="rect">
            <a:avLst/>
          </a:prstGeom>
        </p:spPr>
        <p:txBody>
          <a:bodyPr vert="horz" wrap="square" lIns="0" tIns="12700" rIns="0" bIns="0" rtlCol="0">
            <a:spAutoFit/>
          </a:bodyPr>
          <a:lstStyle/>
          <a:p>
            <a:pPr marL="12700" marR="5080">
              <a:lnSpc>
                <a:spcPct val="111100"/>
              </a:lnSpc>
              <a:spcBef>
                <a:spcPts val="100"/>
              </a:spcBef>
            </a:pPr>
            <a:r>
              <a:rPr lang="el-GR" sz="1200" spc="-30" dirty="0">
                <a:solidFill>
                  <a:srgbClr val="1C2E42"/>
                </a:solidFill>
                <a:latin typeface="+mj-lt"/>
                <a:cs typeface="Trebuchet MS"/>
              </a:rPr>
              <a:t>Η Κυβέρνηση της </a:t>
            </a:r>
            <a:r>
              <a:rPr lang="el-GR" sz="1200" spc="-30" dirty="0">
                <a:solidFill>
                  <a:srgbClr val="1C2E42"/>
                </a:solidFill>
                <a:latin typeface="+mj-lt"/>
              </a:rPr>
              <a:t>Βικτώριας (</a:t>
            </a:r>
            <a:r>
              <a:rPr lang="en-US" sz="1200" spc="-30" dirty="0">
                <a:solidFill>
                  <a:srgbClr val="1C2E42"/>
                </a:solidFill>
                <a:latin typeface="+mj-lt"/>
              </a:rPr>
              <a:t>Victorian Government</a:t>
            </a:r>
            <a:r>
              <a:rPr lang="el-GR" sz="1200" spc="-30" dirty="0">
                <a:solidFill>
                  <a:srgbClr val="1C2E42"/>
                </a:solidFill>
                <a:latin typeface="+mj-lt"/>
              </a:rPr>
              <a:t>) στην Αυστραλία δημιούργησε μία </a:t>
            </a:r>
            <a:r>
              <a:rPr lang="el-GR" sz="1200" spc="-30" dirty="0">
                <a:solidFill>
                  <a:srgbClr val="1C2E42"/>
                </a:solidFill>
                <a:latin typeface="+mj-lt"/>
                <a:hlinkClick r:id="rId4">
                  <a:extLst>
                    <a:ext uri="{A12FA001-AC4F-418D-AE19-62706E023703}">
                      <ahyp:hlinkClr xmlns:ahyp="http://schemas.microsoft.com/office/drawing/2018/hyperlinkcolor" val="tx"/>
                    </a:ext>
                  </a:extLst>
                </a:hlinkClick>
              </a:rPr>
              <a:t>διαδικτυακή πλατφόρμα </a:t>
            </a:r>
            <a:r>
              <a:rPr lang="el-GR" sz="1200" spc="-30" dirty="0">
                <a:solidFill>
                  <a:srgbClr val="1C2E42"/>
                </a:solidFill>
                <a:latin typeface="+mj-lt"/>
              </a:rPr>
              <a:t>με </a:t>
            </a:r>
            <a:r>
              <a:rPr lang="el-GR" sz="1200" spc="-30" dirty="0">
                <a:solidFill>
                  <a:srgbClr val="1C2E42"/>
                </a:solidFill>
                <a:latin typeface="+mj-lt"/>
                <a:cs typeface="Trebuchet MS"/>
              </a:rPr>
              <a:t>στόχο να διασυνδέσει τους δημοσίους υπαλλήλους με βασικούς θεματικούς τομείς. Οι δημόσιοι υπάλληλοι δύνανται να συνεργαστούν εκτός των τμημάτων τους και </a:t>
            </a:r>
            <a:r>
              <a:rPr lang="el-GR" sz="1200" spc="-30" dirty="0">
                <a:solidFill>
                  <a:srgbClr val="1C2E42"/>
                </a:solidFill>
                <a:latin typeface="+mj-lt"/>
              </a:rPr>
              <a:t>πολιτικών σιλό </a:t>
            </a:r>
            <a:r>
              <a:rPr lang="el-GR" sz="1200" spc="-30" dirty="0">
                <a:solidFill>
                  <a:srgbClr val="1C2E42"/>
                </a:solidFill>
                <a:latin typeface="+mj-lt"/>
                <a:cs typeface="Trebuchet MS"/>
              </a:rPr>
              <a:t>μέσω δικτύων αφιερωμένων σε πέντε προτεραιότητες μεταρρύθμισης του δημόσιου τομέα, προκειμένου να μάθουν και να βελτιώσουν τα </a:t>
            </a:r>
            <a:r>
              <a:rPr lang="el-GR" sz="1200" spc="-30" dirty="0">
                <a:solidFill>
                  <a:srgbClr val="1C2E42"/>
                </a:solidFill>
                <a:latin typeface="+mj-lt"/>
              </a:rPr>
              <a:t>αποτελέσματα. Ομοίως, η Σουηδία έχει λανσάρει το </a:t>
            </a:r>
            <a:r>
              <a:rPr lang="en-US" sz="1200" spc="-30" dirty="0">
                <a:solidFill>
                  <a:srgbClr val="1C2E42"/>
                </a:solidFill>
                <a:latin typeface="+mj-lt"/>
                <a:hlinkClick r:id="rId5">
                  <a:extLst>
                    <a:ext uri="{A12FA001-AC4F-418D-AE19-62706E023703}">
                      <ahyp:hlinkClr xmlns:ahyp="http://schemas.microsoft.com/office/drawing/2018/hyperlinkcolor" val="tx"/>
                    </a:ext>
                  </a:extLst>
                </a:hlinkClick>
              </a:rPr>
              <a:t>Samverket Public Sector Innovation Hub</a:t>
            </a:r>
            <a:r>
              <a:rPr lang="el-GR" sz="1200" spc="-30" dirty="0">
                <a:solidFill>
                  <a:srgbClr val="1C2E42"/>
                </a:solidFill>
                <a:latin typeface="+mj-lt"/>
              </a:rPr>
              <a:t>, έναν κόμβο συνεργασίας και συνδημιουργίας που καταργεί τα όρια μεταξύ των δημοσίων οργανώσεων και συνδημιουργεί λύσεις για ένα βιώσιμο μέλλον.</a:t>
            </a:r>
            <a:endParaRPr sz="1200" spc="-30" dirty="0">
              <a:solidFill>
                <a:srgbClr val="1C2E42"/>
              </a:solidFill>
              <a:latin typeface="+mj-lt"/>
            </a:endParaRPr>
          </a:p>
        </p:txBody>
      </p:sp>
      <p:sp>
        <p:nvSpPr>
          <p:cNvPr id="29" name="object 29"/>
          <p:cNvSpPr txBox="1"/>
          <p:nvPr/>
        </p:nvSpPr>
        <p:spPr>
          <a:xfrm>
            <a:off x="8466696" y="1155923"/>
            <a:ext cx="11599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30" name="object 30"/>
          <p:cNvSpPr txBox="1"/>
          <p:nvPr/>
        </p:nvSpPr>
        <p:spPr>
          <a:xfrm>
            <a:off x="7565298" y="1686154"/>
            <a:ext cx="4162517" cy="1226874"/>
          </a:xfrm>
          <a:prstGeom prst="rect">
            <a:avLst/>
          </a:prstGeom>
        </p:spPr>
        <p:txBody>
          <a:bodyPr vert="horz" wrap="square" lIns="0" tIns="12700" rIns="0" bIns="0" rtlCol="0">
            <a:spAutoFit/>
          </a:bodyPr>
          <a:lstStyle/>
          <a:p>
            <a:pPr marL="12700" marR="5080">
              <a:lnSpc>
                <a:spcPct val="111100"/>
              </a:lnSpc>
              <a:spcBef>
                <a:spcPts val="100"/>
              </a:spcBef>
            </a:pPr>
            <a:r>
              <a:rPr lang="el-GR" sz="1200" spc="-30" dirty="0">
                <a:solidFill>
                  <a:srgbClr val="1C2E42"/>
                </a:solidFill>
                <a:latin typeface="+mj-lt"/>
              </a:rPr>
              <a:t>Σε αυτή τη </a:t>
            </a:r>
            <a:r>
              <a:rPr lang="el-GR" sz="1200" spc="-30" dirty="0">
                <a:solidFill>
                  <a:srgbClr val="1C2E42"/>
                </a:solidFill>
                <a:latin typeface="+mj-lt"/>
                <a:hlinkClick r:id="rId6">
                  <a:extLst>
                    <a:ext uri="{A12FA001-AC4F-418D-AE19-62706E023703}">
                      <ahyp:hlinkClr xmlns:ahyp="http://schemas.microsoft.com/office/drawing/2018/hyperlinkcolor" val="tx"/>
                    </a:ext>
                  </a:extLst>
                </a:hlinkClick>
              </a:rPr>
              <a:t>σύντομη εισαγωγή </a:t>
            </a:r>
            <a:r>
              <a:rPr lang="el-GR" sz="1200" spc="-30" dirty="0">
                <a:solidFill>
                  <a:srgbClr val="1C2E42"/>
                </a:solidFill>
                <a:latin typeface="+mj-lt"/>
              </a:rPr>
              <a:t>μπορείτε να ενημερωθείτε σχετικά με τον τρόπο λειτουργίας, τις αρχές και τα παραδείγματα της </a:t>
            </a:r>
            <a:r>
              <a:rPr lang="en-US" sz="1200" spc="-30" dirty="0">
                <a:solidFill>
                  <a:srgbClr val="1C2E42"/>
                </a:solidFill>
                <a:latin typeface="+mj-lt"/>
              </a:rPr>
              <a:t>Platform Governance</a:t>
            </a:r>
            <a:r>
              <a:rPr lang="el-GR" sz="1200" spc="-30" dirty="0">
                <a:solidFill>
                  <a:srgbClr val="1C2E42"/>
                </a:solidFill>
                <a:latin typeface="+mj-lt"/>
              </a:rPr>
              <a:t>. Το </a:t>
            </a:r>
            <a:r>
              <a:rPr lang="en-US" sz="1200" spc="-30" dirty="0">
                <a:solidFill>
                  <a:srgbClr val="1C2E42"/>
                </a:solidFill>
                <a:latin typeface="+mj-lt"/>
              </a:rPr>
              <a:t>Danish Design Center</a:t>
            </a:r>
            <a:r>
              <a:rPr lang="el-GR" sz="1200" spc="-30" dirty="0">
                <a:solidFill>
                  <a:srgbClr val="1C2E42"/>
                </a:solidFill>
                <a:latin typeface="+mj-lt"/>
              </a:rPr>
              <a:t> προσφέρει το  </a:t>
            </a:r>
            <a:r>
              <a:rPr lang="en-US" sz="1200" spc="-30" dirty="0">
                <a:solidFill>
                  <a:srgbClr val="1C2E42"/>
                </a:solidFill>
                <a:latin typeface="+mj-lt"/>
                <a:hlinkClick r:id="rId7">
                  <a:extLst>
                    <a:ext uri="{A12FA001-AC4F-418D-AE19-62706E023703}">
                      <ahyp:hlinkClr xmlns:ahyp="http://schemas.microsoft.com/office/drawing/2018/hyperlinkcolor" val="tx"/>
                    </a:ext>
                  </a:extLst>
                </a:hlinkClick>
              </a:rPr>
              <a:t>Ecosystem Mapping</a:t>
            </a:r>
            <a:r>
              <a:rPr lang="el-GR" sz="1200" spc="-30" dirty="0">
                <a:solidFill>
                  <a:srgbClr val="1C2E42"/>
                </a:solidFill>
                <a:latin typeface="+mj-lt"/>
                <a:hlinkClick r:id="rId7">
                  <a:extLst>
                    <a:ext uri="{A12FA001-AC4F-418D-AE19-62706E023703}">
                      <ahyp:hlinkClr xmlns:ahyp="http://schemas.microsoft.com/office/drawing/2018/hyperlinkcolor" val="tx"/>
                    </a:ext>
                  </a:extLst>
                </a:hlinkClick>
              </a:rPr>
              <a:t> </a:t>
            </a:r>
            <a:r>
              <a:rPr lang="el-GR" sz="1200" spc="-30" dirty="0">
                <a:solidFill>
                  <a:srgbClr val="1C2E42"/>
                </a:solidFill>
                <a:latin typeface="+mj-lt"/>
              </a:rPr>
              <a:t>με στόχο να σας βοηθήσει να αποκτήσετε μία σφαιρική εικόνα των δρώντων και των πιθανών συμμετεχόντων σε μία τέτοια πλατφόρμα.</a:t>
            </a:r>
            <a:endParaRPr sz="1200" spc="-30" dirty="0">
              <a:solidFill>
                <a:srgbClr val="1C2E42"/>
              </a:solidFill>
              <a:latin typeface="+mj-lt"/>
            </a:endParaRPr>
          </a:p>
        </p:txBody>
      </p:sp>
      <p:sp>
        <p:nvSpPr>
          <p:cNvPr id="31" name="object 31"/>
          <p:cNvSpPr txBox="1"/>
          <p:nvPr/>
        </p:nvSpPr>
        <p:spPr>
          <a:xfrm>
            <a:off x="1044189" y="6618290"/>
            <a:ext cx="2766452"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8"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32" name="object 32"/>
          <p:cNvGrpSpPr/>
          <p:nvPr/>
        </p:nvGrpSpPr>
        <p:grpSpPr>
          <a:xfrm>
            <a:off x="720002" y="799528"/>
            <a:ext cx="7669530" cy="6166485"/>
            <a:chOff x="720002" y="799528"/>
            <a:chExt cx="7669530" cy="6166485"/>
          </a:xfrm>
        </p:grpSpPr>
        <p:sp>
          <p:nvSpPr>
            <p:cNvPr id="33" name="object 33"/>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34" name="object 34"/>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35" name="object 35"/>
            <p:cNvPicPr/>
            <p:nvPr/>
          </p:nvPicPr>
          <p:blipFill>
            <a:blip r:embed="rId9" cstate="print"/>
            <a:stretch>
              <a:fillRect/>
            </a:stretch>
          </p:blipFill>
          <p:spPr>
            <a:xfrm>
              <a:off x="7699783" y="861611"/>
              <a:ext cx="217575" cy="253108"/>
            </a:xfrm>
            <a:prstGeom prst="rect">
              <a:avLst/>
            </a:prstGeom>
          </p:spPr>
        </p:pic>
        <p:sp>
          <p:nvSpPr>
            <p:cNvPr id="36" name="object 36"/>
            <p:cNvSpPr/>
            <p:nvPr/>
          </p:nvSpPr>
          <p:spPr>
            <a:xfrm>
              <a:off x="7997017" y="838927"/>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37" name="object 37"/>
            <p:cNvSpPr/>
            <p:nvPr/>
          </p:nvSpPr>
          <p:spPr>
            <a:xfrm>
              <a:off x="7771120" y="889817"/>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38" name="object 38"/>
            <p:cNvSpPr/>
            <p:nvPr/>
          </p:nvSpPr>
          <p:spPr>
            <a:xfrm>
              <a:off x="7678382" y="830579"/>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14"/>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sp>
          <p:nvSpPr>
            <p:cNvPr id="39" name="object 39"/>
            <p:cNvSpPr/>
            <p:nvPr/>
          </p:nvSpPr>
          <p:spPr>
            <a:xfrm>
              <a:off x="7574945" y="1037116"/>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40" name="object 40"/>
            <p:cNvPicPr/>
            <p:nvPr/>
          </p:nvPicPr>
          <p:blipFill>
            <a:blip r:embed="rId10" cstate="print"/>
            <a:stretch>
              <a:fillRect/>
            </a:stretch>
          </p:blipFill>
          <p:spPr>
            <a:xfrm>
              <a:off x="7897147" y="799528"/>
              <a:ext cx="103437" cy="274598"/>
            </a:xfrm>
            <a:prstGeom prst="rect">
              <a:avLst/>
            </a:prstGeom>
          </p:spPr>
        </p:pic>
        <p:sp>
          <p:nvSpPr>
            <p:cNvPr id="41" name="object 41"/>
            <p:cNvSpPr/>
            <p:nvPr/>
          </p:nvSpPr>
          <p:spPr>
            <a:xfrm>
              <a:off x="7588023" y="1040698"/>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42" name="object 42"/>
            <p:cNvPicPr/>
            <p:nvPr/>
          </p:nvPicPr>
          <p:blipFill>
            <a:blip r:embed="rId11" cstate="print"/>
            <a:stretch>
              <a:fillRect/>
            </a:stretch>
          </p:blipFill>
          <p:spPr>
            <a:xfrm>
              <a:off x="7673626" y="967869"/>
              <a:ext cx="73714" cy="74022"/>
            </a:xfrm>
            <a:prstGeom prst="rect">
              <a:avLst/>
            </a:prstGeom>
          </p:spPr>
        </p:pic>
        <p:sp>
          <p:nvSpPr>
            <p:cNvPr id="43" name="object 43"/>
            <p:cNvSpPr/>
            <p:nvPr/>
          </p:nvSpPr>
          <p:spPr>
            <a:xfrm>
              <a:off x="7917359" y="862805"/>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44" name="object 44"/>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20</a:t>
            </a:r>
          </a:p>
        </p:txBody>
      </p:sp>
      <p:sp>
        <p:nvSpPr>
          <p:cNvPr id="45" name="object 45"/>
          <p:cNvSpPr txBox="1"/>
          <p:nvPr/>
        </p:nvSpPr>
        <p:spPr>
          <a:xfrm>
            <a:off x="685187" y="7100651"/>
            <a:ext cx="482661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75000"/>
                  </a:schemeClr>
                </a:solidFill>
                <a:latin typeface="+mj-lt"/>
              </a:rPr>
              <a:t>INNOVATION PLAYBOOK</a:t>
            </a:r>
            <a:r>
              <a:rPr lang="el-GR" sz="1000" spc="15" dirty="0">
                <a:solidFill>
                  <a:schemeClr val="bg1">
                    <a:lumMod val="75000"/>
                  </a:schemeClr>
                </a:solidFill>
                <a:latin typeface="+mj-lt"/>
              </a:rPr>
              <a:t> | ΠΩΣ ΝΑ ΒΕΛΤΙΩΘΕΙΤΕ</a:t>
            </a:r>
            <a:endParaRPr sz="1000" spc="15" dirty="0">
              <a:solidFill>
                <a:schemeClr val="bg1">
                  <a:lumMod val="75000"/>
                </a:schemeClr>
              </a:solidFill>
              <a:latin typeface="+mj-lt"/>
            </a:endParaRPr>
          </a:p>
        </p:txBody>
      </p:sp>
    </p:spTree>
  </p:cSld>
  <p:clrMapOvr>
    <a:masterClrMapping/>
  </p:clrMapOvr>
  <p:transition>
    <p:zoom/>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9981" y="-26988"/>
            <a:ext cx="8267065" cy="7616825"/>
            <a:chOff x="-58743" y="12"/>
            <a:chExt cx="8267065" cy="7616825"/>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148287"/>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8743" y="492494"/>
              <a:ext cx="7088713" cy="7123841"/>
            </a:xfrm>
            <a:prstGeom prst="rect">
              <a:avLst/>
            </a:prstGeom>
          </p:spPr>
        </p:pic>
      </p:grpSp>
      <p:sp>
        <p:nvSpPr>
          <p:cNvPr id="5" name="object 5"/>
          <p:cNvSpPr txBox="1"/>
          <p:nvPr/>
        </p:nvSpPr>
        <p:spPr>
          <a:xfrm>
            <a:off x="710586" y="2944700"/>
            <a:ext cx="3486972" cy="3516347"/>
          </a:xfrm>
          <a:prstGeom prst="rect">
            <a:avLst/>
          </a:prstGeom>
        </p:spPr>
        <p:txBody>
          <a:bodyPr vert="horz" wrap="square" lIns="0" tIns="12700" rIns="0" bIns="0" rtlCol="0">
            <a:spAutoFit/>
          </a:bodyPr>
          <a:lstStyle/>
          <a:p>
            <a:pPr marL="264160" marR="24130" indent="-252095" algn="just">
              <a:spcBef>
                <a:spcPts val="700"/>
              </a:spcBef>
            </a:pPr>
            <a:r>
              <a:rPr sz="1100" spc="15" dirty="0">
                <a:solidFill>
                  <a:srgbClr val="FFFFFF"/>
                </a:solidFill>
                <a:latin typeface="Trebuchet MS"/>
                <a:cs typeface="Trebuchet MS"/>
              </a:rPr>
              <a:t>O</a:t>
            </a:r>
            <a:r>
              <a:rPr sz="1200" spc="15" dirty="0">
                <a:solidFill>
                  <a:srgbClr val="FFFFFF"/>
                </a:solidFill>
                <a:latin typeface="+mj-lt"/>
                <a:cs typeface="Trebuchet MS"/>
              </a:rPr>
              <a:t>  </a:t>
            </a:r>
            <a:r>
              <a:rPr sz="1200" spc="70" dirty="0">
                <a:solidFill>
                  <a:srgbClr val="FFFFFF"/>
                </a:solidFill>
                <a:latin typeface="+mj-lt"/>
                <a:cs typeface="Trebuchet MS"/>
              </a:rPr>
              <a:t> </a:t>
            </a:r>
            <a:r>
              <a:rPr lang="el-GR" sz="1200" spc="-25" dirty="0">
                <a:solidFill>
                  <a:srgbClr val="FFFFFF"/>
                </a:solidFill>
                <a:latin typeface="+mj-lt"/>
                <a:cs typeface="Trebuchet MS"/>
              </a:rPr>
              <a:t>Εξασφαλίσετε ότι τα διοικητικά εργαλεία και οι διαδικασίες δεν αποτρέπουν, μπλοκάρουν ή αγνοούν τα πλεονεκτήματα των καινοτόμων προσεγγίσεων που έχουν αποδειχθεί ωφέλιμες.</a:t>
            </a:r>
          </a:p>
          <a:p>
            <a:pPr marL="264160" marR="24130" indent="-252095" algn="just">
              <a:spcBef>
                <a:spcPts val="700"/>
              </a:spcBef>
            </a:pPr>
            <a:r>
              <a:rPr lang="el-GR" sz="1200" spc="-25" dirty="0">
                <a:solidFill>
                  <a:srgbClr val="FFFFFF"/>
                </a:solidFill>
                <a:latin typeface="+mj-lt"/>
                <a:cs typeface="Trebuchet MS"/>
              </a:rPr>
              <a:t>O	Αναπτύξετε τρόπους για να προσδιορίσετε και να ελαττώσετε τη γραφειοκρατία όπου η υπάρχουσα νομική υποδομή και οι κανονιστικές ρυθμίσεις δείχνουν να αποτρέπουν ή να εμποδίζουν την καινοτομία. </a:t>
            </a:r>
          </a:p>
          <a:p>
            <a:pPr marL="264160" marR="24130" indent="-252095" algn="just">
              <a:spcBef>
                <a:spcPts val="700"/>
              </a:spcBef>
            </a:pPr>
            <a:r>
              <a:rPr lang="el-GR" sz="1200" spc="-25" dirty="0">
                <a:solidFill>
                  <a:srgbClr val="FFFFFF"/>
                </a:solidFill>
                <a:latin typeface="+mj-lt"/>
                <a:cs typeface="Trebuchet MS"/>
              </a:rPr>
              <a:t>O	Προωθήσετε την υιοθέτηση και να διατηρήσετε την υπόθεση για τις διοικητικές, διαχειριστικές διαδικασίες και διαδικασίες πολιτικής που είναι ελαστικές, ευέλικτες και βασίζονται σε κατανεμημένες διαδικασίες λήψης αποφάσεων – σε αντίθεση με το να στηρίζονται αποκλειστικά σε μοντέλα διοίκησης καταρράκτη που είναι συγκεντρωτικά και λειτουργούν από πάνω προς τα κάτω. </a:t>
            </a:r>
          </a:p>
        </p:txBody>
      </p:sp>
      <p:sp>
        <p:nvSpPr>
          <p:cNvPr id="6" name="object 6"/>
          <p:cNvSpPr txBox="1"/>
          <p:nvPr/>
        </p:nvSpPr>
        <p:spPr>
          <a:xfrm>
            <a:off x="4354192" y="2944700"/>
            <a:ext cx="3382015" cy="2687915"/>
          </a:xfrm>
          <a:prstGeom prst="rect">
            <a:avLst/>
          </a:prstGeom>
        </p:spPr>
        <p:txBody>
          <a:bodyPr vert="horz" wrap="square" lIns="0" tIns="12700" rIns="0" bIns="0" rtlCol="0">
            <a:spAutoFit/>
          </a:bodyPr>
          <a:lstStyle/>
          <a:p>
            <a:pPr marL="264160" marR="24130" indent="-252095" algn="just">
              <a:lnSpc>
                <a:spcPct val="100000"/>
              </a:lnSpc>
              <a:spcBef>
                <a:spcPts val="700"/>
              </a:spcBef>
              <a:tabLst>
                <a:tab pos="264160" algn="l"/>
              </a:tabLst>
            </a:pPr>
            <a:r>
              <a:rPr lang="el-GR" sz="1200" spc="15" dirty="0">
                <a:solidFill>
                  <a:srgbClr val="FFFFFF"/>
                </a:solidFill>
                <a:latin typeface="+mj-lt"/>
                <a:cs typeface="Trebuchet MS"/>
              </a:rPr>
              <a:t>O	</a:t>
            </a:r>
            <a:r>
              <a:rPr lang="el-GR" sz="1200" spc="-25" dirty="0">
                <a:solidFill>
                  <a:srgbClr val="FFFFFF"/>
                </a:solidFill>
                <a:latin typeface="+mj-lt"/>
                <a:cs typeface="Trebuchet MS"/>
              </a:rPr>
              <a:t>Να πιέσετε για την ανάπτυξη και την εφαρμογή των νομικών εργαλείων και των ρυθμιστικών μηχανισμών που επιτρέπουν και δίνουν κίνητρα για τη συνέχιση των πρωτοβουλιών καινοτομίας προκειμένου να χρησιμοποιήσετε την υφιστάμενη πολιτική στήριξη και τους αποκλειστικούς πόρους στο μέγιστο των δυνατοτήτων τους. </a:t>
            </a:r>
          </a:p>
          <a:p>
            <a:pPr marL="264160" marR="24130" indent="-252095" algn="just">
              <a:lnSpc>
                <a:spcPct val="100000"/>
              </a:lnSpc>
              <a:spcBef>
                <a:spcPts val="700"/>
              </a:spcBef>
              <a:tabLst>
                <a:tab pos="264160" algn="l"/>
              </a:tabLst>
            </a:pPr>
            <a:r>
              <a:rPr lang="el-GR" sz="1200" spc="-25" dirty="0">
                <a:solidFill>
                  <a:srgbClr val="FFFFFF"/>
                </a:solidFill>
                <a:latin typeface="+mj-lt"/>
                <a:cs typeface="Trebuchet MS"/>
              </a:rPr>
              <a:t>O	Ως έναν τρόπο για να ξεκλειδώσετε τις πειραματικές διαδικασίες, να χρησιμοποιήσετε εναλλακτικές προσεγγίσεις σε ρυθμιστικά και χρηματοδοτικά όργανα και όργανα πολιτικής (π.χ. χρησιμοποιώντας καινοτόμες πρακτικές προμηθειών ή αφιερώνοντας συγκεκριμένους προϋπολογισμούς για πειραματισμό.</a:t>
            </a:r>
          </a:p>
        </p:txBody>
      </p:sp>
      <p:sp>
        <p:nvSpPr>
          <p:cNvPr id="7" name="object 7"/>
          <p:cNvSpPr txBox="1">
            <a:spLocks noGrp="1"/>
          </p:cNvSpPr>
          <p:nvPr>
            <p:ph type="title"/>
          </p:nvPr>
        </p:nvSpPr>
        <p:spPr>
          <a:xfrm>
            <a:off x="685970" y="339142"/>
            <a:ext cx="7086112" cy="1877437"/>
          </a:xfrm>
          <a:prstGeom prst="rect">
            <a:avLst/>
          </a:prstGeom>
        </p:spPr>
        <p:txBody>
          <a:bodyPr vert="horz" wrap="square" lIns="0" tIns="12700" rIns="0" bIns="0" rtlCol="0">
            <a:spAutoFit/>
          </a:bodyPr>
          <a:lstStyle/>
          <a:p>
            <a:pPr marL="12700" algn="just">
              <a:spcBef>
                <a:spcPts val="100"/>
              </a:spcBef>
            </a:pPr>
            <a:r>
              <a:rPr lang="el-GR" spc="-110" dirty="0">
                <a:solidFill>
                  <a:schemeClr val="accent5">
                    <a:lumMod val="60000"/>
                    <a:lumOff val="40000"/>
                  </a:schemeClr>
                </a:solidFill>
                <a:latin typeface="+mj-lt"/>
              </a:rPr>
              <a:t>ΠΩΣ ΝΑ ΒΕΛΤΙΩΣΕΤΕ</a:t>
            </a:r>
            <a:endParaRPr spc="-110" dirty="0">
              <a:solidFill>
                <a:schemeClr val="accent5">
                  <a:lumMod val="60000"/>
                  <a:lumOff val="40000"/>
                </a:schemeClr>
              </a:solidFill>
              <a:latin typeface="+mj-lt"/>
            </a:endParaRPr>
          </a:p>
          <a:p>
            <a:pPr marL="13970" marR="5080" algn="l">
              <a:spcBef>
                <a:spcPts val="484"/>
              </a:spcBef>
            </a:pPr>
            <a:r>
              <a:rPr lang="el-GR" sz="3200" spc="-200" dirty="0">
                <a:solidFill>
                  <a:srgbClr val="FFFFFF"/>
                </a:solidFill>
                <a:latin typeface="+mj-lt"/>
              </a:rPr>
              <a:t>ΤΑ ΡΥΘΜΙΣΤΙΚΑ, ΤΑ ΔΙΟΙΚΗΤΙΚΑ ΚΑΙ ΤΑ ΧΡΗΜΑΤΟΔΟΤΙΚΑ ΕΡΓΑΛΕΙΑ ΥΠΟΣΤΗΡΙΖΟΥΝ ΤΗΝ ΚΑΙΝΟΤΟΜΙΑ</a:t>
            </a:r>
            <a:endParaRPr sz="3200" dirty="0">
              <a:latin typeface="+mj-lt"/>
            </a:endParaRPr>
          </a:p>
        </p:txBody>
      </p:sp>
      <p:sp>
        <p:nvSpPr>
          <p:cNvPr id="8" name="object 8"/>
          <p:cNvSpPr txBox="1"/>
          <p:nvPr/>
        </p:nvSpPr>
        <p:spPr>
          <a:xfrm>
            <a:off x="707298" y="2234046"/>
            <a:ext cx="7319102" cy="197490"/>
          </a:xfrm>
          <a:prstGeom prst="rect">
            <a:avLst/>
          </a:prstGeom>
        </p:spPr>
        <p:txBody>
          <a:bodyPr vert="horz" wrap="square" lIns="0" tIns="12700" rIns="0" bIns="0" rtlCol="0">
            <a:spAutoFit/>
          </a:bodyPr>
          <a:lstStyle/>
          <a:p>
            <a:pPr marL="12700">
              <a:lnSpc>
                <a:spcPct val="100000"/>
              </a:lnSpc>
              <a:spcBef>
                <a:spcPts val="100"/>
              </a:spcBef>
            </a:pPr>
            <a:r>
              <a:rPr lang="el-GR" sz="1200" spc="-35" dirty="0">
                <a:solidFill>
                  <a:srgbClr val="FFFFFF"/>
                </a:solidFill>
                <a:latin typeface="+mj-lt"/>
                <a:cs typeface="Trebuchet MS"/>
              </a:rPr>
              <a:t>ΥΠΑΡΧΟΥΝ ΡΥΘΜΙΣΤΙΚΑ, ΧΡΗΜΑΤΟΔΟΤΙΚΑ ΕΡΓΑΛΕΙΑ ΚΑΙ ΕΡΓΑΛΕΙΑ ΠΟΛΙΤΙΚΗΣ ΓΙΑ ΝΑ ΥΠΟΣΤΗΡΙΞΟΥΝ ΤΗΝ ΚΑΙΝΟΤΟΜΙΑ;</a:t>
            </a:r>
            <a:endParaRPr sz="1200" dirty="0">
              <a:latin typeface="+mj-lt"/>
              <a:cs typeface="Trebuchet MS"/>
            </a:endParaRPr>
          </a:p>
        </p:txBody>
      </p:sp>
      <p:sp>
        <p:nvSpPr>
          <p:cNvPr id="9" name="object 9"/>
          <p:cNvSpPr txBox="1"/>
          <p:nvPr/>
        </p:nvSpPr>
        <p:spPr>
          <a:xfrm>
            <a:off x="712110" y="2653076"/>
            <a:ext cx="1827889"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rgbClr val="FFFFFF"/>
                </a:solidFill>
                <a:latin typeface="+mj-lt"/>
                <a:cs typeface="Trebuchet MS"/>
              </a:rPr>
              <a:t>EXETE </a:t>
            </a:r>
            <a:r>
              <a:rPr lang="el-GR" sz="1200" dirty="0">
                <a:solidFill>
                  <a:srgbClr val="FFFFFF"/>
                </a:solidFill>
                <a:latin typeface="+mj-lt"/>
                <a:cs typeface="Trebuchet MS"/>
              </a:rPr>
              <a:t>ΔΟΚΙΜΑΣΕΙ </a:t>
            </a:r>
            <a:r>
              <a:rPr lang="en-US" sz="1200" dirty="0">
                <a:solidFill>
                  <a:srgbClr val="FFFFFF"/>
                </a:solidFill>
                <a:latin typeface="+mj-lt"/>
                <a:cs typeface="Trebuchet MS"/>
              </a:rPr>
              <a:t>NA…</a:t>
            </a:r>
            <a:endParaRPr sz="1200" dirty="0">
              <a:latin typeface="+mj-lt"/>
              <a:cs typeface="Trebuchet MS"/>
            </a:endParaRPr>
          </a:p>
        </p:txBody>
      </p:sp>
      <p:sp>
        <p:nvSpPr>
          <p:cNvPr id="10" name="object 10"/>
          <p:cNvSpPr txBox="1"/>
          <p:nvPr/>
        </p:nvSpPr>
        <p:spPr>
          <a:xfrm>
            <a:off x="9636696" y="4544762"/>
            <a:ext cx="15901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11" name="object 11"/>
          <p:cNvSpPr txBox="1"/>
          <p:nvPr/>
        </p:nvSpPr>
        <p:spPr>
          <a:xfrm>
            <a:off x="8735300" y="5074993"/>
            <a:ext cx="3253500" cy="1437188"/>
          </a:xfrm>
          <a:prstGeom prst="rect">
            <a:avLst/>
          </a:prstGeom>
        </p:spPr>
        <p:txBody>
          <a:bodyPr vert="horz" wrap="square" lIns="0" tIns="12700" rIns="0" bIns="0" rtlCol="0">
            <a:spAutoFit/>
          </a:bodyPr>
          <a:lstStyle/>
          <a:p>
            <a:pPr marL="12700" marR="280670">
              <a:lnSpc>
                <a:spcPct val="111100"/>
              </a:lnSpc>
              <a:spcBef>
                <a:spcPts val="100"/>
              </a:spcBef>
            </a:pPr>
            <a:r>
              <a:rPr lang="el-GR" sz="1200" spc="-45" dirty="0">
                <a:solidFill>
                  <a:srgbClr val="1C2E42"/>
                </a:solidFill>
                <a:latin typeface="+mj-lt"/>
              </a:rPr>
              <a:t>Το </a:t>
            </a:r>
            <a:r>
              <a:rPr lang="en-US" sz="1200" spc="-45" dirty="0">
                <a:solidFill>
                  <a:srgbClr val="1C2E42"/>
                </a:solidFill>
                <a:latin typeface="+mj-lt"/>
                <a:hlinkClick r:id="rId3">
                  <a:extLst>
                    <a:ext uri="{A12FA001-AC4F-418D-AE19-62706E023703}">
                      <ahyp:hlinkClr xmlns:ahyp="http://schemas.microsoft.com/office/drawing/2018/hyperlinkcolor" val="tx"/>
                    </a:ext>
                  </a:extLst>
                </a:hlinkClick>
              </a:rPr>
              <a:t>Funds for Public Sector Transformation</a:t>
            </a:r>
            <a:r>
              <a:rPr lang="el-GR" sz="1200" spc="-45" dirty="0">
                <a:solidFill>
                  <a:srgbClr val="1C2E42"/>
                </a:solidFill>
                <a:latin typeface="+mj-lt"/>
              </a:rPr>
              <a:t> της Γαλλικής Κυβέρνησης υποστηρίζει έργα που </a:t>
            </a:r>
            <a:r>
              <a:rPr lang="el-GR" sz="1200" spc="-45" dirty="0">
                <a:solidFill>
                  <a:srgbClr val="1C2E42"/>
                </a:solidFill>
                <a:latin typeface="+mj-lt"/>
                <a:cs typeface="Trebuchet MS"/>
              </a:rPr>
              <a:t>βελτιώνουν την ποιότητα, την αποδοτικότητα και την καινοτόμο φύση του δημόσιου τομέα. Η πρωτοβουλία αποσκοπεί σε καλύτερο εφοδιασμό και μεγαλύτερη υποστήριξη του μετασχηματισμού και της καινοτομίας στην κυβέρνηση. </a:t>
            </a:r>
            <a:endParaRPr sz="1200" spc="-45" dirty="0">
              <a:solidFill>
                <a:srgbClr val="1C2E42"/>
              </a:solidFill>
              <a:latin typeface="+mj-lt"/>
              <a:cs typeface="Trebuchet MS"/>
            </a:endParaRPr>
          </a:p>
        </p:txBody>
      </p:sp>
      <p:sp>
        <p:nvSpPr>
          <p:cNvPr id="12" name="object 12"/>
          <p:cNvSpPr txBox="1"/>
          <p:nvPr/>
        </p:nvSpPr>
        <p:spPr>
          <a:xfrm>
            <a:off x="9636696" y="1138433"/>
            <a:ext cx="980504" cy="182101"/>
          </a:xfrm>
          <a:prstGeom prst="rect">
            <a:avLst/>
          </a:prstGeom>
        </p:spPr>
        <p:txBody>
          <a:bodyPr vert="horz" wrap="square" lIns="0" tIns="12700" rIns="0" bIns="0" rtlCol="0">
            <a:spAutoFit/>
          </a:bodyPr>
          <a:lstStyle/>
          <a:p>
            <a:pPr marL="12700">
              <a:lnSpc>
                <a:spcPct val="100000"/>
              </a:lnSpc>
              <a:spcBef>
                <a:spcPts val="100"/>
              </a:spcBef>
            </a:pPr>
            <a:r>
              <a:rPr lang="el-GR" sz="1100" spc="-105" dirty="0">
                <a:solidFill>
                  <a:srgbClr val="1C2E42"/>
                </a:solidFill>
                <a:latin typeface="+mj-lt"/>
                <a:cs typeface="Trebuchet MS"/>
              </a:rPr>
              <a:t>ΕΡΓΑΛΕΙΟΘΗΚΗ</a:t>
            </a:r>
            <a:endParaRPr sz="1100" dirty="0">
              <a:latin typeface="+mj-lt"/>
              <a:cs typeface="Trebuchet MS"/>
            </a:endParaRPr>
          </a:p>
        </p:txBody>
      </p:sp>
      <p:sp>
        <p:nvSpPr>
          <p:cNvPr id="13" name="object 13"/>
          <p:cNvSpPr txBox="1"/>
          <p:nvPr/>
        </p:nvSpPr>
        <p:spPr>
          <a:xfrm>
            <a:off x="8755400" y="1598063"/>
            <a:ext cx="3233400" cy="1642181"/>
          </a:xfrm>
          <a:prstGeom prst="rect">
            <a:avLst/>
          </a:prstGeom>
        </p:spPr>
        <p:txBody>
          <a:bodyPr vert="horz" wrap="square" lIns="0" tIns="12700" rIns="0" bIns="0" rtlCol="0">
            <a:spAutoFit/>
          </a:bodyPr>
          <a:lstStyle/>
          <a:p>
            <a:pPr marL="12700" marR="306705">
              <a:lnSpc>
                <a:spcPct val="111100"/>
              </a:lnSpc>
              <a:spcBef>
                <a:spcPts val="100"/>
              </a:spcBef>
            </a:pPr>
            <a:r>
              <a:rPr lang="el-GR" sz="1200" spc="-45" dirty="0">
                <a:solidFill>
                  <a:srgbClr val="1C2E42"/>
                </a:solidFill>
                <a:latin typeface="+mj-lt"/>
              </a:rPr>
              <a:t>Το </a:t>
            </a:r>
            <a:r>
              <a:rPr lang="en-US" sz="1200" spc="-45" dirty="0">
                <a:solidFill>
                  <a:srgbClr val="1C2E42"/>
                </a:solidFill>
                <a:latin typeface="+mj-lt"/>
                <a:hlinkClick r:id="rId4">
                  <a:extLst>
                    <a:ext uri="{A12FA001-AC4F-418D-AE19-62706E023703}">
                      <ahyp:hlinkClr xmlns:ahyp="http://schemas.microsoft.com/office/drawing/2018/hyperlinkcolor" val="tx"/>
                    </a:ext>
                  </a:extLst>
                </a:hlinkClick>
              </a:rPr>
              <a:t>EU Quality of Public Administration Toolbox</a:t>
            </a:r>
            <a:r>
              <a:rPr lang="el-GR" sz="1200" spc="-45" dirty="0">
                <a:solidFill>
                  <a:srgbClr val="1C2E42"/>
                </a:solidFill>
                <a:latin typeface="+mj-lt"/>
              </a:rPr>
              <a:t> παρέχει πόρους για τη βελτίωση της ποιότητας της δημόσιας διοίκησης στοχεύοντας σε ευημερούσες, δίκαιες και ανθεκτικές κοινωνίες. Μπορείτε, επίσης, να χρησιμοποιήσετε τα </a:t>
            </a:r>
            <a:r>
              <a:rPr lang="en-US" sz="1200" spc="-45" dirty="0">
                <a:solidFill>
                  <a:srgbClr val="1C2E42"/>
                </a:solidFill>
                <a:latin typeface="+mj-lt"/>
                <a:hlinkClick r:id="rId5">
                  <a:extLst>
                    <a:ext uri="{A12FA001-AC4F-418D-AE19-62706E023703}">
                      <ahyp:hlinkClr xmlns:ahyp="http://schemas.microsoft.com/office/drawing/2018/hyperlinkcolor" val="tx"/>
                    </a:ext>
                  </a:extLst>
                </a:hlinkClick>
              </a:rPr>
              <a:t>Agile Governance Tools</a:t>
            </a:r>
            <a:r>
              <a:rPr lang="el-GR" sz="1200" spc="-45" dirty="0">
                <a:solidFill>
                  <a:srgbClr val="1C2E42"/>
                </a:solidFill>
                <a:latin typeface="+mj-lt"/>
                <a:hlinkClick r:id="rId5">
                  <a:extLst>
                    <a:ext uri="{A12FA001-AC4F-418D-AE19-62706E023703}">
                      <ahyp:hlinkClr xmlns:ahyp="http://schemas.microsoft.com/office/drawing/2018/hyperlinkcolor" val="tx"/>
                    </a:ext>
                  </a:extLst>
                </a:hlinkClick>
              </a:rPr>
              <a:t> </a:t>
            </a:r>
            <a:r>
              <a:rPr lang="el-GR" sz="1200" spc="-45" dirty="0">
                <a:solidFill>
                  <a:srgbClr val="1C2E42"/>
                </a:solidFill>
                <a:latin typeface="+mj-lt"/>
              </a:rPr>
              <a:t>που προσφέρει το </a:t>
            </a:r>
            <a:r>
              <a:rPr lang="en-US" sz="1200" spc="-45" dirty="0">
                <a:solidFill>
                  <a:srgbClr val="1C2E42"/>
                </a:solidFill>
                <a:latin typeface="+mj-lt"/>
              </a:rPr>
              <a:t>World Economic Forum</a:t>
            </a:r>
            <a:r>
              <a:rPr lang="el-GR" sz="1200" spc="-45" dirty="0">
                <a:solidFill>
                  <a:srgbClr val="1C2E42"/>
                </a:solidFill>
                <a:latin typeface="+mj-lt"/>
              </a:rPr>
              <a:t>, συνοδευόμενα από χρήσιμες πληροφορίες και πόρους. </a:t>
            </a:r>
            <a:endParaRPr sz="1200" spc="-45" dirty="0">
              <a:solidFill>
                <a:srgbClr val="1C2E42"/>
              </a:solidFill>
              <a:latin typeface="+mj-lt"/>
            </a:endParaRPr>
          </a:p>
        </p:txBody>
      </p:sp>
      <p:grpSp>
        <p:nvGrpSpPr>
          <p:cNvPr id="14" name="object 14"/>
          <p:cNvGrpSpPr/>
          <p:nvPr/>
        </p:nvGrpSpPr>
        <p:grpSpPr>
          <a:xfrm>
            <a:off x="8755400" y="4309450"/>
            <a:ext cx="780415" cy="675640"/>
            <a:chOff x="8755400" y="4309450"/>
            <a:chExt cx="780415" cy="675640"/>
          </a:xfrm>
        </p:grpSpPr>
        <p:sp>
          <p:nvSpPr>
            <p:cNvPr id="15" name="object 15"/>
            <p:cNvSpPr/>
            <p:nvPr/>
          </p:nvSpPr>
          <p:spPr>
            <a:xfrm>
              <a:off x="8843411" y="4430304"/>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6" name="object 16"/>
            <p:cNvSpPr/>
            <p:nvPr/>
          </p:nvSpPr>
          <p:spPr>
            <a:xfrm>
              <a:off x="8755400" y="4309450"/>
              <a:ext cx="692150" cy="621030"/>
            </a:xfrm>
            <a:custGeom>
              <a:avLst/>
              <a:gdLst/>
              <a:ahLst/>
              <a:cxnLst/>
              <a:rect l="l" t="t" r="r" b="b"/>
              <a:pathLst>
                <a:path w="692150" h="621029">
                  <a:moveTo>
                    <a:pt x="553707" y="0"/>
                  </a:moveTo>
                  <a:lnTo>
                    <a:pt x="507565" y="997"/>
                  </a:lnTo>
                  <a:lnTo>
                    <a:pt x="461423" y="4593"/>
                  </a:lnTo>
                  <a:lnTo>
                    <a:pt x="415283" y="10046"/>
                  </a:lnTo>
                  <a:lnTo>
                    <a:pt x="369144" y="16611"/>
                  </a:lnTo>
                  <a:lnTo>
                    <a:pt x="323005" y="23546"/>
                  </a:lnTo>
                  <a:lnTo>
                    <a:pt x="276866" y="30108"/>
                  </a:lnTo>
                  <a:lnTo>
                    <a:pt x="230726" y="35553"/>
                  </a:lnTo>
                  <a:lnTo>
                    <a:pt x="184584" y="39139"/>
                  </a:lnTo>
                  <a:lnTo>
                    <a:pt x="138442" y="40123"/>
                  </a:lnTo>
                  <a:lnTo>
                    <a:pt x="92297" y="37762"/>
                  </a:lnTo>
                  <a:lnTo>
                    <a:pt x="46150" y="31312"/>
                  </a:lnTo>
                  <a:lnTo>
                    <a:pt x="0" y="20031"/>
                  </a:lnTo>
                  <a:lnTo>
                    <a:pt x="0" y="600548"/>
                  </a:lnTo>
                  <a:lnTo>
                    <a:pt x="46150" y="611829"/>
                  </a:lnTo>
                  <a:lnTo>
                    <a:pt x="92297" y="618279"/>
                  </a:lnTo>
                  <a:lnTo>
                    <a:pt x="138442" y="620640"/>
                  </a:lnTo>
                  <a:lnTo>
                    <a:pt x="184584" y="619656"/>
                  </a:lnTo>
                  <a:lnTo>
                    <a:pt x="230726" y="616070"/>
                  </a:lnTo>
                  <a:lnTo>
                    <a:pt x="276866" y="610625"/>
                  </a:lnTo>
                  <a:lnTo>
                    <a:pt x="323005" y="604063"/>
                  </a:lnTo>
                  <a:lnTo>
                    <a:pt x="369144" y="597128"/>
                  </a:lnTo>
                  <a:lnTo>
                    <a:pt x="415283" y="590563"/>
                  </a:lnTo>
                  <a:lnTo>
                    <a:pt x="461423" y="585110"/>
                  </a:lnTo>
                  <a:lnTo>
                    <a:pt x="507565" y="581514"/>
                  </a:lnTo>
                  <a:lnTo>
                    <a:pt x="553707" y="580517"/>
                  </a:lnTo>
                  <a:lnTo>
                    <a:pt x="599852" y="582861"/>
                  </a:lnTo>
                  <a:lnTo>
                    <a:pt x="645999" y="589290"/>
                  </a:lnTo>
                  <a:lnTo>
                    <a:pt x="692150" y="600548"/>
                  </a:lnTo>
                  <a:lnTo>
                    <a:pt x="692150" y="20031"/>
                  </a:lnTo>
                  <a:lnTo>
                    <a:pt x="645999" y="8773"/>
                  </a:lnTo>
                  <a:lnTo>
                    <a:pt x="599852" y="2344"/>
                  </a:lnTo>
                  <a:lnTo>
                    <a:pt x="553707" y="0"/>
                  </a:lnTo>
                  <a:close/>
                </a:path>
              </a:pathLst>
            </a:custGeom>
            <a:solidFill>
              <a:srgbClr val="CE1126"/>
            </a:solidFill>
          </p:spPr>
          <p:txBody>
            <a:bodyPr wrap="square" lIns="0" tIns="0" rIns="0" bIns="0" rtlCol="0"/>
            <a:lstStyle/>
            <a:p>
              <a:endParaRPr dirty="0"/>
            </a:p>
          </p:txBody>
        </p:sp>
        <p:sp>
          <p:nvSpPr>
            <p:cNvPr id="17" name="object 17"/>
            <p:cNvSpPr/>
            <p:nvPr/>
          </p:nvSpPr>
          <p:spPr>
            <a:xfrm>
              <a:off x="8755400" y="4313987"/>
              <a:ext cx="461645" cy="616585"/>
            </a:xfrm>
            <a:custGeom>
              <a:avLst/>
              <a:gdLst/>
              <a:ahLst/>
              <a:cxnLst/>
              <a:rect l="l" t="t" r="r" b="b"/>
              <a:pathLst>
                <a:path w="461645" h="616585">
                  <a:moveTo>
                    <a:pt x="461391" y="0"/>
                  </a:moveTo>
                  <a:lnTo>
                    <a:pt x="410125" y="6142"/>
                  </a:lnTo>
                  <a:lnTo>
                    <a:pt x="307593" y="21232"/>
                  </a:lnTo>
                  <a:lnTo>
                    <a:pt x="256328" y="28139"/>
                  </a:lnTo>
                  <a:lnTo>
                    <a:pt x="205062" y="33262"/>
                  </a:lnTo>
                  <a:lnTo>
                    <a:pt x="153797" y="35578"/>
                  </a:lnTo>
                  <a:lnTo>
                    <a:pt x="102531" y="34069"/>
                  </a:lnTo>
                  <a:lnTo>
                    <a:pt x="51265" y="27714"/>
                  </a:lnTo>
                  <a:lnTo>
                    <a:pt x="0" y="15493"/>
                  </a:lnTo>
                  <a:lnTo>
                    <a:pt x="0" y="596011"/>
                  </a:lnTo>
                  <a:lnTo>
                    <a:pt x="51265" y="608399"/>
                  </a:lnTo>
                  <a:lnTo>
                    <a:pt x="102531" y="614842"/>
                  </a:lnTo>
                  <a:lnTo>
                    <a:pt x="153797" y="616378"/>
                  </a:lnTo>
                  <a:lnTo>
                    <a:pt x="205062" y="614040"/>
                  </a:lnTo>
                  <a:lnTo>
                    <a:pt x="256328" y="608866"/>
                  </a:lnTo>
                  <a:lnTo>
                    <a:pt x="307594" y="601890"/>
                  </a:lnTo>
                  <a:lnTo>
                    <a:pt x="358859" y="594150"/>
                  </a:lnTo>
                  <a:lnTo>
                    <a:pt x="410125" y="586680"/>
                  </a:lnTo>
                  <a:lnTo>
                    <a:pt x="461391" y="580517"/>
                  </a:lnTo>
                  <a:lnTo>
                    <a:pt x="461391" y="0"/>
                  </a:lnTo>
                  <a:close/>
                </a:path>
              </a:pathLst>
            </a:custGeom>
            <a:solidFill>
              <a:srgbClr val="FFFFFF"/>
            </a:solidFill>
          </p:spPr>
          <p:txBody>
            <a:bodyPr wrap="square" lIns="0" tIns="0" rIns="0" bIns="0" rtlCol="0"/>
            <a:lstStyle/>
            <a:p>
              <a:endParaRPr dirty="0"/>
            </a:p>
          </p:txBody>
        </p:sp>
        <p:sp>
          <p:nvSpPr>
            <p:cNvPr id="18" name="object 18"/>
            <p:cNvSpPr/>
            <p:nvPr/>
          </p:nvSpPr>
          <p:spPr>
            <a:xfrm>
              <a:off x="8755400" y="4329481"/>
              <a:ext cx="231140" cy="600710"/>
            </a:xfrm>
            <a:custGeom>
              <a:avLst/>
              <a:gdLst/>
              <a:ahLst/>
              <a:cxnLst/>
              <a:rect l="l" t="t" r="r" b="b"/>
              <a:pathLst>
                <a:path w="231140" h="600710">
                  <a:moveTo>
                    <a:pt x="0" y="0"/>
                  </a:moveTo>
                  <a:lnTo>
                    <a:pt x="0" y="580516"/>
                  </a:lnTo>
                  <a:lnTo>
                    <a:pt x="46163" y="591796"/>
                  </a:lnTo>
                  <a:lnTo>
                    <a:pt x="92309" y="598242"/>
                  </a:lnTo>
                  <a:lnTo>
                    <a:pt x="138449" y="600597"/>
                  </a:lnTo>
                  <a:lnTo>
                    <a:pt x="184595" y="599605"/>
                  </a:lnTo>
                  <a:lnTo>
                    <a:pt x="230759" y="596010"/>
                  </a:lnTo>
                  <a:lnTo>
                    <a:pt x="230759" y="15493"/>
                  </a:lnTo>
                  <a:lnTo>
                    <a:pt x="184595" y="19088"/>
                  </a:lnTo>
                  <a:lnTo>
                    <a:pt x="138449" y="20080"/>
                  </a:lnTo>
                  <a:lnTo>
                    <a:pt x="92309" y="17725"/>
                  </a:lnTo>
                  <a:lnTo>
                    <a:pt x="46163" y="11279"/>
                  </a:lnTo>
                  <a:lnTo>
                    <a:pt x="0" y="0"/>
                  </a:lnTo>
                  <a:close/>
                </a:path>
              </a:pathLst>
            </a:custGeom>
            <a:solidFill>
              <a:srgbClr val="002654"/>
            </a:solidFill>
          </p:spPr>
          <p:txBody>
            <a:bodyPr wrap="square" lIns="0" tIns="0" rIns="0" bIns="0" rtlCol="0"/>
            <a:lstStyle/>
            <a:p>
              <a:endParaRPr dirty="0"/>
            </a:p>
          </p:txBody>
        </p:sp>
      </p:grpSp>
      <p:sp>
        <p:nvSpPr>
          <p:cNvPr id="20" name="object 20"/>
          <p:cNvSpPr/>
          <p:nvPr/>
        </p:nvSpPr>
        <p:spPr>
          <a:xfrm>
            <a:off x="2227083" y="4522125"/>
            <a:ext cx="881431" cy="0"/>
          </a:xfrm>
          <a:custGeom>
            <a:avLst/>
            <a:gdLst/>
            <a:ahLst/>
            <a:cxnLst/>
            <a:rect l="l" t="t" r="r" b="b"/>
            <a:pathLst>
              <a:path w="3888104">
                <a:moveTo>
                  <a:pt x="0" y="0"/>
                </a:moveTo>
                <a:lnTo>
                  <a:pt x="3888003" y="0"/>
                </a:lnTo>
              </a:path>
            </a:pathLst>
          </a:custGeom>
          <a:ln w="3810">
            <a:solidFill>
              <a:srgbClr val="148287"/>
            </a:solidFill>
          </a:ln>
        </p:spPr>
        <p:txBody>
          <a:bodyPr wrap="square" lIns="0" tIns="0" rIns="0" bIns="0" rtlCol="0"/>
          <a:lstStyle/>
          <a:p>
            <a:endParaRPr dirty="0"/>
          </a:p>
        </p:txBody>
      </p:sp>
      <p:sp>
        <p:nvSpPr>
          <p:cNvPr id="22" name="object 22"/>
          <p:cNvSpPr txBox="1"/>
          <p:nvPr/>
        </p:nvSpPr>
        <p:spPr>
          <a:xfrm>
            <a:off x="1059006" y="6650690"/>
            <a:ext cx="2757985"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23" name="object 23"/>
          <p:cNvGrpSpPr/>
          <p:nvPr/>
        </p:nvGrpSpPr>
        <p:grpSpPr>
          <a:xfrm>
            <a:off x="723176" y="841566"/>
            <a:ext cx="8848090" cy="6175375"/>
            <a:chOff x="720002" y="791074"/>
            <a:chExt cx="8848090" cy="6175375"/>
          </a:xfrm>
        </p:grpSpPr>
        <p:sp>
          <p:nvSpPr>
            <p:cNvPr id="24" name="object 24"/>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5" name="object 25"/>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6" name="object 26"/>
            <p:cNvPicPr/>
            <p:nvPr/>
          </p:nvPicPr>
          <p:blipFill>
            <a:blip r:embed="rId7" cstate="print"/>
            <a:stretch>
              <a:fillRect/>
            </a:stretch>
          </p:blipFill>
          <p:spPr>
            <a:xfrm>
              <a:off x="8878783" y="853158"/>
              <a:ext cx="217575" cy="253108"/>
            </a:xfrm>
            <a:prstGeom prst="rect">
              <a:avLst/>
            </a:prstGeom>
          </p:spPr>
        </p:pic>
        <p:sp>
          <p:nvSpPr>
            <p:cNvPr id="27" name="object 27"/>
            <p:cNvSpPr/>
            <p:nvPr/>
          </p:nvSpPr>
          <p:spPr>
            <a:xfrm>
              <a:off x="9176018" y="83047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8" name="object 28"/>
            <p:cNvSpPr/>
            <p:nvPr/>
          </p:nvSpPr>
          <p:spPr>
            <a:xfrm>
              <a:off x="8950120" y="88136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9" name="object 29"/>
            <p:cNvSpPr/>
            <p:nvPr/>
          </p:nvSpPr>
          <p:spPr>
            <a:xfrm>
              <a:off x="8857373" y="822121"/>
              <a:ext cx="466090" cy="55244"/>
            </a:xfrm>
            <a:custGeom>
              <a:avLst/>
              <a:gdLst/>
              <a:ahLst/>
              <a:cxnLst/>
              <a:rect l="l" t="t" r="r" b="b"/>
              <a:pathLst>
                <a:path w="466090" h="55244">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4">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30" name="object 30"/>
            <p:cNvSpPr/>
            <p:nvPr/>
          </p:nvSpPr>
          <p:spPr>
            <a:xfrm>
              <a:off x="8753945" y="102866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1" name="object 31"/>
            <p:cNvPicPr/>
            <p:nvPr/>
          </p:nvPicPr>
          <p:blipFill>
            <a:blip r:embed="rId8" cstate="print"/>
            <a:stretch>
              <a:fillRect/>
            </a:stretch>
          </p:blipFill>
          <p:spPr>
            <a:xfrm>
              <a:off x="9076147" y="791074"/>
              <a:ext cx="103437" cy="274598"/>
            </a:xfrm>
            <a:prstGeom prst="rect">
              <a:avLst/>
            </a:prstGeom>
          </p:spPr>
        </p:pic>
        <p:sp>
          <p:nvSpPr>
            <p:cNvPr id="32" name="object 32"/>
            <p:cNvSpPr/>
            <p:nvPr/>
          </p:nvSpPr>
          <p:spPr>
            <a:xfrm>
              <a:off x="8767023" y="103224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3" name="object 33"/>
            <p:cNvPicPr/>
            <p:nvPr/>
          </p:nvPicPr>
          <p:blipFill>
            <a:blip r:embed="rId9" cstate="print"/>
            <a:stretch>
              <a:fillRect/>
            </a:stretch>
          </p:blipFill>
          <p:spPr>
            <a:xfrm>
              <a:off x="8852626" y="959415"/>
              <a:ext cx="73714" cy="74022"/>
            </a:xfrm>
            <a:prstGeom prst="rect">
              <a:avLst/>
            </a:prstGeom>
          </p:spPr>
        </p:pic>
        <p:sp>
          <p:nvSpPr>
            <p:cNvPr id="34" name="object 34"/>
            <p:cNvSpPr/>
            <p:nvPr/>
          </p:nvSpPr>
          <p:spPr>
            <a:xfrm>
              <a:off x="9096359" y="85435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5" name="object 35"/>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21</a:t>
            </a:r>
          </a:p>
        </p:txBody>
      </p:sp>
      <p:sp>
        <p:nvSpPr>
          <p:cNvPr id="36" name="object 36"/>
          <p:cNvSpPr txBox="1"/>
          <p:nvPr/>
        </p:nvSpPr>
        <p:spPr>
          <a:xfrm>
            <a:off x="685187" y="7100652"/>
            <a:ext cx="391221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75000"/>
                  </a:schemeClr>
                </a:solidFill>
                <a:latin typeface="+mj-lt"/>
              </a:rPr>
              <a:t>INNOVATION PLAYBOOK</a:t>
            </a:r>
            <a:r>
              <a:rPr lang="el-GR" sz="1000" spc="15" dirty="0">
                <a:solidFill>
                  <a:schemeClr val="bg1">
                    <a:lumMod val="75000"/>
                  </a:schemeClr>
                </a:solidFill>
                <a:latin typeface="+mj-lt"/>
              </a:rPr>
              <a:t> | </a:t>
            </a:r>
            <a:r>
              <a:rPr lang="el-GR" sz="1000" spc="15" dirty="0">
                <a:solidFill>
                  <a:schemeClr val="bg1">
                    <a:lumMod val="75000"/>
                  </a:schemeClr>
                </a:solidFill>
                <a:latin typeface="+mj-lt"/>
                <a:cs typeface="Trebuchet MS"/>
              </a:rPr>
              <a:t>ΠΩΣ ΝΑ ΒΕΛΤΙΩΘΕΙΤΕ</a:t>
            </a:r>
            <a:endParaRPr sz="1000" dirty="0">
              <a:solidFill>
                <a:schemeClr val="bg1">
                  <a:lumMod val="75000"/>
                </a:schemeClr>
              </a:solidFill>
              <a:latin typeface="+mj-lt"/>
              <a:cs typeface="Trebuchet MS"/>
            </a:endParaRPr>
          </a:p>
        </p:txBody>
      </p:sp>
    </p:spTree>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78476" y="0"/>
            <a:ext cx="7083425" cy="7616825"/>
            <a:chOff x="-58743" y="12"/>
            <a:chExt cx="7083425" cy="7616825"/>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148287"/>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8743" y="492494"/>
              <a:ext cx="7083056" cy="7123841"/>
            </a:xfrm>
            <a:prstGeom prst="rect">
              <a:avLst/>
            </a:prstGeom>
          </p:spPr>
        </p:pic>
      </p:grpSp>
      <p:sp>
        <p:nvSpPr>
          <p:cNvPr id="5" name="object 5"/>
          <p:cNvSpPr txBox="1"/>
          <p:nvPr/>
        </p:nvSpPr>
        <p:spPr>
          <a:xfrm>
            <a:off x="707298" y="2433684"/>
            <a:ext cx="5033102" cy="2867452"/>
          </a:xfrm>
          <a:prstGeom prst="rect">
            <a:avLst/>
          </a:prstGeom>
        </p:spPr>
        <p:txBody>
          <a:bodyPr vert="horz" wrap="square" lIns="0" tIns="12700" rIns="0" bIns="0" rtlCol="0">
            <a:spAutoFit/>
          </a:bodyPr>
          <a:lstStyle/>
          <a:p>
            <a:pPr marL="264160" marR="367030" indent="-252095">
              <a:lnSpc>
                <a:spcPct val="100000"/>
              </a:lnSpc>
              <a:spcBef>
                <a:spcPts val="700"/>
              </a:spcBef>
              <a:tabLst>
                <a:tab pos="264160" algn="l"/>
              </a:tabLst>
            </a:pPr>
            <a:r>
              <a:rPr sz="1200" spc="15" dirty="0">
                <a:solidFill>
                  <a:srgbClr val="FFFFFF"/>
                </a:solidFill>
                <a:latin typeface="+mj-lt"/>
                <a:cs typeface="Trebuchet MS"/>
              </a:rPr>
              <a:t>O	</a:t>
            </a:r>
            <a:r>
              <a:rPr lang="el-GR" sz="1200" spc="-10" dirty="0">
                <a:solidFill>
                  <a:srgbClr val="FFFFFF"/>
                </a:solidFill>
                <a:latin typeface="+mj-lt"/>
                <a:cs typeface="Trebuchet MS"/>
              </a:rPr>
              <a:t>Υποστηρίξετε μία ποικιλομορφία καινοτόμων προσεγγίσεων στις στρατηγικές σας, εξασφαλίζοντας την κατανομή των πόρων σε διάφορες πτυχές της καινοτομίας.</a:t>
            </a:r>
          </a:p>
          <a:p>
            <a:pPr marL="264160" marR="367030" indent="-252095">
              <a:lnSpc>
                <a:spcPct val="100000"/>
              </a:lnSpc>
              <a:spcBef>
                <a:spcPts val="700"/>
              </a:spcBef>
              <a:tabLst>
                <a:tab pos="264160" algn="l"/>
              </a:tabLst>
            </a:pPr>
            <a:r>
              <a:rPr lang="el-GR" sz="1200" spc="-10" dirty="0">
                <a:solidFill>
                  <a:srgbClr val="FFFFFF"/>
                </a:solidFill>
                <a:latin typeface="+mj-lt"/>
                <a:cs typeface="Trebuchet MS"/>
              </a:rPr>
              <a:t>O	Διασφαλίσετε ότι η καινοτομία μοχλεύεται προς την επίτευξη περίπλοκων αποστολών και για την πρόβλεψη και την προετοιμασία για τις μελλοντικές προκλήσεις, ενισχύοντας και προσαρμόζοντας παράλληλα τις τρέχουσες λύσεις. </a:t>
            </a:r>
          </a:p>
          <a:p>
            <a:pPr marL="264160" marR="367030" indent="-252095">
              <a:lnSpc>
                <a:spcPct val="100000"/>
              </a:lnSpc>
              <a:spcBef>
                <a:spcPts val="700"/>
              </a:spcBef>
              <a:tabLst>
                <a:tab pos="264160" algn="l"/>
              </a:tabLst>
            </a:pPr>
            <a:r>
              <a:rPr lang="el-GR" sz="1200" spc="-10" dirty="0">
                <a:solidFill>
                  <a:srgbClr val="FFFFFF"/>
                </a:solidFill>
                <a:latin typeface="+mj-lt"/>
                <a:cs typeface="Trebuchet MS"/>
              </a:rPr>
              <a:t>O	Αξιολογήσετε τη δυνατότητα υιοθέτησης, στήριξης και αξιοποίησης ενός χαρτοφυλακίου καινοτομίας μέσω των </a:t>
            </a:r>
            <a:r>
              <a:rPr lang="el-GR" sz="1200" spc="-10" dirty="0">
                <a:solidFill>
                  <a:srgbClr val="FFFFFF"/>
                </a:solidFill>
                <a:latin typeface="+mj-lt"/>
              </a:rPr>
              <a:t>συνδυασμένων ικανοτήτων των δημόσιων οργανισμών, αντί να προσπαθείτε να συγκεντρώσετε ή να αποκτήσετε όλα αυτά τα  χαρακτηριστικά σε έναν μεμονωμένο οργανισμό. </a:t>
            </a:r>
          </a:p>
          <a:p>
            <a:pPr marL="264160" marR="367030" indent="-252095">
              <a:lnSpc>
                <a:spcPct val="100000"/>
              </a:lnSpc>
              <a:spcBef>
                <a:spcPts val="700"/>
              </a:spcBef>
              <a:tabLst>
                <a:tab pos="264160" algn="l"/>
              </a:tabLst>
            </a:pPr>
            <a:r>
              <a:rPr lang="el-GR" sz="1200" spc="-10" dirty="0">
                <a:solidFill>
                  <a:srgbClr val="FFFFFF"/>
                </a:solidFill>
                <a:latin typeface="+mj-lt"/>
              </a:rPr>
              <a:t>O	Ισορροπήσετε και να μοιράσετε την προσοχή και τους πόρους σε όλα τα στάδια του κύκλου καινοτομίας. </a:t>
            </a:r>
            <a:endParaRPr sz="1200" dirty="0">
              <a:latin typeface="+mj-lt"/>
              <a:cs typeface="Trebuchet MS"/>
            </a:endParaRPr>
          </a:p>
        </p:txBody>
      </p:sp>
      <p:sp>
        <p:nvSpPr>
          <p:cNvPr id="6" name="object 6"/>
          <p:cNvSpPr txBox="1">
            <a:spLocks noGrp="1"/>
          </p:cNvSpPr>
          <p:nvPr>
            <p:ph type="title"/>
          </p:nvPr>
        </p:nvSpPr>
        <p:spPr>
          <a:xfrm>
            <a:off x="709964" y="393968"/>
            <a:ext cx="6021035" cy="1205458"/>
          </a:xfrm>
          <a:prstGeom prst="rect">
            <a:avLst/>
          </a:prstGeom>
        </p:spPr>
        <p:txBody>
          <a:bodyPr vert="horz" wrap="square" lIns="0" tIns="12700" rIns="0" bIns="0" rtlCol="0">
            <a:spAutoFit/>
          </a:bodyPr>
          <a:lstStyle/>
          <a:p>
            <a:pPr marL="12700">
              <a:lnSpc>
                <a:spcPts val="2365"/>
              </a:lnSpc>
              <a:spcBef>
                <a:spcPts val="100"/>
              </a:spcBef>
            </a:pPr>
            <a:r>
              <a:rPr lang="el-GR" spc="-65" dirty="0">
                <a:solidFill>
                  <a:schemeClr val="accent5">
                    <a:lumMod val="60000"/>
                    <a:lumOff val="40000"/>
                  </a:schemeClr>
                </a:solidFill>
                <a:latin typeface="+mj-lt"/>
              </a:rPr>
              <a:t>ΠΩΣ ΝΑ ΒΕΛΤΙΩΣΕΤΕ</a:t>
            </a:r>
            <a:endParaRPr spc="-110" dirty="0">
              <a:solidFill>
                <a:schemeClr val="accent5">
                  <a:lumMod val="60000"/>
                  <a:lumOff val="40000"/>
                </a:schemeClr>
              </a:solidFill>
              <a:latin typeface="+mj-lt"/>
            </a:endParaRPr>
          </a:p>
          <a:p>
            <a:pPr marL="13970" marR="5080">
              <a:lnSpc>
                <a:spcPts val="3200"/>
              </a:lnSpc>
              <a:spcBef>
                <a:spcPts val="484"/>
              </a:spcBef>
            </a:pPr>
            <a:r>
              <a:rPr lang="el-GR" sz="3200" spc="-160" dirty="0">
                <a:solidFill>
                  <a:srgbClr val="FFFFFF"/>
                </a:solidFill>
                <a:latin typeface="+mj-lt"/>
              </a:rPr>
              <a:t>ΠΡΟΣΕΓΓΙΣΗ ΧΑΡΤΟΦΥΛΑΚΙΟΥ ΓΙΑ ΤΗΝ ΚΑΙΝΟΤΟΜΙΑ</a:t>
            </a:r>
            <a:endParaRPr sz="3200" dirty="0">
              <a:latin typeface="+mj-lt"/>
            </a:endParaRPr>
          </a:p>
        </p:txBody>
      </p:sp>
      <p:sp>
        <p:nvSpPr>
          <p:cNvPr id="7" name="object 7"/>
          <p:cNvSpPr txBox="1"/>
          <p:nvPr/>
        </p:nvSpPr>
        <p:spPr>
          <a:xfrm>
            <a:off x="708822" y="1662263"/>
            <a:ext cx="5412578"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FFFFFF"/>
                </a:solidFill>
                <a:latin typeface="+mj-lt"/>
                <a:cs typeface="Trebuchet MS"/>
              </a:rPr>
              <a:t>ΕΧΕΙ ΥΙΟΘΕΤΗΘΕΙ ΜΙΑ ΠΡΟΣΕΓΓΙΣΗ ΧΑΡΤΟΦΥΛΑΚΙΟΥ ΓΙΑ ΤΗΝ ΚΑΙΝΟΤΟΜΙΑ; </a:t>
            </a:r>
            <a:endParaRPr sz="1200" dirty="0">
              <a:latin typeface="+mj-lt"/>
              <a:cs typeface="Trebuchet MS"/>
            </a:endParaRPr>
          </a:p>
        </p:txBody>
      </p:sp>
      <p:sp>
        <p:nvSpPr>
          <p:cNvPr id="8" name="object 8"/>
          <p:cNvSpPr txBox="1"/>
          <p:nvPr/>
        </p:nvSpPr>
        <p:spPr>
          <a:xfrm>
            <a:off x="708822" y="2133179"/>
            <a:ext cx="20597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a:t>
            </a:r>
            <a:endParaRPr sz="1200" dirty="0">
              <a:latin typeface="+mj-lt"/>
              <a:cs typeface="Trebuchet MS"/>
            </a:endParaRPr>
          </a:p>
        </p:txBody>
      </p:sp>
      <p:sp>
        <p:nvSpPr>
          <p:cNvPr id="10" name="object 10"/>
          <p:cNvSpPr/>
          <p:nvPr/>
        </p:nvSpPr>
        <p:spPr>
          <a:xfrm>
            <a:off x="6965580" y="3780005"/>
            <a:ext cx="5130800" cy="0"/>
          </a:xfrm>
          <a:custGeom>
            <a:avLst/>
            <a:gdLst/>
            <a:ahLst/>
            <a:cxnLst/>
            <a:rect l="l" t="t" r="r" b="b"/>
            <a:pathLst>
              <a:path w="5130800">
                <a:moveTo>
                  <a:pt x="0" y="0"/>
                </a:moveTo>
                <a:lnTo>
                  <a:pt x="5130419" y="0"/>
                </a:lnTo>
              </a:path>
            </a:pathLst>
          </a:custGeom>
          <a:ln w="3810">
            <a:solidFill>
              <a:srgbClr val="148287"/>
            </a:solidFill>
          </a:ln>
        </p:spPr>
        <p:txBody>
          <a:bodyPr wrap="square" lIns="0" tIns="0" rIns="0" bIns="0" rtlCol="0"/>
          <a:lstStyle/>
          <a:p>
            <a:endParaRPr dirty="0"/>
          </a:p>
        </p:txBody>
      </p:sp>
      <p:sp>
        <p:nvSpPr>
          <p:cNvPr id="12" name="object 12"/>
          <p:cNvSpPr txBox="1"/>
          <p:nvPr/>
        </p:nvSpPr>
        <p:spPr>
          <a:xfrm>
            <a:off x="8466696" y="4894878"/>
            <a:ext cx="13885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13" name="object 13"/>
          <p:cNvSpPr txBox="1"/>
          <p:nvPr/>
        </p:nvSpPr>
        <p:spPr>
          <a:xfrm>
            <a:off x="7565299" y="5425108"/>
            <a:ext cx="2975702" cy="1326003"/>
          </a:xfrm>
          <a:prstGeom prst="rect">
            <a:avLst/>
          </a:prstGeom>
        </p:spPr>
        <p:txBody>
          <a:bodyPr vert="horz" wrap="square" lIns="0" tIns="33019" rIns="0" bIns="0" rtlCol="0">
            <a:spAutoFit/>
          </a:bodyPr>
          <a:lstStyle/>
          <a:p>
            <a:pPr marL="12700">
              <a:lnSpc>
                <a:spcPct val="100000"/>
              </a:lnSpc>
              <a:spcBef>
                <a:spcPts val="259"/>
              </a:spcBef>
            </a:pPr>
            <a:r>
              <a:rPr lang="el-GR" sz="1200" spc="-50" dirty="0">
                <a:solidFill>
                  <a:srgbClr val="1C2E42"/>
                </a:solidFill>
                <a:latin typeface="+mj-lt"/>
              </a:rPr>
              <a:t>Δοκιμάστε το </a:t>
            </a:r>
            <a:r>
              <a:rPr lang="en-US" sz="1200" spc="-50" dirty="0">
                <a:solidFill>
                  <a:srgbClr val="1C2E42"/>
                </a:solidFill>
                <a:latin typeface="+mj-lt"/>
                <a:hlinkClick r:id="rId3">
                  <a:extLst>
                    <a:ext uri="{A12FA001-AC4F-418D-AE19-62706E023703}">
                      <ahyp:hlinkClr xmlns:ahyp="http://schemas.microsoft.com/office/drawing/2018/hyperlinkcolor" val="tx"/>
                    </a:ext>
                  </a:extLst>
                </a:hlinkClick>
              </a:rPr>
              <a:t>OPSI’s Portfolio Exploration Tool</a:t>
            </a:r>
            <a:r>
              <a:rPr lang="el-GR" sz="1200" spc="-50" dirty="0">
                <a:solidFill>
                  <a:srgbClr val="1C2E42"/>
                </a:solidFill>
                <a:latin typeface="+mj-lt"/>
              </a:rPr>
              <a:t>. Το εν λόγω εργαλείο παρέχει μια συνοπτική εικόνα της ικανότητας του οργανισμού σας να υιοθετήσει διαφορετικούς τύπους καινοτομίας. Για να ενημερωθείτε περαιτέρω για τα χαρτοφυλάκια καινοτομίας, δείτε την </a:t>
            </a:r>
            <a:r>
              <a:rPr lang="el-GR" sz="1200" spc="-50" dirty="0">
                <a:solidFill>
                  <a:srgbClr val="1C2E42"/>
                </a:solidFill>
                <a:latin typeface="+mj-lt"/>
                <a:hlinkClick r:id="rId4">
                  <a:extLst>
                    <a:ext uri="{A12FA001-AC4F-418D-AE19-62706E023703}">
                      <ahyp:hlinkClr xmlns:ahyp="http://schemas.microsoft.com/office/drawing/2018/hyperlinkcolor" val="tx"/>
                    </a:ext>
                  </a:extLst>
                </a:hlinkClick>
              </a:rPr>
              <a:t>περίληψη καινοτομίας</a:t>
            </a:r>
            <a:r>
              <a:rPr lang="el-GR" sz="1200" spc="-50" dirty="0">
                <a:solidFill>
                  <a:srgbClr val="1C2E42"/>
                </a:solidFill>
                <a:latin typeface="+mj-lt"/>
              </a:rPr>
              <a:t> του OPSI. </a:t>
            </a:r>
            <a:endParaRPr sz="1200" spc="-50" dirty="0">
              <a:solidFill>
                <a:srgbClr val="1C2E42"/>
              </a:solidFill>
              <a:latin typeface="+mj-lt"/>
            </a:endParaRPr>
          </a:p>
        </p:txBody>
      </p:sp>
      <p:sp>
        <p:nvSpPr>
          <p:cNvPr id="14" name="object 14"/>
          <p:cNvSpPr txBox="1"/>
          <p:nvPr/>
        </p:nvSpPr>
        <p:spPr>
          <a:xfrm>
            <a:off x="8521344" y="1228306"/>
            <a:ext cx="11599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15" name="object 15"/>
          <p:cNvSpPr txBox="1"/>
          <p:nvPr/>
        </p:nvSpPr>
        <p:spPr>
          <a:xfrm>
            <a:off x="7565298" y="1876371"/>
            <a:ext cx="3356701" cy="617220"/>
          </a:xfrm>
          <a:prstGeom prst="rect">
            <a:avLst/>
          </a:prstGeom>
        </p:spPr>
        <p:txBody>
          <a:bodyPr vert="horz" wrap="square" lIns="0" tIns="12700" rIns="0" bIns="0" rtlCol="0">
            <a:spAutoFit/>
          </a:bodyPr>
          <a:lstStyle/>
          <a:p>
            <a:pPr marL="12700" marR="5080">
              <a:lnSpc>
                <a:spcPct val="111100"/>
              </a:lnSpc>
              <a:spcBef>
                <a:spcPts val="100"/>
              </a:spcBef>
            </a:pPr>
            <a:r>
              <a:rPr lang="el-GR" sz="1200" spc="-50" dirty="0">
                <a:solidFill>
                  <a:srgbClr val="1C2E42"/>
                </a:solidFill>
                <a:latin typeface="+mj-lt"/>
              </a:rPr>
              <a:t>Το </a:t>
            </a:r>
            <a:r>
              <a:rPr lang="en-US" sz="1200" spc="-50" dirty="0">
                <a:solidFill>
                  <a:srgbClr val="1C2E42"/>
                </a:solidFill>
                <a:latin typeface="+mj-lt"/>
                <a:hlinkClick r:id="rId5">
                  <a:extLst>
                    <a:ext uri="{A12FA001-AC4F-418D-AE19-62706E023703}">
                      <ahyp:hlinkClr xmlns:ahyp="http://schemas.microsoft.com/office/drawing/2018/hyperlinkcolor" val="tx"/>
                    </a:ext>
                  </a:extLst>
                </a:hlinkClick>
              </a:rPr>
              <a:t>Innovation Cookbook</a:t>
            </a:r>
            <a:r>
              <a:rPr lang="el-GR" sz="1200" spc="-50" dirty="0">
                <a:solidFill>
                  <a:srgbClr val="1C2E42"/>
                </a:solidFill>
                <a:latin typeface="+mj-lt"/>
              </a:rPr>
              <a:t>, σχεδιασμένο από τον οργανισμό Future by Lund παρέχει ένα πλαίσιο για την καινοτομία βασισμένο πάνω </a:t>
            </a:r>
            <a:r>
              <a:rPr lang="en-US" sz="1200" spc="-50" dirty="0">
                <a:solidFill>
                  <a:srgbClr val="1C2E42"/>
                </a:solidFill>
                <a:latin typeface="+mj-lt"/>
              </a:rPr>
              <a:t>Innovation Facet Model</a:t>
            </a:r>
            <a:r>
              <a:rPr lang="el-GR" sz="1200" spc="-50" dirty="0">
                <a:solidFill>
                  <a:srgbClr val="1C2E42"/>
                </a:solidFill>
                <a:latin typeface="+mj-lt"/>
              </a:rPr>
              <a:t> του </a:t>
            </a:r>
            <a:r>
              <a:rPr lang="en-US" sz="1200" spc="-50" dirty="0">
                <a:solidFill>
                  <a:srgbClr val="1C2E42"/>
                </a:solidFill>
                <a:latin typeface="+mj-lt"/>
              </a:rPr>
              <a:t>OPSI</a:t>
            </a:r>
            <a:r>
              <a:rPr lang="el-GR" sz="1200" spc="-50" dirty="0">
                <a:solidFill>
                  <a:srgbClr val="1C2E42"/>
                </a:solidFill>
                <a:latin typeface="+mj-lt"/>
              </a:rPr>
              <a:t>.</a:t>
            </a:r>
            <a:endParaRPr sz="1200" spc="-50" dirty="0">
              <a:solidFill>
                <a:srgbClr val="1C2E42"/>
              </a:solidFill>
              <a:latin typeface="+mj-lt"/>
            </a:endParaRPr>
          </a:p>
        </p:txBody>
      </p:sp>
      <p:sp>
        <p:nvSpPr>
          <p:cNvPr id="16" name="object 16"/>
          <p:cNvSpPr txBox="1"/>
          <p:nvPr/>
        </p:nvSpPr>
        <p:spPr>
          <a:xfrm>
            <a:off x="1104890" y="6618290"/>
            <a:ext cx="2707709"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17" name="object 17"/>
          <p:cNvGrpSpPr/>
          <p:nvPr/>
        </p:nvGrpSpPr>
        <p:grpSpPr>
          <a:xfrm>
            <a:off x="720002" y="977858"/>
            <a:ext cx="7669530" cy="5988685"/>
            <a:chOff x="720002" y="977858"/>
            <a:chExt cx="7669530" cy="5988685"/>
          </a:xfrm>
        </p:grpSpPr>
        <p:sp>
          <p:nvSpPr>
            <p:cNvPr id="18" name="object 18"/>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9" name="object 19"/>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0" name="object 20"/>
            <p:cNvPicPr/>
            <p:nvPr/>
          </p:nvPicPr>
          <p:blipFill>
            <a:blip r:embed="rId7" cstate="print"/>
            <a:stretch>
              <a:fillRect/>
            </a:stretch>
          </p:blipFill>
          <p:spPr>
            <a:xfrm>
              <a:off x="7699783" y="1039941"/>
              <a:ext cx="217575" cy="253108"/>
            </a:xfrm>
            <a:prstGeom prst="rect">
              <a:avLst/>
            </a:prstGeom>
          </p:spPr>
        </p:pic>
        <p:sp>
          <p:nvSpPr>
            <p:cNvPr id="21" name="object 21"/>
            <p:cNvSpPr/>
            <p:nvPr/>
          </p:nvSpPr>
          <p:spPr>
            <a:xfrm>
              <a:off x="7997017" y="1017257"/>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2" name="object 22"/>
            <p:cNvSpPr/>
            <p:nvPr/>
          </p:nvSpPr>
          <p:spPr>
            <a:xfrm>
              <a:off x="7771120" y="1068147"/>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3" name="object 23"/>
            <p:cNvSpPr/>
            <p:nvPr/>
          </p:nvSpPr>
          <p:spPr>
            <a:xfrm>
              <a:off x="7678382" y="1008900"/>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sp>
          <p:nvSpPr>
            <p:cNvPr id="24" name="object 24"/>
            <p:cNvSpPr/>
            <p:nvPr/>
          </p:nvSpPr>
          <p:spPr>
            <a:xfrm>
              <a:off x="7574945" y="1215446"/>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5" name="object 25"/>
            <p:cNvPicPr/>
            <p:nvPr/>
          </p:nvPicPr>
          <p:blipFill>
            <a:blip r:embed="rId8" cstate="print"/>
            <a:stretch>
              <a:fillRect/>
            </a:stretch>
          </p:blipFill>
          <p:spPr>
            <a:xfrm>
              <a:off x="7897147" y="977858"/>
              <a:ext cx="103437" cy="274598"/>
            </a:xfrm>
            <a:prstGeom prst="rect">
              <a:avLst/>
            </a:prstGeom>
          </p:spPr>
        </p:pic>
        <p:sp>
          <p:nvSpPr>
            <p:cNvPr id="26" name="object 26"/>
            <p:cNvSpPr/>
            <p:nvPr/>
          </p:nvSpPr>
          <p:spPr>
            <a:xfrm>
              <a:off x="7588023" y="1219027"/>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7" name="object 27"/>
            <p:cNvPicPr/>
            <p:nvPr/>
          </p:nvPicPr>
          <p:blipFill>
            <a:blip r:embed="rId9" cstate="print"/>
            <a:stretch>
              <a:fillRect/>
            </a:stretch>
          </p:blipFill>
          <p:spPr>
            <a:xfrm>
              <a:off x="7673626" y="1146199"/>
              <a:ext cx="73714" cy="74022"/>
            </a:xfrm>
            <a:prstGeom prst="rect">
              <a:avLst/>
            </a:prstGeom>
          </p:spPr>
        </p:pic>
        <p:sp>
          <p:nvSpPr>
            <p:cNvPr id="28" name="object 28"/>
            <p:cNvSpPr/>
            <p:nvPr/>
          </p:nvSpPr>
          <p:spPr>
            <a:xfrm>
              <a:off x="7917359" y="1041135"/>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pic>
          <p:nvPicPr>
            <p:cNvPr id="29" name="object 29"/>
            <p:cNvPicPr/>
            <p:nvPr/>
          </p:nvPicPr>
          <p:blipFill>
            <a:blip r:embed="rId10" cstate="print"/>
            <a:stretch>
              <a:fillRect/>
            </a:stretch>
          </p:blipFill>
          <p:spPr>
            <a:xfrm>
              <a:off x="7578001" y="4870805"/>
              <a:ext cx="704773" cy="241198"/>
            </a:xfrm>
            <a:prstGeom prst="rect">
              <a:avLst/>
            </a:prstGeom>
          </p:spPr>
        </p:pic>
      </p:grpSp>
      <p:sp>
        <p:nvSpPr>
          <p:cNvPr id="30" name="object 30"/>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22</a:t>
            </a:r>
          </a:p>
        </p:txBody>
      </p:sp>
      <p:sp>
        <p:nvSpPr>
          <p:cNvPr id="31" name="object 31"/>
          <p:cNvSpPr txBox="1"/>
          <p:nvPr/>
        </p:nvSpPr>
        <p:spPr>
          <a:xfrm>
            <a:off x="728615" y="7088732"/>
            <a:ext cx="398841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75000"/>
                  </a:schemeClr>
                </a:solidFill>
              </a:rPr>
              <a:t>INNOVATION PLAYBOOK</a:t>
            </a:r>
            <a:r>
              <a:rPr lang="el-GR" sz="1000" spc="15" dirty="0">
                <a:solidFill>
                  <a:schemeClr val="bg1">
                    <a:lumMod val="75000"/>
                  </a:schemeClr>
                </a:solidFill>
              </a:rPr>
              <a:t> | ΠΩΣ ΝΑ ΒΕΛΤΙΩΘΕΙΤΕ</a:t>
            </a:r>
            <a:endParaRPr sz="1000" spc="15" dirty="0">
              <a:solidFill>
                <a:schemeClr val="bg1">
                  <a:lumMod val="75000"/>
                </a:schemeClr>
              </a:solidFill>
            </a:endParaRPr>
          </a:p>
        </p:txBody>
      </p:sp>
    </p:spTree>
  </p:cSld>
  <p:clrMapOvr>
    <a:masterClrMapping/>
  </p:clrMapOvr>
  <p:transition>
    <p:zoom/>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D6B1A530-589C-CC1D-0819-0C855EF1021D}"/>
              </a:ext>
            </a:extLst>
          </p:cNvPr>
          <p:cNvSpPr/>
          <p:nvPr/>
        </p:nvSpPr>
        <p:spPr>
          <a:xfrm>
            <a:off x="5961188" y="587964"/>
            <a:ext cx="6135370" cy="6350635"/>
          </a:xfrm>
          <a:custGeom>
            <a:avLst/>
            <a:gdLst/>
            <a:ahLst/>
            <a:cxnLst/>
            <a:rect l="l" t="t" r="r" b="b"/>
            <a:pathLst>
              <a:path w="6135370" h="6350634">
                <a:moveTo>
                  <a:pt x="3413188" y="0"/>
                </a:moveTo>
                <a:lnTo>
                  <a:pt x="6134812" y="1299985"/>
                </a:lnTo>
              </a:path>
              <a:path w="6135370" h="6350634">
                <a:moveTo>
                  <a:pt x="6134812" y="1944791"/>
                </a:moveTo>
                <a:lnTo>
                  <a:pt x="3413188" y="3236722"/>
                </a:lnTo>
                <a:lnTo>
                  <a:pt x="0" y="1623390"/>
                </a:lnTo>
                <a:lnTo>
                  <a:pt x="3413188" y="0"/>
                </a:lnTo>
              </a:path>
              <a:path w="6135370" h="6350634">
                <a:moveTo>
                  <a:pt x="5758002" y="2116721"/>
                </a:moveTo>
                <a:lnTo>
                  <a:pt x="6134812" y="2296705"/>
                </a:lnTo>
              </a:path>
              <a:path w="6135370" h="6350634">
                <a:moveTo>
                  <a:pt x="6134812" y="2941515"/>
                </a:moveTo>
                <a:lnTo>
                  <a:pt x="3413188" y="4233456"/>
                </a:lnTo>
                <a:lnTo>
                  <a:pt x="0" y="2620111"/>
                </a:lnTo>
                <a:lnTo>
                  <a:pt x="1051064" y="2120201"/>
                </a:lnTo>
              </a:path>
              <a:path w="6135370" h="6350634">
                <a:moveTo>
                  <a:pt x="5640197" y="3180461"/>
                </a:moveTo>
                <a:lnTo>
                  <a:pt x="6134812" y="3416711"/>
                </a:lnTo>
              </a:path>
              <a:path w="6135370" h="6350634">
                <a:moveTo>
                  <a:pt x="6134812" y="4061515"/>
                </a:moveTo>
                <a:lnTo>
                  <a:pt x="3413188" y="5353456"/>
                </a:lnTo>
                <a:lnTo>
                  <a:pt x="0" y="3740111"/>
                </a:lnTo>
                <a:lnTo>
                  <a:pt x="1181061" y="3178378"/>
                </a:lnTo>
              </a:path>
              <a:path w="6135370" h="6350634">
                <a:moveTo>
                  <a:pt x="5758002" y="4233456"/>
                </a:moveTo>
                <a:lnTo>
                  <a:pt x="6134812" y="4413440"/>
                </a:lnTo>
              </a:path>
              <a:path w="6135370" h="6350634">
                <a:moveTo>
                  <a:pt x="6134812" y="5058247"/>
                </a:moveTo>
                <a:lnTo>
                  <a:pt x="3413188" y="6350177"/>
                </a:lnTo>
                <a:lnTo>
                  <a:pt x="0" y="4736846"/>
                </a:lnTo>
                <a:lnTo>
                  <a:pt x="1051064" y="4236935"/>
                </a:lnTo>
              </a:path>
            </a:pathLst>
          </a:custGeom>
          <a:ln w="93522">
            <a:solidFill>
              <a:srgbClr val="FF3366">
                <a:alpha val="14000"/>
              </a:srgbClr>
            </a:solidFill>
          </a:ln>
          <a:effectLst>
            <a:outerShdw blurRad="50800" dist="50800" dir="5400000" algn="ctr" rotWithShape="0">
              <a:srgbClr val="000000"/>
            </a:outerShdw>
          </a:effectLst>
        </p:spPr>
        <p:txBody>
          <a:bodyPr wrap="square" lIns="0" tIns="0" rIns="0" bIns="0" rtlCol="0"/>
          <a:lstStyle/>
          <a:p>
            <a:endParaRPr dirty="0"/>
          </a:p>
        </p:txBody>
      </p:sp>
      <p:pic>
        <p:nvPicPr>
          <p:cNvPr id="4" name="Image 325">
            <a:extLst>
              <a:ext uri="{FF2B5EF4-FFF2-40B4-BE49-F238E27FC236}">
                <a16:creationId xmlns:a16="http://schemas.microsoft.com/office/drawing/2014/main" id="{7819D90E-2D42-5FE4-6DDD-21FF8CBF61B0}"/>
              </a:ext>
            </a:extLst>
          </p:cNvPr>
          <p:cNvPicPr/>
          <p:nvPr/>
        </p:nvPicPr>
        <p:blipFill>
          <a:blip r:embed="rId2" cstate="print"/>
          <a:stretch>
            <a:fillRect/>
          </a:stretch>
        </p:blipFill>
        <p:spPr>
          <a:xfrm>
            <a:off x="0" y="2765225"/>
            <a:ext cx="12095480" cy="4293870"/>
          </a:xfrm>
          <a:prstGeom prst="rect">
            <a:avLst/>
          </a:prstGeom>
        </p:spPr>
      </p:pic>
      <p:sp>
        <p:nvSpPr>
          <p:cNvPr id="5" name="object 10">
            <a:extLst>
              <a:ext uri="{FF2B5EF4-FFF2-40B4-BE49-F238E27FC236}">
                <a16:creationId xmlns:a16="http://schemas.microsoft.com/office/drawing/2014/main" id="{1B33CD33-39FB-1E4B-75A7-27CB0F37AA4A}"/>
              </a:ext>
            </a:extLst>
          </p:cNvPr>
          <p:cNvSpPr txBox="1">
            <a:spLocks noGrp="1"/>
          </p:cNvSpPr>
          <p:nvPr>
            <p:ph type="title"/>
          </p:nvPr>
        </p:nvSpPr>
        <p:spPr>
          <a:xfrm>
            <a:off x="709965" y="393968"/>
            <a:ext cx="7164035" cy="1615827"/>
          </a:xfrm>
          <a:prstGeom prst="rect">
            <a:avLst/>
          </a:prstGeom>
        </p:spPr>
        <p:txBody>
          <a:bodyPr vert="horz" wrap="square" lIns="0" tIns="12700" rIns="0" bIns="0" rtlCol="0">
            <a:spAutoFit/>
          </a:bodyPr>
          <a:lstStyle/>
          <a:p>
            <a:pPr marL="12700">
              <a:lnSpc>
                <a:spcPts val="2365"/>
              </a:lnSpc>
              <a:spcBef>
                <a:spcPts val="100"/>
              </a:spcBef>
            </a:pPr>
            <a:r>
              <a:rPr lang="el-GR" spc="-125" dirty="0">
                <a:solidFill>
                  <a:srgbClr val="FF3366"/>
                </a:solidFill>
                <a:latin typeface="+mj-lt"/>
              </a:rPr>
              <a:t>2</a:t>
            </a:r>
            <a:r>
              <a:rPr lang="el-GR" spc="-125" baseline="30000" dirty="0">
                <a:solidFill>
                  <a:srgbClr val="FF3366"/>
                </a:solidFill>
                <a:latin typeface="+mj-lt"/>
              </a:rPr>
              <a:t>η</a:t>
            </a:r>
            <a:r>
              <a:rPr lang="el-GR" spc="-125" dirty="0">
                <a:solidFill>
                  <a:srgbClr val="FF3366"/>
                </a:solidFill>
                <a:latin typeface="+mj-lt"/>
              </a:rPr>
              <a:t> ΑΡΧΗ</a:t>
            </a:r>
            <a:endParaRPr spc="-25" dirty="0">
              <a:solidFill>
                <a:srgbClr val="FF3366"/>
              </a:solidFill>
              <a:latin typeface="+mj-lt"/>
            </a:endParaRPr>
          </a:p>
          <a:p>
            <a:pPr marL="13970" marR="5080">
              <a:lnSpc>
                <a:spcPts val="3200"/>
              </a:lnSpc>
              <a:spcBef>
                <a:spcPts val="484"/>
              </a:spcBef>
            </a:pPr>
            <a:r>
              <a:rPr lang="el-GR" sz="3200" spc="-145" dirty="0">
                <a:solidFill>
                  <a:srgbClr val="FF3366"/>
                </a:solidFill>
                <a:latin typeface="+mj-lt"/>
              </a:rPr>
              <a:t>ΕΝΘΑΡΡΥΝΕΤΕ ΚΑΙ ΕΞΟΠΛΙΣΤΕ ΟΛΟΥΣ ΤΟΥΣ ΔΗΜΟΣΙΟΥΣ ΥΠΑΛΛΗΛΟΥΣ ΩΣΤΕ ΝΑ ΚΑΙΝΟΤΟΜΟΥΝ</a:t>
            </a:r>
          </a:p>
        </p:txBody>
      </p:sp>
      <p:sp>
        <p:nvSpPr>
          <p:cNvPr id="6" name="object 11">
            <a:extLst>
              <a:ext uri="{FF2B5EF4-FFF2-40B4-BE49-F238E27FC236}">
                <a16:creationId xmlns:a16="http://schemas.microsoft.com/office/drawing/2014/main" id="{A6048892-A6C6-7D4E-1ED6-133629962700}"/>
              </a:ext>
            </a:extLst>
          </p:cNvPr>
          <p:cNvSpPr txBox="1"/>
          <p:nvPr/>
        </p:nvSpPr>
        <p:spPr>
          <a:xfrm>
            <a:off x="709965" y="1985211"/>
            <a:ext cx="6235551" cy="665480"/>
          </a:xfrm>
          <a:prstGeom prst="rect">
            <a:avLst/>
          </a:prstGeom>
        </p:spPr>
        <p:txBody>
          <a:bodyPr vert="horz" wrap="square" lIns="0" tIns="12700" rIns="0" bIns="0" rtlCol="0">
            <a:spAutoFit/>
          </a:bodyPr>
          <a:lstStyle/>
          <a:p>
            <a:pPr marL="12700" marR="5080">
              <a:lnSpc>
                <a:spcPct val="100000"/>
              </a:lnSpc>
              <a:spcBef>
                <a:spcPts val="100"/>
              </a:spcBef>
            </a:pPr>
            <a:r>
              <a:rPr lang="el-GR" sz="2100" spc="-160" dirty="0">
                <a:solidFill>
                  <a:srgbClr val="FF3366"/>
                </a:solidFill>
                <a:latin typeface="+mj-lt"/>
                <a:cs typeface="Trebuchet MS"/>
              </a:rPr>
              <a:t>Η ΥΙΟΘΕΤΗΣΗ ΤΗΣ ΔΕΥΤΕΡΗΣ ΑΡΧΗΣ ΠΕΡΙΚΛΕΙΕΙ ΠΕΝΤΕ ΒΑΣΙΚΕΣ ΔΙΑΣΤΑΣΕΙΣ:</a:t>
            </a:r>
            <a:endParaRPr sz="2100" dirty="0">
              <a:latin typeface="+mj-lt"/>
              <a:cs typeface="Trebuchet MS"/>
            </a:endParaRPr>
          </a:p>
        </p:txBody>
      </p:sp>
      <p:sp>
        <p:nvSpPr>
          <p:cNvPr id="7" name="object 12">
            <a:extLst>
              <a:ext uri="{FF2B5EF4-FFF2-40B4-BE49-F238E27FC236}">
                <a16:creationId xmlns:a16="http://schemas.microsoft.com/office/drawing/2014/main" id="{9A52B001-7FB1-853E-EA4C-45EABEFF88BF}"/>
              </a:ext>
            </a:extLst>
          </p:cNvPr>
          <p:cNvSpPr txBox="1">
            <a:spLocks noGrp="1"/>
          </p:cNvSpPr>
          <p:nvPr>
            <p:ph type="sldNum" sz="quarter" idx="7"/>
          </p:nvPr>
        </p:nvSpPr>
        <p:spPr>
          <a:xfrm>
            <a:off x="310678" y="7168882"/>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23</a:t>
            </a:r>
          </a:p>
        </p:txBody>
      </p:sp>
      <p:sp>
        <p:nvSpPr>
          <p:cNvPr id="8" name="object 13">
            <a:extLst>
              <a:ext uri="{FF2B5EF4-FFF2-40B4-BE49-F238E27FC236}">
                <a16:creationId xmlns:a16="http://schemas.microsoft.com/office/drawing/2014/main" id="{43D903D1-216B-C2F2-C7BB-81355AF329BE}"/>
              </a:ext>
            </a:extLst>
          </p:cNvPr>
          <p:cNvSpPr txBox="1"/>
          <p:nvPr/>
        </p:nvSpPr>
        <p:spPr>
          <a:xfrm>
            <a:off x="709965" y="7168882"/>
            <a:ext cx="3983791"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solidFill>
                <a:cs typeface="Trebuchet MS"/>
              </a:rPr>
              <a:t>INNOVATION PLAYBOOK</a:t>
            </a:r>
            <a:r>
              <a:rPr lang="el-GR" sz="1000" spc="-5" dirty="0">
                <a:solidFill>
                  <a:schemeClr val="bg1"/>
                </a:solidFill>
                <a:latin typeface="+mj-lt"/>
                <a:cs typeface="Trebuchet MS"/>
              </a:rPr>
              <a:t> | ΑΡΧΕΣ ΚΑΙΝΟΤΟΜΙΑΣ</a:t>
            </a:r>
            <a:endParaRPr sz="1000" dirty="0">
              <a:solidFill>
                <a:schemeClr val="bg1"/>
              </a:solidFill>
              <a:latin typeface="+mj-lt"/>
              <a:cs typeface="Trebuchet MS"/>
            </a:endParaRPr>
          </a:p>
        </p:txBody>
      </p:sp>
      <p:sp>
        <p:nvSpPr>
          <p:cNvPr id="9" name="object 5">
            <a:extLst>
              <a:ext uri="{FF2B5EF4-FFF2-40B4-BE49-F238E27FC236}">
                <a16:creationId xmlns:a16="http://schemas.microsoft.com/office/drawing/2014/main" id="{F2BB5268-F538-D905-42DC-962864D9E1A2}"/>
              </a:ext>
            </a:extLst>
          </p:cNvPr>
          <p:cNvSpPr txBox="1"/>
          <p:nvPr/>
        </p:nvSpPr>
        <p:spPr>
          <a:xfrm>
            <a:off x="4937387" y="3251653"/>
            <a:ext cx="2157460" cy="1669687"/>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10" dirty="0">
                <a:solidFill>
                  <a:srgbClr val="FFFFFF"/>
                </a:solidFill>
                <a:latin typeface="+mj-lt"/>
                <a:cs typeface="Trebuchet MS"/>
              </a:rPr>
              <a:t>Αναγνωρίστε τα πλεονεκτήματα που προσφέρει μια κουλτούρα </a:t>
            </a:r>
            <a:r>
              <a:rPr lang="el-GR" sz="1400" b="1" spc="10" dirty="0">
                <a:solidFill>
                  <a:srgbClr val="FFFFFF"/>
                </a:solidFill>
                <a:latin typeface="+mj-lt"/>
              </a:rPr>
              <a:t>ανοιχτότητας, μάθησης από λάθη και συνεργασίας  έναντι των στεγανών </a:t>
            </a:r>
            <a:r>
              <a:rPr lang="el-GR" sz="1400" b="1" spc="10" dirty="0">
                <a:solidFill>
                  <a:srgbClr val="FFFFFF"/>
                </a:solidFill>
                <a:latin typeface="+mj-lt"/>
                <a:cs typeface="Trebuchet MS"/>
              </a:rPr>
              <a:t>στην πρακτική εφαρμογή της καινοτομίας </a:t>
            </a:r>
            <a:endParaRPr sz="1400" b="1" spc="10" dirty="0">
              <a:solidFill>
                <a:srgbClr val="FFFFFF"/>
              </a:solidFill>
              <a:latin typeface="+mj-lt"/>
              <a:cs typeface="Trebuchet MS"/>
            </a:endParaRPr>
          </a:p>
        </p:txBody>
      </p:sp>
      <p:sp>
        <p:nvSpPr>
          <p:cNvPr id="10" name="object 6">
            <a:extLst>
              <a:ext uri="{FF2B5EF4-FFF2-40B4-BE49-F238E27FC236}">
                <a16:creationId xmlns:a16="http://schemas.microsoft.com/office/drawing/2014/main" id="{F24EF169-45B2-50C8-0231-1DEE24B696C5}"/>
              </a:ext>
            </a:extLst>
          </p:cNvPr>
          <p:cNvSpPr txBox="1"/>
          <p:nvPr/>
        </p:nvSpPr>
        <p:spPr>
          <a:xfrm>
            <a:off x="358035" y="3064979"/>
            <a:ext cx="2221352" cy="2490424"/>
          </a:xfrm>
          <a:prstGeom prst="rect">
            <a:avLst/>
          </a:prstGeom>
        </p:spPr>
        <p:txBody>
          <a:bodyPr vert="horz" wrap="square" lIns="0" tIns="27939" rIns="0" bIns="0" rtlCol="0">
            <a:spAutoFit/>
          </a:bodyPr>
          <a:lstStyle/>
          <a:p>
            <a:pPr marL="51435" marR="44450" algn="ctr">
              <a:lnSpc>
                <a:spcPts val="1600"/>
              </a:lnSpc>
              <a:spcBef>
                <a:spcPts val="219"/>
              </a:spcBef>
            </a:pPr>
            <a:r>
              <a:rPr lang="el-GR" sz="1400" b="1" spc="10" dirty="0">
                <a:solidFill>
                  <a:srgbClr val="FFFFFF"/>
                </a:solidFill>
                <a:latin typeface="+mj-lt"/>
                <a:cs typeface="Trebuchet MS"/>
              </a:rPr>
              <a:t>Διασφαλίστε υποστηρικτικές δομές, διαδικασίες και συνθήκες εργασίας που να επιτρέπουν στους δημοσίους υπαλλήλους να καινοτομούν και να επαναξιολογούν συνεχώς εδραιωμένες ρουτίνες, οι οποίες μπορούν άσκοπα να παρεμποδίζουν την καινοτομία.</a:t>
            </a:r>
            <a:endParaRPr sz="1400" b="1" spc="10" dirty="0">
              <a:solidFill>
                <a:srgbClr val="FFFFFF"/>
              </a:solidFill>
              <a:latin typeface="+mj-lt"/>
              <a:cs typeface="Trebuchet MS"/>
            </a:endParaRPr>
          </a:p>
        </p:txBody>
      </p:sp>
      <p:sp>
        <p:nvSpPr>
          <p:cNvPr id="11" name="object 7">
            <a:extLst>
              <a:ext uri="{FF2B5EF4-FFF2-40B4-BE49-F238E27FC236}">
                <a16:creationId xmlns:a16="http://schemas.microsoft.com/office/drawing/2014/main" id="{B3099CAA-5E0E-D7FA-7F2A-2FC21A7B747B}"/>
              </a:ext>
            </a:extLst>
          </p:cNvPr>
          <p:cNvSpPr txBox="1"/>
          <p:nvPr/>
        </p:nvSpPr>
        <p:spPr>
          <a:xfrm>
            <a:off x="2844800" y="4817692"/>
            <a:ext cx="1824177" cy="1259318"/>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10" dirty="0">
                <a:solidFill>
                  <a:srgbClr val="FFFFFF"/>
                </a:solidFill>
                <a:latin typeface="+mj-lt"/>
                <a:cs typeface="Trebuchet MS"/>
              </a:rPr>
              <a:t>Αναγνωρίστε ότι η καινοτομία απαιτεί και περιλαμβάνει ένα ευρύ φάσμα δεξιοτήτων, ικανοτήτων και κινήτρων.</a:t>
            </a:r>
            <a:endParaRPr sz="1400" b="1" spc="10" dirty="0">
              <a:solidFill>
                <a:srgbClr val="FFFFFF"/>
              </a:solidFill>
              <a:latin typeface="+mj-lt"/>
              <a:cs typeface="Trebuchet MS"/>
            </a:endParaRPr>
          </a:p>
        </p:txBody>
      </p:sp>
      <p:sp>
        <p:nvSpPr>
          <p:cNvPr id="12" name="object 8">
            <a:extLst>
              <a:ext uri="{FF2B5EF4-FFF2-40B4-BE49-F238E27FC236}">
                <a16:creationId xmlns:a16="http://schemas.microsoft.com/office/drawing/2014/main" id="{77E0EC73-42AF-465F-683F-F5C3F9304F06}"/>
              </a:ext>
            </a:extLst>
          </p:cNvPr>
          <p:cNvSpPr txBox="1"/>
          <p:nvPr/>
        </p:nvSpPr>
        <p:spPr>
          <a:xfrm>
            <a:off x="7370467" y="4949310"/>
            <a:ext cx="1909775" cy="1259318"/>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10" dirty="0">
                <a:solidFill>
                  <a:srgbClr val="FFFFFF"/>
                </a:solidFill>
                <a:latin typeface="+mj-lt"/>
                <a:cs typeface="Trebuchet MS"/>
              </a:rPr>
              <a:t>Παρέχετε σαφήνεια σχετικά με τις ευθύνες για την καινοτομία έτσι ώστε όλοι να γνωρίζουν πώς να συμμετέχουν ή να συνεισφέρουν. </a:t>
            </a:r>
            <a:endParaRPr sz="1400" b="1" spc="10" dirty="0">
              <a:solidFill>
                <a:srgbClr val="FFFFFF"/>
              </a:solidFill>
              <a:latin typeface="+mj-lt"/>
              <a:cs typeface="Trebuchet MS"/>
            </a:endParaRPr>
          </a:p>
        </p:txBody>
      </p:sp>
      <p:sp>
        <p:nvSpPr>
          <p:cNvPr id="13" name="object 9">
            <a:extLst>
              <a:ext uri="{FF2B5EF4-FFF2-40B4-BE49-F238E27FC236}">
                <a16:creationId xmlns:a16="http://schemas.microsoft.com/office/drawing/2014/main" id="{8E1F0694-09D6-FD7D-A225-2EB441E6AD9C}"/>
              </a:ext>
            </a:extLst>
          </p:cNvPr>
          <p:cNvSpPr txBox="1"/>
          <p:nvPr/>
        </p:nvSpPr>
        <p:spPr>
          <a:xfrm>
            <a:off x="9523724" y="3261178"/>
            <a:ext cx="2222206" cy="1874871"/>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10" dirty="0">
                <a:solidFill>
                  <a:srgbClr val="FFFFFF"/>
                </a:solidFill>
                <a:latin typeface="+mj-lt"/>
              </a:rPr>
              <a:t>Παρέχετε άδεια στους οργανισμούς του δημόσιου </a:t>
            </a:r>
            <a:r>
              <a:rPr lang="el-GR" sz="1400" b="1" spc="10" dirty="0">
                <a:solidFill>
                  <a:srgbClr val="FFFFFF"/>
                </a:solidFill>
                <a:latin typeface="+mj-lt"/>
                <a:cs typeface="Trebuchet MS"/>
              </a:rPr>
              <a:t>τομέα και στους δημοσίους υπαλλήλους να αναλάβουν τα κατάλληλα ρίσκα και να εμπλακούν με νέες ιδέες, τεχνολογία και τρόπους εργασίας στο πλαίσιο της κύριας ενασχόλησής τους. </a:t>
            </a:r>
            <a:endParaRPr sz="1400" b="1" spc="10" dirty="0">
              <a:solidFill>
                <a:srgbClr val="FFFFFF"/>
              </a:solidFill>
              <a:latin typeface="+mj-lt"/>
              <a:cs typeface="Trebuchet MS"/>
            </a:endParaRPr>
          </a:p>
        </p:txBody>
      </p:sp>
    </p:spTree>
    <p:extLst>
      <p:ext uri="{BB962C8B-B14F-4D97-AF65-F5344CB8AC3E}">
        <p14:creationId xmlns:p14="http://schemas.microsoft.com/office/powerpoint/2010/main" val="2100023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5816600" y="606107"/>
            <a:ext cx="6135370" cy="6350635"/>
          </a:xfrm>
          <a:custGeom>
            <a:avLst/>
            <a:gdLst/>
            <a:ahLst/>
            <a:cxnLst/>
            <a:rect l="l" t="t" r="r" b="b"/>
            <a:pathLst>
              <a:path w="6135370" h="6350634">
                <a:moveTo>
                  <a:pt x="3413188" y="0"/>
                </a:moveTo>
                <a:lnTo>
                  <a:pt x="6134812" y="1299985"/>
                </a:lnTo>
              </a:path>
              <a:path w="6135370" h="6350634">
                <a:moveTo>
                  <a:pt x="6134812" y="1944791"/>
                </a:moveTo>
                <a:lnTo>
                  <a:pt x="3413188" y="3236722"/>
                </a:lnTo>
                <a:lnTo>
                  <a:pt x="0" y="1623390"/>
                </a:lnTo>
                <a:lnTo>
                  <a:pt x="3413188" y="0"/>
                </a:lnTo>
              </a:path>
              <a:path w="6135370" h="6350634">
                <a:moveTo>
                  <a:pt x="5758002" y="2116721"/>
                </a:moveTo>
                <a:lnTo>
                  <a:pt x="6134812" y="2296705"/>
                </a:lnTo>
              </a:path>
              <a:path w="6135370" h="6350634">
                <a:moveTo>
                  <a:pt x="6134812" y="2941515"/>
                </a:moveTo>
                <a:lnTo>
                  <a:pt x="3413188" y="4233456"/>
                </a:lnTo>
                <a:lnTo>
                  <a:pt x="0" y="2620111"/>
                </a:lnTo>
                <a:lnTo>
                  <a:pt x="1051064" y="2120201"/>
                </a:lnTo>
              </a:path>
              <a:path w="6135370" h="6350634">
                <a:moveTo>
                  <a:pt x="5640197" y="3180461"/>
                </a:moveTo>
                <a:lnTo>
                  <a:pt x="6134812" y="3416711"/>
                </a:lnTo>
              </a:path>
              <a:path w="6135370" h="6350634">
                <a:moveTo>
                  <a:pt x="6134812" y="4061515"/>
                </a:moveTo>
                <a:lnTo>
                  <a:pt x="3413188" y="5353456"/>
                </a:lnTo>
                <a:lnTo>
                  <a:pt x="0" y="3740111"/>
                </a:lnTo>
                <a:lnTo>
                  <a:pt x="1181061" y="3178378"/>
                </a:lnTo>
              </a:path>
              <a:path w="6135370" h="6350634">
                <a:moveTo>
                  <a:pt x="5758002" y="4233456"/>
                </a:moveTo>
                <a:lnTo>
                  <a:pt x="6134812" y="4413440"/>
                </a:lnTo>
              </a:path>
              <a:path w="6135370" h="6350634">
                <a:moveTo>
                  <a:pt x="6134812" y="5058247"/>
                </a:moveTo>
                <a:lnTo>
                  <a:pt x="3413188" y="6350177"/>
                </a:lnTo>
                <a:lnTo>
                  <a:pt x="0" y="4736846"/>
                </a:lnTo>
                <a:lnTo>
                  <a:pt x="1051064" y="4236935"/>
                </a:lnTo>
              </a:path>
            </a:pathLst>
          </a:custGeom>
          <a:ln w="93522">
            <a:solidFill>
              <a:srgbClr val="FF3366">
                <a:alpha val="23000"/>
              </a:srgbClr>
            </a:solidFill>
          </a:ln>
        </p:spPr>
        <p:txBody>
          <a:bodyPr wrap="square" lIns="0" tIns="0" rIns="0" bIns="0" rtlCol="0"/>
          <a:lstStyle/>
          <a:p>
            <a:endParaRPr dirty="0"/>
          </a:p>
        </p:txBody>
      </p:sp>
      <p:sp>
        <p:nvSpPr>
          <p:cNvPr id="3" name="object 3"/>
          <p:cNvSpPr txBox="1">
            <a:spLocks noGrp="1"/>
          </p:cNvSpPr>
          <p:nvPr>
            <p:ph type="title"/>
          </p:nvPr>
        </p:nvSpPr>
        <p:spPr>
          <a:xfrm>
            <a:off x="709965" y="393968"/>
            <a:ext cx="6554435" cy="1813317"/>
          </a:xfrm>
          <a:prstGeom prst="rect">
            <a:avLst/>
          </a:prstGeom>
        </p:spPr>
        <p:txBody>
          <a:bodyPr vert="horz" wrap="square" lIns="0" tIns="12700" rIns="0" bIns="0" rtlCol="0">
            <a:spAutoFit/>
          </a:bodyPr>
          <a:lstStyle/>
          <a:p>
            <a:pPr marL="12700">
              <a:spcBef>
                <a:spcPts val="100"/>
              </a:spcBef>
            </a:pPr>
            <a:r>
              <a:rPr lang="el-GR" spc="-125" dirty="0">
                <a:solidFill>
                  <a:srgbClr val="FF3366"/>
                </a:solidFill>
                <a:latin typeface="+mj-lt"/>
              </a:rPr>
              <a:t>2</a:t>
            </a:r>
            <a:r>
              <a:rPr lang="el-GR" spc="-125" baseline="30000" dirty="0">
                <a:solidFill>
                  <a:srgbClr val="FF3366"/>
                </a:solidFill>
                <a:latin typeface="+mj-lt"/>
              </a:rPr>
              <a:t>η</a:t>
            </a:r>
            <a:r>
              <a:rPr lang="el-GR" spc="-125" dirty="0">
                <a:solidFill>
                  <a:srgbClr val="FF3366"/>
                </a:solidFill>
                <a:latin typeface="+mj-lt"/>
              </a:rPr>
              <a:t> ΑΡΧΗ</a:t>
            </a:r>
            <a:br>
              <a:rPr lang="el-GR" spc="-125" dirty="0">
                <a:solidFill>
                  <a:srgbClr val="FF3366"/>
                </a:solidFill>
                <a:latin typeface="+mj-lt"/>
              </a:rPr>
            </a:br>
            <a:r>
              <a:rPr lang="el-GR" sz="3200" spc="-125" dirty="0">
                <a:solidFill>
                  <a:srgbClr val="FF3366"/>
                </a:solidFill>
                <a:latin typeface="+mj-lt"/>
              </a:rPr>
              <a:t>ΕΝΘΑΡΡΥΝΕΤΕ ΚΑΙ ΕΞΟΠΛΙΣΤΕ ΟΛΟΥΣ ΤΟΥΣ ΔΗΜΟΣΙΟΥΣ ΥΠΑΛΛΗΛΟΥΣ ΩΣΤΕ ΝΑ ΚΑΙΝΟΤΟΜΟΥΝ</a:t>
            </a:r>
            <a:endParaRPr sz="4400" dirty="0">
              <a:latin typeface="+mj-lt"/>
            </a:endParaRPr>
          </a:p>
        </p:txBody>
      </p:sp>
      <p:sp>
        <p:nvSpPr>
          <p:cNvPr id="6" name="object 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24</a:t>
            </a:r>
          </a:p>
        </p:txBody>
      </p:sp>
      <p:sp>
        <p:nvSpPr>
          <p:cNvPr id="7" name="object 7"/>
          <p:cNvSpPr txBox="1"/>
          <p:nvPr/>
        </p:nvSpPr>
        <p:spPr>
          <a:xfrm>
            <a:off x="707299" y="7100651"/>
            <a:ext cx="3093720" cy="160300"/>
          </a:xfrm>
          <a:prstGeom prst="rect">
            <a:avLst/>
          </a:prstGeom>
        </p:spPr>
        <p:txBody>
          <a:bodyPr vert="horz" wrap="square" lIns="0" tIns="6350" rIns="0" bIns="0" rtlCol="0">
            <a:spAutoFit/>
          </a:bodyPr>
          <a:lstStyle/>
          <a:p>
            <a:pPr marL="12700">
              <a:lnSpc>
                <a:spcPct val="100000"/>
              </a:lnSpc>
              <a:spcBef>
                <a:spcPts val="50"/>
              </a:spcBef>
            </a:pPr>
            <a:r>
              <a:rPr sz="1000" spc="-5" dirty="0">
                <a:solidFill>
                  <a:schemeClr val="bg1">
                    <a:lumMod val="50000"/>
                  </a:schemeClr>
                </a:solidFill>
                <a:latin typeface="+mj-lt"/>
                <a:cs typeface="Trebuchet MS"/>
              </a:rPr>
              <a:t>INNOVATION</a:t>
            </a:r>
            <a:r>
              <a:rPr sz="1000" spc="-70" dirty="0">
                <a:solidFill>
                  <a:schemeClr val="bg1">
                    <a:lumMod val="50000"/>
                  </a:schemeClr>
                </a:solidFill>
                <a:latin typeface="+mj-lt"/>
                <a:cs typeface="Trebuchet MS"/>
              </a:rPr>
              <a:t> </a:t>
            </a:r>
            <a:r>
              <a:rPr sz="1000" spc="-10" dirty="0">
                <a:solidFill>
                  <a:schemeClr val="bg1">
                    <a:lumMod val="50000"/>
                  </a:schemeClr>
                </a:solidFill>
                <a:latin typeface="+mj-lt"/>
                <a:cs typeface="Trebuchet MS"/>
              </a:rPr>
              <a:t>PLAYBOOK</a:t>
            </a:r>
            <a:r>
              <a:rPr sz="1000" spc="350" dirty="0">
                <a:solidFill>
                  <a:schemeClr val="bg1">
                    <a:lumMod val="50000"/>
                  </a:schemeClr>
                </a:solidFill>
                <a:latin typeface="+mj-lt"/>
                <a:cs typeface="Trebuchet MS"/>
              </a:rPr>
              <a:t> </a:t>
            </a:r>
            <a:r>
              <a:rPr sz="1000" spc="-290" dirty="0">
                <a:solidFill>
                  <a:schemeClr val="bg1">
                    <a:lumMod val="50000"/>
                  </a:schemeClr>
                </a:solidFill>
                <a:latin typeface="+mj-lt"/>
                <a:cs typeface="Trebuchet MS"/>
              </a:rPr>
              <a:t>|</a:t>
            </a:r>
            <a:r>
              <a:rPr lang="en-US" sz="1000" spc="330" dirty="0">
                <a:solidFill>
                  <a:schemeClr val="bg1">
                    <a:lumMod val="50000"/>
                  </a:schemeClr>
                </a:solidFill>
                <a:latin typeface="+mj-lt"/>
                <a:cs typeface="Trebuchet MS"/>
              </a:rPr>
              <a:t> </a:t>
            </a:r>
            <a:r>
              <a:rPr lang="el-GR" sz="1000" spc="-10" dirty="0">
                <a:solidFill>
                  <a:schemeClr val="bg1">
                    <a:lumMod val="50000"/>
                  </a:schemeClr>
                </a:solidFill>
                <a:latin typeface="+mj-lt"/>
                <a:cs typeface="Trebuchet MS"/>
              </a:rPr>
              <a:t>ΑΡΧΕΣ ΚΑΙΝΟΤΟΜΙΑΣ</a:t>
            </a:r>
            <a:endParaRPr sz="1000" dirty="0">
              <a:solidFill>
                <a:schemeClr val="bg1">
                  <a:lumMod val="50000"/>
                </a:schemeClr>
              </a:solidFill>
              <a:latin typeface="+mj-lt"/>
              <a:cs typeface="Trebuchet MS"/>
            </a:endParaRPr>
          </a:p>
        </p:txBody>
      </p:sp>
      <p:sp>
        <p:nvSpPr>
          <p:cNvPr id="4" name="object 4"/>
          <p:cNvSpPr txBox="1"/>
          <p:nvPr/>
        </p:nvSpPr>
        <p:spPr>
          <a:xfrm>
            <a:off x="707299" y="2582434"/>
            <a:ext cx="7547701" cy="4051174"/>
          </a:xfrm>
          <a:prstGeom prst="rect">
            <a:avLst/>
          </a:prstGeom>
        </p:spPr>
        <p:txBody>
          <a:bodyPr vert="horz" wrap="square" lIns="0" tIns="12700" rIns="0" bIns="0" rtlCol="0">
            <a:spAutoFit/>
          </a:bodyPr>
          <a:lstStyle/>
          <a:p>
            <a:pPr marL="12700" marR="113030">
              <a:lnSpc>
                <a:spcPct val="111100"/>
              </a:lnSpc>
              <a:spcBef>
                <a:spcPts val="700"/>
              </a:spcBef>
            </a:pPr>
            <a:r>
              <a:rPr lang="el-GR" sz="1200" spc="-10" dirty="0">
                <a:solidFill>
                  <a:srgbClr val="1C2E42"/>
                </a:solidFill>
                <a:latin typeface="+mj-lt"/>
                <a:cs typeface="Trebuchet MS"/>
              </a:rPr>
              <a:t>Οι κοινότητες αντιμετωπίζουν σύνθετες προκλήσεις που απαιτούν νέους τρόπους σκέψης και εργασίας. Η καινοτομία προσφέρει στους υπαλλήλους και στους διευθυντές του δημοσίου τομέα τη δυνατότητα να αντιμετωπίσουν αυτές τις σύνθετες προκλήσεις με νέους τρόπους. Χωρίς την καινοτομία είναι πιθανό να εμφανιστεί ένα χάσμα ανάμεσα στις δυνατότητες της δημόσιας διοίκησης και στις πιεστικές ανάγκες της κοινωνίας. Η δεύτερη αρχή της Διακήρυξης επισημαίνει τη σημασία της ενθάρρυνσης της καινοτομίας και του εφοδιασμού όλων των δημοσίων υπαλλήλων με τα εργαλεία, τις δυνατότητες και τα πλαίσια για την καινοτομία.</a:t>
            </a:r>
          </a:p>
          <a:p>
            <a:pPr marL="12700" marR="113030">
              <a:lnSpc>
                <a:spcPct val="111100"/>
              </a:lnSpc>
              <a:spcBef>
                <a:spcPts val="700"/>
              </a:spcBef>
            </a:pPr>
            <a:endParaRPr lang="el-GR" sz="1200" spc="-10" dirty="0">
              <a:solidFill>
                <a:srgbClr val="1C2E42"/>
              </a:solidFill>
              <a:latin typeface="+mj-lt"/>
              <a:cs typeface="Trebuchet MS"/>
            </a:endParaRPr>
          </a:p>
          <a:p>
            <a:pPr marL="12700" marR="113030">
              <a:lnSpc>
                <a:spcPct val="111100"/>
              </a:lnSpc>
              <a:spcBef>
                <a:spcPts val="700"/>
              </a:spcBef>
            </a:pPr>
            <a:r>
              <a:rPr lang="el-GR" sz="1200" spc="-10" dirty="0">
                <a:solidFill>
                  <a:srgbClr val="1C2E42"/>
                </a:solidFill>
                <a:latin typeface="+mj-lt"/>
                <a:cs typeface="Trebuchet MS"/>
              </a:rPr>
              <a:t>Η ενθάρρυνση και η υποστήριξη της καινοτομίας σε όλα τα επίπεδα διακυβέρνησης και η εμπλοκή των δημοσίων υπαλλήλων και των διευθυντικών στελεχών</a:t>
            </a:r>
            <a:r>
              <a:rPr lang="en-US" sz="1200" spc="-10" dirty="0">
                <a:solidFill>
                  <a:srgbClr val="1C2E42"/>
                </a:solidFill>
                <a:latin typeface="+mj-lt"/>
                <a:cs typeface="Trebuchet MS"/>
              </a:rPr>
              <a:t> </a:t>
            </a:r>
            <a:r>
              <a:rPr lang="el-GR" sz="1200" spc="-10" dirty="0">
                <a:solidFill>
                  <a:srgbClr val="1C2E42"/>
                </a:solidFill>
                <a:latin typeface="+mj-lt"/>
                <a:cs typeface="Trebuchet MS"/>
              </a:rPr>
              <a:t>σε αυτές τις διαδικασίες συνοδεύεται από ουσιαστικές ευκαιρίες. Για παράδειγμα, για να αντιμετωπιστεί η αποστροφή κινδύνου και ο φόβος της αποτυχίας, μπορούν να αναπτυχθούν και να διατηρηθούν ασφαλείς χώροι για πειραματισμό και ένα περιβάλλον που να εγκρίνει την καινοτομία. Η θέσπιση ανταμοιβών και κινήτρων για την καινοτομία σε συστημικό, οργανωσιακό και ατομικό επίπεδο δεν είναι μόνο σημαντική για την αντιμετώπιση των εμποδίων προς δράση, αλλά και για την ανταμοιβή εκείνων των δημοσίων λειτουργών και ομάδων που προωθούν καινοτόμες προσεγγίσεις.</a:t>
            </a:r>
          </a:p>
          <a:p>
            <a:pPr marL="12700" marR="113030">
              <a:lnSpc>
                <a:spcPct val="111100"/>
              </a:lnSpc>
              <a:spcBef>
                <a:spcPts val="700"/>
              </a:spcBef>
            </a:pPr>
            <a:endParaRPr lang="el-GR" sz="1200" spc="-10" dirty="0">
              <a:solidFill>
                <a:srgbClr val="1C2E42"/>
              </a:solidFill>
              <a:latin typeface="+mj-lt"/>
              <a:cs typeface="Trebuchet MS"/>
            </a:endParaRPr>
          </a:p>
          <a:p>
            <a:pPr marL="12700" marR="113030">
              <a:lnSpc>
                <a:spcPct val="111100"/>
              </a:lnSpc>
              <a:spcBef>
                <a:spcPts val="700"/>
              </a:spcBef>
            </a:pPr>
            <a:r>
              <a:rPr lang="el-GR" sz="1200" spc="-10" dirty="0">
                <a:solidFill>
                  <a:srgbClr val="1C2E42"/>
                </a:solidFill>
                <a:latin typeface="+mj-lt"/>
                <a:cs typeface="Trebuchet MS"/>
              </a:rPr>
              <a:t>Η υποστήριξη πρέπει να υπερβεί την απλή </a:t>
            </a:r>
            <a:r>
              <a:rPr lang="el-GR" sz="1200" spc="-10" dirty="0">
                <a:solidFill>
                  <a:srgbClr val="1C2E42"/>
                </a:solidFill>
                <a:latin typeface="+mj-lt"/>
              </a:rPr>
              <a:t>παροχή εξουσιοδότησης και σκοπού για καινοτομία</a:t>
            </a:r>
            <a:r>
              <a:rPr lang="el-GR" sz="1200" spc="-10" dirty="0">
                <a:solidFill>
                  <a:srgbClr val="1C2E42"/>
                </a:solidFill>
                <a:latin typeface="+mj-lt"/>
                <a:cs typeface="Trebuchet MS"/>
              </a:rPr>
              <a:t>: τα άτομα και οι οργανισμοί πρέπει να εξοπλίζονται με χρόνο, δεξιότητες και ικανότητες που απαιτούνται για την υποστήριξη της καινοτόμου και πολιτο-κεντρικής δημόσιας διακυβέρνησης. </a:t>
            </a:r>
          </a:p>
        </p:txBody>
      </p:sp>
      <p:sp>
        <p:nvSpPr>
          <p:cNvPr id="5" name="object 5"/>
          <p:cNvSpPr txBox="1"/>
          <p:nvPr/>
        </p:nvSpPr>
        <p:spPr>
          <a:xfrm>
            <a:off x="707299" y="2178833"/>
            <a:ext cx="5642701" cy="335989"/>
          </a:xfrm>
          <a:prstGeom prst="rect">
            <a:avLst/>
          </a:prstGeom>
        </p:spPr>
        <p:txBody>
          <a:bodyPr vert="horz" wrap="square" lIns="0" tIns="12700" rIns="0" bIns="0" rtlCol="0">
            <a:spAutoFit/>
          </a:bodyPr>
          <a:lstStyle/>
          <a:p>
            <a:pPr marL="12700">
              <a:lnSpc>
                <a:spcPct val="100000"/>
              </a:lnSpc>
              <a:spcBef>
                <a:spcPts val="100"/>
              </a:spcBef>
            </a:pPr>
            <a:r>
              <a:rPr lang="el-GR" sz="2100" spc="-75" dirty="0">
                <a:solidFill>
                  <a:srgbClr val="FF3366"/>
                </a:solidFill>
                <a:latin typeface="+mj-lt"/>
                <a:cs typeface="Trebuchet MS"/>
              </a:rPr>
              <a:t>ΓΙΑΤΙ ΕΙΝΑΙ ΤΟΣΟ ΣΗΜΑΝΤΙΚΗ Η ΔΕΥΤΕΡΗ ΑΡΧΗ;</a:t>
            </a:r>
            <a:endParaRPr sz="2100" dirty="0">
              <a:latin typeface="+mj-lt"/>
              <a:cs typeface="Trebuchet MS"/>
            </a:endParaRPr>
          </a:p>
        </p:txBody>
      </p:sp>
    </p:spTree>
  </p:cSld>
  <p:clrMapOvr>
    <a:masterClrMapping/>
  </p:clrMapOvr>
  <p:transition>
    <p:zoom/>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5961188" y="587964"/>
            <a:ext cx="6135370" cy="6350635"/>
          </a:xfrm>
          <a:custGeom>
            <a:avLst/>
            <a:gdLst/>
            <a:ahLst/>
            <a:cxnLst/>
            <a:rect l="l" t="t" r="r" b="b"/>
            <a:pathLst>
              <a:path w="6135370" h="6350634">
                <a:moveTo>
                  <a:pt x="3413188" y="0"/>
                </a:moveTo>
                <a:lnTo>
                  <a:pt x="6134812" y="1299985"/>
                </a:lnTo>
              </a:path>
              <a:path w="6135370" h="6350634">
                <a:moveTo>
                  <a:pt x="6134812" y="1944791"/>
                </a:moveTo>
                <a:lnTo>
                  <a:pt x="3413188" y="3236722"/>
                </a:lnTo>
                <a:lnTo>
                  <a:pt x="0" y="1623390"/>
                </a:lnTo>
                <a:lnTo>
                  <a:pt x="3413188" y="0"/>
                </a:lnTo>
              </a:path>
              <a:path w="6135370" h="6350634">
                <a:moveTo>
                  <a:pt x="5758002" y="2116721"/>
                </a:moveTo>
                <a:lnTo>
                  <a:pt x="6134812" y="2296705"/>
                </a:lnTo>
              </a:path>
              <a:path w="6135370" h="6350634">
                <a:moveTo>
                  <a:pt x="6134812" y="2941515"/>
                </a:moveTo>
                <a:lnTo>
                  <a:pt x="3413188" y="4233456"/>
                </a:lnTo>
                <a:lnTo>
                  <a:pt x="0" y="2620111"/>
                </a:lnTo>
                <a:lnTo>
                  <a:pt x="1051064" y="2120201"/>
                </a:lnTo>
              </a:path>
              <a:path w="6135370" h="6350634">
                <a:moveTo>
                  <a:pt x="5640197" y="3180461"/>
                </a:moveTo>
                <a:lnTo>
                  <a:pt x="6134812" y="3416711"/>
                </a:lnTo>
              </a:path>
              <a:path w="6135370" h="6350634">
                <a:moveTo>
                  <a:pt x="6134812" y="4061515"/>
                </a:moveTo>
                <a:lnTo>
                  <a:pt x="3413188" y="5353456"/>
                </a:lnTo>
                <a:lnTo>
                  <a:pt x="0" y="3740111"/>
                </a:lnTo>
                <a:lnTo>
                  <a:pt x="1181061" y="3178378"/>
                </a:lnTo>
              </a:path>
              <a:path w="6135370" h="6350634">
                <a:moveTo>
                  <a:pt x="5758002" y="4233456"/>
                </a:moveTo>
                <a:lnTo>
                  <a:pt x="6134812" y="4413440"/>
                </a:lnTo>
              </a:path>
              <a:path w="6135370" h="6350634">
                <a:moveTo>
                  <a:pt x="6134812" y="5058247"/>
                </a:moveTo>
                <a:lnTo>
                  <a:pt x="3413188" y="6350177"/>
                </a:lnTo>
                <a:lnTo>
                  <a:pt x="0" y="4736846"/>
                </a:lnTo>
                <a:lnTo>
                  <a:pt x="1051064" y="4236935"/>
                </a:lnTo>
              </a:path>
            </a:pathLst>
          </a:custGeom>
          <a:ln w="93522">
            <a:solidFill>
              <a:srgbClr val="FF3366">
                <a:alpha val="10000"/>
              </a:srgbClr>
            </a:solidFill>
          </a:ln>
        </p:spPr>
        <p:txBody>
          <a:bodyPr wrap="square" lIns="0" tIns="0" rIns="0" bIns="0" rtlCol="0"/>
          <a:lstStyle/>
          <a:p>
            <a:endParaRPr dirty="0"/>
          </a:p>
        </p:txBody>
      </p:sp>
      <p:sp>
        <p:nvSpPr>
          <p:cNvPr id="3" name="object 3"/>
          <p:cNvSpPr txBox="1">
            <a:spLocks noGrp="1"/>
          </p:cNvSpPr>
          <p:nvPr>
            <p:ph type="title"/>
          </p:nvPr>
        </p:nvSpPr>
        <p:spPr>
          <a:xfrm>
            <a:off x="709965" y="365393"/>
            <a:ext cx="6554435" cy="1813317"/>
          </a:xfrm>
          <a:prstGeom prst="rect">
            <a:avLst/>
          </a:prstGeom>
        </p:spPr>
        <p:txBody>
          <a:bodyPr vert="horz" wrap="square" lIns="0" tIns="12700" rIns="0" bIns="0" rtlCol="0">
            <a:spAutoFit/>
          </a:bodyPr>
          <a:lstStyle/>
          <a:p>
            <a:pPr marL="12700">
              <a:spcBef>
                <a:spcPts val="100"/>
              </a:spcBef>
            </a:pPr>
            <a:r>
              <a:rPr lang="el-GR" spc="-125" dirty="0">
                <a:solidFill>
                  <a:srgbClr val="FF3366"/>
                </a:solidFill>
                <a:latin typeface="+mj-lt"/>
              </a:rPr>
              <a:t>2</a:t>
            </a:r>
            <a:r>
              <a:rPr lang="el-GR" spc="-125" baseline="30000" dirty="0">
                <a:solidFill>
                  <a:srgbClr val="FF3366"/>
                </a:solidFill>
                <a:latin typeface="+mj-lt"/>
              </a:rPr>
              <a:t>η</a:t>
            </a:r>
            <a:r>
              <a:rPr lang="el-GR" spc="-125" dirty="0">
                <a:solidFill>
                  <a:srgbClr val="FF3366"/>
                </a:solidFill>
                <a:latin typeface="+mj-lt"/>
              </a:rPr>
              <a:t> ΑΡΧΗ</a:t>
            </a:r>
            <a:br>
              <a:rPr lang="el-GR" spc="-125" dirty="0">
                <a:solidFill>
                  <a:srgbClr val="FF3366"/>
                </a:solidFill>
                <a:latin typeface="+mj-lt"/>
              </a:rPr>
            </a:br>
            <a:r>
              <a:rPr lang="el-GR" sz="3200" spc="-125" dirty="0">
                <a:solidFill>
                  <a:srgbClr val="FF3366"/>
                </a:solidFill>
                <a:latin typeface="+mj-lt"/>
              </a:rPr>
              <a:t>ΕΝΘΑΡΡΥΝΕΤΕ ΚΑΙ ΕΞΟΠΛΙΣΤΕ ΟΛΟΥΣ ΤΟΥΣ ΔΗΜΟΣΙΟΥΣ ΥΠΑΛΛΗΛΟΥΣ ΩΣΤΕ ΝΑ ΚΑΙΝΟΤΟΜΟΥΝ</a:t>
            </a:r>
            <a:endParaRPr sz="3200" dirty="0">
              <a:latin typeface="+mj-lt"/>
            </a:endParaRPr>
          </a:p>
        </p:txBody>
      </p:sp>
      <p:sp>
        <p:nvSpPr>
          <p:cNvPr id="4" name="object 4"/>
          <p:cNvSpPr txBox="1"/>
          <p:nvPr/>
        </p:nvSpPr>
        <p:spPr>
          <a:xfrm>
            <a:off x="709965" y="2640306"/>
            <a:ext cx="2131022" cy="2061013"/>
          </a:xfrm>
          <a:prstGeom prst="rect">
            <a:avLst/>
          </a:prstGeom>
        </p:spPr>
        <p:txBody>
          <a:bodyPr vert="horz" wrap="square" lIns="0" tIns="7620" rIns="0" bIns="0" rtlCol="0">
            <a:spAutoFit/>
          </a:bodyPr>
          <a:lstStyle/>
          <a:p>
            <a:pPr marL="12700" marR="221615">
              <a:lnSpc>
                <a:spcPct val="102600"/>
              </a:lnSpc>
              <a:spcBef>
                <a:spcPts val="60"/>
              </a:spcBef>
            </a:pPr>
            <a:r>
              <a:rPr lang="el-GR" sz="1300" spc="-100" dirty="0">
                <a:solidFill>
                  <a:srgbClr val="1C2E42"/>
                </a:solidFill>
                <a:latin typeface="+mj-lt"/>
                <a:cs typeface="Trebuchet MS"/>
              </a:rPr>
              <a:t>Χρησιμοποιήστε αυτές τις ερωτήσεις για να αξιολογήσετε την τρέχουσα ικανότητα καινοτομίας σας. Μόλις εντοπίσετε ένα κενό, το </a:t>
            </a:r>
            <a:r>
              <a:rPr lang="en-US" sz="1300" b="1" spc="-100" dirty="0">
                <a:solidFill>
                  <a:srgbClr val="FF0000"/>
                </a:solidFill>
                <a:latin typeface="+mj-lt"/>
                <a:cs typeface="Trebuchet MS"/>
              </a:rPr>
              <a:t>Innovation Playbook </a:t>
            </a:r>
            <a:r>
              <a:rPr lang="el-GR" sz="1300" spc="-100" dirty="0">
                <a:solidFill>
                  <a:srgbClr val="1C2E42"/>
                </a:solidFill>
                <a:latin typeface="+mj-lt"/>
                <a:cs typeface="Trebuchet MS"/>
              </a:rPr>
              <a:t>σας καθοδηγεί στην αντίστοιχη δράση που μπορείτε να αναλάβετε για να βελτιώσετε την υφιστάμενη κατάστασή σας.</a:t>
            </a:r>
          </a:p>
        </p:txBody>
      </p:sp>
      <p:grpSp>
        <p:nvGrpSpPr>
          <p:cNvPr id="5" name="object 5"/>
          <p:cNvGrpSpPr/>
          <p:nvPr/>
        </p:nvGrpSpPr>
        <p:grpSpPr>
          <a:xfrm>
            <a:off x="722667" y="2235256"/>
            <a:ext cx="363220" cy="363220"/>
            <a:chOff x="720001" y="1955999"/>
            <a:chExt cx="363220" cy="363220"/>
          </a:xfrm>
        </p:grpSpPr>
        <p:sp>
          <p:nvSpPr>
            <p:cNvPr id="6" name="object 6"/>
            <p:cNvSpPr/>
            <p:nvPr/>
          </p:nvSpPr>
          <p:spPr>
            <a:xfrm>
              <a:off x="720001" y="1955999"/>
              <a:ext cx="363220" cy="363220"/>
            </a:xfrm>
            <a:custGeom>
              <a:avLst/>
              <a:gdLst/>
              <a:ahLst/>
              <a:cxnLst/>
              <a:rect l="l" t="t" r="r" b="b"/>
              <a:pathLst>
                <a:path w="363219" h="363219">
                  <a:moveTo>
                    <a:pt x="181546" y="0"/>
                  </a:moveTo>
                  <a:lnTo>
                    <a:pt x="133283" y="6485"/>
                  </a:lnTo>
                  <a:lnTo>
                    <a:pt x="89916" y="24789"/>
                  </a:lnTo>
                  <a:lnTo>
                    <a:pt x="53173" y="53179"/>
                  </a:lnTo>
                  <a:lnTo>
                    <a:pt x="24786" y="89925"/>
                  </a:lnTo>
                  <a:lnTo>
                    <a:pt x="6484" y="133295"/>
                  </a:lnTo>
                  <a:lnTo>
                    <a:pt x="0" y="181559"/>
                  </a:lnTo>
                  <a:lnTo>
                    <a:pt x="6484" y="229822"/>
                  </a:lnTo>
                  <a:lnTo>
                    <a:pt x="24786" y="273192"/>
                  </a:lnTo>
                  <a:lnTo>
                    <a:pt x="53173" y="309938"/>
                  </a:lnTo>
                  <a:lnTo>
                    <a:pt x="89916" y="338328"/>
                  </a:lnTo>
                  <a:lnTo>
                    <a:pt x="133283" y="356632"/>
                  </a:lnTo>
                  <a:lnTo>
                    <a:pt x="181546" y="363118"/>
                  </a:lnTo>
                  <a:lnTo>
                    <a:pt x="229814" y="356632"/>
                  </a:lnTo>
                  <a:lnTo>
                    <a:pt x="273185" y="338328"/>
                  </a:lnTo>
                  <a:lnTo>
                    <a:pt x="309930" y="309938"/>
                  </a:lnTo>
                  <a:lnTo>
                    <a:pt x="338319" y="273192"/>
                  </a:lnTo>
                  <a:lnTo>
                    <a:pt x="356620" y="229822"/>
                  </a:lnTo>
                  <a:lnTo>
                    <a:pt x="363105" y="181559"/>
                  </a:lnTo>
                  <a:lnTo>
                    <a:pt x="356620" y="133295"/>
                  </a:lnTo>
                  <a:lnTo>
                    <a:pt x="338319" y="89925"/>
                  </a:lnTo>
                  <a:lnTo>
                    <a:pt x="309930" y="53179"/>
                  </a:lnTo>
                  <a:lnTo>
                    <a:pt x="273185" y="24789"/>
                  </a:lnTo>
                  <a:lnTo>
                    <a:pt x="229814" y="6485"/>
                  </a:lnTo>
                  <a:lnTo>
                    <a:pt x="181546" y="0"/>
                  </a:lnTo>
                  <a:close/>
                </a:path>
              </a:pathLst>
            </a:custGeom>
            <a:solidFill>
              <a:srgbClr val="FF3366"/>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829310" y="2029466"/>
              <a:ext cx="144449" cy="233470"/>
            </a:xfrm>
            <a:prstGeom prst="rect">
              <a:avLst/>
            </a:prstGeom>
          </p:spPr>
        </p:pic>
      </p:grpSp>
      <p:pic>
        <p:nvPicPr>
          <p:cNvPr id="8" name="object 8"/>
          <p:cNvPicPr/>
          <p:nvPr/>
        </p:nvPicPr>
        <p:blipFill>
          <a:blip r:embed="rId3" cstate="print"/>
          <a:stretch>
            <a:fillRect/>
          </a:stretch>
        </p:blipFill>
        <p:spPr>
          <a:xfrm>
            <a:off x="3404980" y="1682084"/>
            <a:ext cx="7971014" cy="5355925"/>
          </a:xfrm>
          <a:prstGeom prst="rect">
            <a:avLst/>
          </a:prstGeom>
        </p:spPr>
      </p:pic>
      <p:sp>
        <p:nvSpPr>
          <p:cNvPr id="9" name="object 9"/>
          <p:cNvSpPr txBox="1"/>
          <p:nvPr/>
        </p:nvSpPr>
        <p:spPr>
          <a:xfrm>
            <a:off x="3832317" y="2269972"/>
            <a:ext cx="1918522" cy="1054134"/>
          </a:xfrm>
          <a:prstGeom prst="rect">
            <a:avLst/>
          </a:prstGeom>
        </p:spPr>
        <p:txBody>
          <a:bodyPr vert="horz" wrap="square" lIns="0" tIns="27939" rIns="0" bIns="0" rtlCol="0">
            <a:spAutoFit/>
          </a:bodyPr>
          <a:lstStyle/>
          <a:p>
            <a:pPr marL="12065" marR="5080" algn="ctr">
              <a:lnSpc>
                <a:spcPts val="1600"/>
              </a:lnSpc>
              <a:spcBef>
                <a:spcPts val="219"/>
              </a:spcBef>
            </a:pPr>
            <a:r>
              <a:rPr lang="el-GR" sz="1400" b="1" spc="25" dirty="0">
                <a:solidFill>
                  <a:srgbClr val="FFFFFF"/>
                </a:solidFill>
                <a:latin typeface="+mj-lt"/>
                <a:cs typeface="Trebuchet MS"/>
              </a:rPr>
              <a:t>Ενδυναμώνεται η συμμετοχή των δημοσίων υπαλλήλων στις πρωτοβουλίες καινοτομίας; </a:t>
            </a:r>
            <a:endParaRPr sz="1400" b="1" spc="25" dirty="0">
              <a:solidFill>
                <a:srgbClr val="FFFFFF"/>
              </a:solidFill>
              <a:latin typeface="+mj-lt"/>
              <a:cs typeface="Trebuchet MS"/>
            </a:endParaRPr>
          </a:p>
        </p:txBody>
      </p:sp>
      <p:sp>
        <p:nvSpPr>
          <p:cNvPr id="10" name="object 10"/>
          <p:cNvSpPr txBox="1"/>
          <p:nvPr/>
        </p:nvSpPr>
        <p:spPr>
          <a:xfrm>
            <a:off x="3822298" y="4840973"/>
            <a:ext cx="1928541" cy="1054134"/>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25" dirty="0">
                <a:solidFill>
                  <a:srgbClr val="FFFFFF"/>
                </a:solidFill>
                <a:latin typeface="+mj-lt"/>
                <a:cs typeface="Trebuchet MS"/>
              </a:rPr>
              <a:t>Αναπτύσσονται διαρκώς οι δεξιότητες και η δημιουργική αυτοπεποίθηση των δημοσίων υπαλλήλων;</a:t>
            </a:r>
            <a:endParaRPr sz="1400" b="1" spc="25" dirty="0">
              <a:solidFill>
                <a:srgbClr val="FFFFFF"/>
              </a:solidFill>
              <a:latin typeface="+mj-lt"/>
              <a:cs typeface="Trebuchet MS"/>
            </a:endParaRPr>
          </a:p>
        </p:txBody>
      </p:sp>
      <p:sp>
        <p:nvSpPr>
          <p:cNvPr id="11" name="object 11"/>
          <p:cNvSpPr txBox="1"/>
          <p:nvPr/>
        </p:nvSpPr>
        <p:spPr>
          <a:xfrm>
            <a:off x="6528901" y="2293346"/>
            <a:ext cx="1691172" cy="1054134"/>
          </a:xfrm>
          <a:prstGeom prst="rect">
            <a:avLst/>
          </a:prstGeom>
        </p:spPr>
        <p:txBody>
          <a:bodyPr vert="horz" wrap="square" lIns="0" tIns="27939" rIns="0" bIns="0" rtlCol="0">
            <a:spAutoFit/>
          </a:bodyPr>
          <a:lstStyle/>
          <a:p>
            <a:pPr marL="12065" marR="5080" algn="ctr">
              <a:lnSpc>
                <a:spcPts val="1600"/>
              </a:lnSpc>
              <a:spcBef>
                <a:spcPts val="219"/>
              </a:spcBef>
            </a:pPr>
            <a:r>
              <a:rPr lang="el-GR" sz="1400" b="1" spc="25" dirty="0">
                <a:solidFill>
                  <a:srgbClr val="FFFFFF"/>
                </a:solidFill>
                <a:latin typeface="+mj-lt"/>
                <a:cs typeface="Trebuchet MS"/>
              </a:rPr>
              <a:t>Υιοθετούνται μέτρα για τη δημιουργία υποστηρικτικής κουλτούρας για την καινοτομία; </a:t>
            </a:r>
            <a:endParaRPr sz="1400" b="1" spc="25" dirty="0">
              <a:solidFill>
                <a:srgbClr val="FFFFFF"/>
              </a:solidFill>
              <a:latin typeface="+mj-lt"/>
              <a:cs typeface="Trebuchet MS"/>
            </a:endParaRPr>
          </a:p>
        </p:txBody>
      </p:sp>
      <p:sp>
        <p:nvSpPr>
          <p:cNvPr id="12" name="object 12"/>
          <p:cNvSpPr txBox="1"/>
          <p:nvPr/>
        </p:nvSpPr>
        <p:spPr>
          <a:xfrm>
            <a:off x="6168157" y="4575600"/>
            <a:ext cx="2449305" cy="1259318"/>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25" dirty="0">
                <a:solidFill>
                  <a:srgbClr val="FFFFFF"/>
                </a:solidFill>
                <a:latin typeface="+mj-lt"/>
                <a:cs typeface="Trebuchet MS"/>
              </a:rPr>
              <a:t>Παρέχονται έγκριση και κίνητρα στους δημοσίους υπαλλήλους να χρησιμοποιούν καινοτόμες προσεγγίσεις στις καθημερινές δραστηριότητες του εργασιακού τους χώρου;</a:t>
            </a:r>
            <a:endParaRPr sz="1400" b="1" spc="25" dirty="0">
              <a:solidFill>
                <a:srgbClr val="FFFFFF"/>
              </a:solidFill>
              <a:latin typeface="+mj-lt"/>
              <a:cs typeface="Trebuchet MS"/>
            </a:endParaRPr>
          </a:p>
        </p:txBody>
      </p:sp>
      <p:sp>
        <p:nvSpPr>
          <p:cNvPr id="13" name="object 13"/>
          <p:cNvSpPr txBox="1"/>
          <p:nvPr/>
        </p:nvSpPr>
        <p:spPr>
          <a:xfrm>
            <a:off x="8819782" y="2167380"/>
            <a:ext cx="2299465" cy="1054134"/>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25" dirty="0">
                <a:solidFill>
                  <a:srgbClr val="FFFFFF"/>
                </a:solidFill>
                <a:latin typeface="+mj-lt"/>
                <a:cs typeface="Trebuchet MS"/>
              </a:rPr>
              <a:t>Αναγνωρίζουν, υποστηρίζουν και ανταμείβουν οι διοικητικές διαδικασίες την υιοθέτηση πρωτοβουλιών καινοτομίας; </a:t>
            </a:r>
            <a:endParaRPr sz="1400" b="1" spc="25" dirty="0">
              <a:solidFill>
                <a:srgbClr val="FFFFFF"/>
              </a:solidFill>
              <a:latin typeface="+mj-lt"/>
              <a:cs typeface="Trebuchet MS"/>
            </a:endParaRPr>
          </a:p>
        </p:txBody>
      </p:sp>
      <p:sp>
        <p:nvSpPr>
          <p:cNvPr id="14" name="object 14"/>
          <p:cNvSpPr txBox="1"/>
          <p:nvPr/>
        </p:nvSpPr>
        <p:spPr>
          <a:xfrm>
            <a:off x="9055675" y="4657030"/>
            <a:ext cx="1848144" cy="1054134"/>
          </a:xfrm>
          <a:prstGeom prst="rect">
            <a:avLst/>
          </a:prstGeom>
        </p:spPr>
        <p:txBody>
          <a:bodyPr vert="horz" wrap="square" lIns="0" tIns="27939" rIns="0" bIns="0" rtlCol="0">
            <a:spAutoFit/>
          </a:bodyPr>
          <a:lstStyle/>
          <a:p>
            <a:pPr marL="12065" marR="5080" indent="-635" algn="ctr">
              <a:lnSpc>
                <a:spcPts val="1600"/>
              </a:lnSpc>
              <a:spcBef>
                <a:spcPts val="219"/>
              </a:spcBef>
            </a:pPr>
            <a:r>
              <a:rPr lang="el-GR" sz="1400" b="1" spc="25" dirty="0">
                <a:solidFill>
                  <a:srgbClr val="FFFFFF"/>
                </a:solidFill>
                <a:latin typeface="+mj-lt"/>
                <a:cs typeface="Trebuchet MS"/>
              </a:rPr>
              <a:t>Υπάρχουν αναγνώριση και κίνητρα για τις καινοτομίες και τα πρόσωπα που καινοτομούν; </a:t>
            </a:r>
            <a:endParaRPr sz="1400" b="1" spc="25" dirty="0">
              <a:solidFill>
                <a:srgbClr val="FFFFFF"/>
              </a:solidFill>
              <a:latin typeface="+mj-lt"/>
              <a:cs typeface="Trebuchet MS"/>
            </a:endParaRPr>
          </a:p>
        </p:txBody>
      </p:sp>
      <p:pic>
        <p:nvPicPr>
          <p:cNvPr id="15" name="object 15"/>
          <p:cNvPicPr/>
          <p:nvPr/>
        </p:nvPicPr>
        <p:blipFill>
          <a:blip r:embed="rId4" cstate="print">
            <a:duotone>
              <a:prstClr val="black"/>
              <a:schemeClr val="accent2">
                <a:tint val="45000"/>
                <a:satMod val="400000"/>
              </a:schemeClr>
            </a:duotone>
          </a:blip>
          <a:stretch>
            <a:fillRect/>
          </a:stretch>
        </p:blipFill>
        <p:spPr>
          <a:xfrm>
            <a:off x="4153166" y="3405175"/>
            <a:ext cx="1283436" cy="490118"/>
          </a:xfrm>
          <a:prstGeom prst="rect">
            <a:avLst/>
          </a:prstGeom>
        </p:spPr>
      </p:pic>
      <p:sp>
        <p:nvSpPr>
          <p:cNvPr id="16" name="object 16"/>
          <p:cNvSpPr txBox="1"/>
          <p:nvPr/>
        </p:nvSpPr>
        <p:spPr>
          <a:xfrm>
            <a:off x="4368351" y="3464100"/>
            <a:ext cx="991049"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5"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bg1"/>
                </a:solidFill>
                <a:latin typeface="Trebuchet MS"/>
                <a:cs typeface="Trebuchet MS"/>
                <a:hlinkClick r:id="rId5" action="ppaction://hlinksldjump">
                  <a:extLst>
                    <a:ext uri="{A12FA001-AC4F-418D-AE19-62706E023703}">
                      <ahyp:hlinkClr xmlns:ahyp="http://schemas.microsoft.com/office/drawing/2018/hyperlinkcolor" val="tx"/>
                    </a:ext>
                  </a:extLst>
                </a:hlinkClick>
              </a:rPr>
              <a:t>!</a:t>
            </a:r>
            <a:endParaRPr sz="1100" dirty="0">
              <a:solidFill>
                <a:schemeClr val="bg1"/>
              </a:solidFill>
              <a:latin typeface="Trebuchet MS"/>
              <a:cs typeface="Trebuchet MS"/>
            </a:endParaRPr>
          </a:p>
        </p:txBody>
      </p:sp>
      <p:grpSp>
        <p:nvGrpSpPr>
          <p:cNvPr id="17" name="object 17"/>
          <p:cNvGrpSpPr/>
          <p:nvPr/>
        </p:nvGrpSpPr>
        <p:grpSpPr>
          <a:xfrm>
            <a:off x="4149989" y="3402001"/>
            <a:ext cx="1293495" cy="3069590"/>
            <a:chOff x="4149989" y="3402001"/>
            <a:chExt cx="1293495" cy="3069590"/>
          </a:xfrm>
        </p:grpSpPr>
        <p:sp>
          <p:nvSpPr>
            <p:cNvPr id="18" name="object 18"/>
            <p:cNvSpPr/>
            <p:nvPr/>
          </p:nvSpPr>
          <p:spPr>
            <a:xfrm>
              <a:off x="4153164"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19" name="object 19"/>
            <p:cNvPicPr/>
            <p:nvPr/>
          </p:nvPicPr>
          <p:blipFill>
            <a:blip r:embed="rId6" cstate="print">
              <a:duotone>
                <a:prstClr val="black"/>
                <a:schemeClr val="accent2">
                  <a:tint val="45000"/>
                  <a:satMod val="400000"/>
                </a:schemeClr>
              </a:duotone>
            </a:blip>
            <a:stretch>
              <a:fillRect/>
            </a:stretch>
          </p:blipFill>
          <p:spPr>
            <a:xfrm>
              <a:off x="4159516" y="5981293"/>
              <a:ext cx="1283436" cy="490105"/>
            </a:xfrm>
            <a:prstGeom prst="rect">
              <a:avLst/>
            </a:prstGeom>
          </p:spPr>
        </p:pic>
      </p:grpSp>
      <p:sp>
        <p:nvSpPr>
          <p:cNvPr id="20" name="object 20"/>
          <p:cNvSpPr txBox="1"/>
          <p:nvPr/>
        </p:nvSpPr>
        <p:spPr>
          <a:xfrm>
            <a:off x="4374701" y="6040210"/>
            <a:ext cx="972869"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7"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bg1"/>
              </a:solidFill>
              <a:latin typeface="+mj-lt"/>
              <a:cs typeface="Trebuchet MS"/>
            </a:endParaRPr>
          </a:p>
        </p:txBody>
      </p:sp>
      <p:grpSp>
        <p:nvGrpSpPr>
          <p:cNvPr id="21" name="object 21"/>
          <p:cNvGrpSpPr/>
          <p:nvPr/>
        </p:nvGrpSpPr>
        <p:grpSpPr>
          <a:xfrm>
            <a:off x="4156339" y="5978111"/>
            <a:ext cx="3869690" cy="496570"/>
            <a:chOff x="4156339" y="5978111"/>
            <a:chExt cx="3869690" cy="496570"/>
          </a:xfrm>
        </p:grpSpPr>
        <p:sp>
          <p:nvSpPr>
            <p:cNvPr id="22" name="object 22"/>
            <p:cNvSpPr/>
            <p:nvPr/>
          </p:nvSpPr>
          <p:spPr>
            <a:xfrm>
              <a:off x="4159514" y="598128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23" name="object 23"/>
            <p:cNvPicPr/>
            <p:nvPr/>
          </p:nvPicPr>
          <p:blipFill>
            <a:blip r:embed="rId8" cstate="print">
              <a:duotone>
                <a:prstClr val="black"/>
                <a:schemeClr val="accent2">
                  <a:tint val="45000"/>
                  <a:satMod val="400000"/>
                </a:schemeClr>
              </a:duotone>
            </a:blip>
            <a:stretch>
              <a:fillRect/>
            </a:stretch>
          </p:blipFill>
          <p:spPr>
            <a:xfrm>
              <a:off x="6742417" y="5981293"/>
              <a:ext cx="1283436" cy="490105"/>
            </a:xfrm>
            <a:prstGeom prst="rect">
              <a:avLst/>
            </a:prstGeom>
          </p:spPr>
        </p:pic>
      </p:grpSp>
      <p:sp>
        <p:nvSpPr>
          <p:cNvPr id="24" name="object 24"/>
          <p:cNvSpPr txBox="1"/>
          <p:nvPr/>
        </p:nvSpPr>
        <p:spPr>
          <a:xfrm>
            <a:off x="6902444" y="6040210"/>
            <a:ext cx="888921"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9"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bg1"/>
              </a:solidFill>
              <a:latin typeface="+mj-lt"/>
              <a:cs typeface="Trebuchet MS"/>
            </a:endParaRPr>
          </a:p>
        </p:txBody>
      </p:sp>
      <p:grpSp>
        <p:nvGrpSpPr>
          <p:cNvPr id="25" name="object 25"/>
          <p:cNvGrpSpPr/>
          <p:nvPr/>
        </p:nvGrpSpPr>
        <p:grpSpPr>
          <a:xfrm>
            <a:off x="6739247" y="5978111"/>
            <a:ext cx="3882390" cy="496570"/>
            <a:chOff x="6739247" y="5978111"/>
            <a:chExt cx="3882390" cy="496570"/>
          </a:xfrm>
        </p:grpSpPr>
        <p:sp>
          <p:nvSpPr>
            <p:cNvPr id="26" name="object 26"/>
            <p:cNvSpPr/>
            <p:nvPr/>
          </p:nvSpPr>
          <p:spPr>
            <a:xfrm>
              <a:off x="6742422" y="598128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27" name="object 27"/>
            <p:cNvPicPr/>
            <p:nvPr/>
          </p:nvPicPr>
          <p:blipFill>
            <a:blip r:embed="rId8" cstate="print">
              <a:duotone>
                <a:prstClr val="black"/>
                <a:schemeClr val="accent2">
                  <a:tint val="45000"/>
                  <a:satMod val="400000"/>
                </a:schemeClr>
              </a:duotone>
            </a:blip>
            <a:stretch>
              <a:fillRect/>
            </a:stretch>
          </p:blipFill>
          <p:spPr>
            <a:xfrm>
              <a:off x="9338029" y="5981293"/>
              <a:ext cx="1283436" cy="490105"/>
            </a:xfrm>
            <a:prstGeom prst="rect">
              <a:avLst/>
            </a:prstGeom>
          </p:spPr>
        </p:pic>
      </p:grpSp>
      <p:sp>
        <p:nvSpPr>
          <p:cNvPr id="28" name="object 28"/>
          <p:cNvSpPr txBox="1"/>
          <p:nvPr/>
        </p:nvSpPr>
        <p:spPr>
          <a:xfrm>
            <a:off x="9475066" y="6040210"/>
            <a:ext cx="911904"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0"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bg1"/>
              </a:solidFill>
              <a:latin typeface="+mj-lt"/>
              <a:cs typeface="Trebuchet MS"/>
            </a:endParaRPr>
          </a:p>
        </p:txBody>
      </p:sp>
      <p:grpSp>
        <p:nvGrpSpPr>
          <p:cNvPr id="29" name="object 29"/>
          <p:cNvGrpSpPr/>
          <p:nvPr/>
        </p:nvGrpSpPr>
        <p:grpSpPr>
          <a:xfrm>
            <a:off x="6748767" y="3405175"/>
            <a:ext cx="3876040" cy="3069590"/>
            <a:chOff x="6748767" y="3405175"/>
            <a:chExt cx="3876040" cy="3069590"/>
          </a:xfrm>
        </p:grpSpPr>
        <p:sp>
          <p:nvSpPr>
            <p:cNvPr id="30" name="object 30"/>
            <p:cNvSpPr/>
            <p:nvPr/>
          </p:nvSpPr>
          <p:spPr>
            <a:xfrm>
              <a:off x="9338026" y="598128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1" name="object 31"/>
            <p:cNvPicPr/>
            <p:nvPr/>
          </p:nvPicPr>
          <p:blipFill>
            <a:blip r:embed="rId4" cstate="print">
              <a:duotone>
                <a:prstClr val="black"/>
                <a:schemeClr val="accent2">
                  <a:tint val="45000"/>
                  <a:satMod val="400000"/>
                </a:schemeClr>
              </a:duotone>
            </a:blip>
            <a:stretch>
              <a:fillRect/>
            </a:stretch>
          </p:blipFill>
          <p:spPr>
            <a:xfrm>
              <a:off x="6748767" y="3405175"/>
              <a:ext cx="1283436" cy="490118"/>
            </a:xfrm>
            <a:prstGeom prst="rect">
              <a:avLst/>
            </a:prstGeom>
          </p:spPr>
        </p:pic>
      </p:grpSp>
      <p:sp>
        <p:nvSpPr>
          <p:cNvPr id="32" name="object 32"/>
          <p:cNvSpPr txBox="1"/>
          <p:nvPr/>
        </p:nvSpPr>
        <p:spPr>
          <a:xfrm>
            <a:off x="6902444" y="3464100"/>
            <a:ext cx="990515"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1"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bg1"/>
              </a:solidFill>
              <a:latin typeface="+mj-lt"/>
              <a:cs typeface="Trebuchet MS"/>
            </a:endParaRPr>
          </a:p>
        </p:txBody>
      </p:sp>
      <p:grpSp>
        <p:nvGrpSpPr>
          <p:cNvPr id="33" name="object 33"/>
          <p:cNvGrpSpPr/>
          <p:nvPr/>
        </p:nvGrpSpPr>
        <p:grpSpPr>
          <a:xfrm>
            <a:off x="6745597" y="3402001"/>
            <a:ext cx="3882390" cy="496570"/>
            <a:chOff x="6745597" y="3402001"/>
            <a:chExt cx="3882390" cy="496570"/>
          </a:xfrm>
        </p:grpSpPr>
        <p:sp>
          <p:nvSpPr>
            <p:cNvPr id="34" name="object 34"/>
            <p:cNvSpPr/>
            <p:nvPr/>
          </p:nvSpPr>
          <p:spPr>
            <a:xfrm>
              <a:off x="6748772"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5" name="object 35"/>
            <p:cNvPicPr/>
            <p:nvPr/>
          </p:nvPicPr>
          <p:blipFill>
            <a:blip r:embed="rId4" cstate="print">
              <a:duotone>
                <a:prstClr val="black"/>
                <a:schemeClr val="accent2">
                  <a:tint val="45000"/>
                  <a:satMod val="400000"/>
                </a:schemeClr>
              </a:duotone>
            </a:blip>
            <a:stretch>
              <a:fillRect/>
            </a:stretch>
          </p:blipFill>
          <p:spPr>
            <a:xfrm>
              <a:off x="9344380" y="3405175"/>
              <a:ext cx="1283436" cy="490118"/>
            </a:xfrm>
            <a:prstGeom prst="rect">
              <a:avLst/>
            </a:prstGeom>
          </p:spPr>
        </p:pic>
      </p:grpSp>
      <p:sp>
        <p:nvSpPr>
          <p:cNvPr id="36" name="object 36"/>
          <p:cNvSpPr txBox="1"/>
          <p:nvPr/>
        </p:nvSpPr>
        <p:spPr>
          <a:xfrm>
            <a:off x="9553214" y="3470625"/>
            <a:ext cx="995319"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bg1"/>
                </a:solidFill>
                <a:latin typeface="+mj-lt"/>
                <a:cs typeface="Trebuchet MS"/>
                <a:hlinkClick r:id="rId12"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bg1"/>
                </a:solidFill>
                <a:latin typeface="Trebuchet MS"/>
                <a:cs typeface="Trebuchet MS"/>
                <a:hlinkClick r:id="rId12" action="ppaction://hlinksldjump">
                  <a:extLst>
                    <a:ext uri="{A12FA001-AC4F-418D-AE19-62706E023703}">
                      <ahyp:hlinkClr xmlns:ahyp="http://schemas.microsoft.com/office/drawing/2018/hyperlinkcolor" val="tx"/>
                    </a:ext>
                  </a:extLst>
                </a:hlinkClick>
              </a:rPr>
              <a:t>!</a:t>
            </a:r>
            <a:endParaRPr lang="el-GR" sz="1100" dirty="0">
              <a:solidFill>
                <a:schemeClr val="bg1"/>
              </a:solidFill>
              <a:latin typeface="Trebuchet MS"/>
              <a:cs typeface="Trebuchet MS"/>
            </a:endParaRPr>
          </a:p>
        </p:txBody>
      </p:sp>
      <p:sp>
        <p:nvSpPr>
          <p:cNvPr id="37" name="object 37"/>
          <p:cNvSpPr/>
          <p:nvPr/>
        </p:nvSpPr>
        <p:spPr>
          <a:xfrm>
            <a:off x="9344376"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8" name="object 38"/>
          <p:cNvPicPr/>
          <p:nvPr/>
        </p:nvPicPr>
        <p:blipFill>
          <a:blip r:embed="rId13" cstate="print">
            <a:duotone>
              <a:prstClr val="black"/>
              <a:schemeClr val="accent2">
                <a:tint val="45000"/>
                <a:satMod val="400000"/>
              </a:schemeClr>
            </a:duotone>
            <a:extLst>
              <a:ext uri="{BEBA8EAE-BF5A-486C-A8C5-ECC9F3942E4B}">
                <a14:imgProps xmlns:a14="http://schemas.microsoft.com/office/drawing/2010/main">
                  <a14:imgLayer r:embed="rId14">
                    <a14:imgEffect>
                      <a14:brightnessContrast bright="20000" contrast="-40000"/>
                    </a14:imgEffect>
                  </a14:imgLayer>
                </a14:imgProps>
              </a:ext>
            </a:extLst>
          </a:blip>
          <a:stretch>
            <a:fillRect/>
          </a:stretch>
        </p:blipFill>
        <p:spPr>
          <a:xfrm>
            <a:off x="723173" y="6251286"/>
            <a:ext cx="2156830" cy="490118"/>
          </a:xfrm>
          <a:prstGeom prst="rect">
            <a:avLst/>
          </a:prstGeom>
        </p:spPr>
      </p:pic>
      <p:sp>
        <p:nvSpPr>
          <p:cNvPr id="39" name="object 39"/>
          <p:cNvSpPr txBox="1"/>
          <p:nvPr/>
        </p:nvSpPr>
        <p:spPr>
          <a:xfrm>
            <a:off x="1040773" y="6396864"/>
            <a:ext cx="1877463" cy="182101"/>
          </a:xfrm>
          <a:prstGeom prst="rect">
            <a:avLst/>
          </a:prstGeom>
        </p:spPr>
        <p:txBody>
          <a:bodyPr vert="horz" wrap="square" lIns="0" tIns="12700" rIns="0" bIns="0" rtlCol="0">
            <a:spAutoFit/>
          </a:bodyPr>
          <a:lstStyle/>
          <a:p>
            <a:pPr marL="12700">
              <a:lnSpc>
                <a:spcPct val="100000"/>
              </a:lnSpc>
              <a:spcBef>
                <a:spcPts val="100"/>
              </a:spcBef>
            </a:pPr>
            <a:r>
              <a:rPr lang="el-GR" sz="1100" spc="-25" dirty="0">
                <a:solidFill>
                  <a:schemeClr val="bg1"/>
                </a:solidFill>
                <a:latin typeface="+mj-lt"/>
                <a:cs typeface="Trebuchet MS"/>
                <a:hlinkClick r:id="rId15" action="ppaction://hlinksldjump">
                  <a:extLst>
                    <a:ext uri="{A12FA001-AC4F-418D-AE19-62706E023703}">
                      <ahyp:hlinkClr xmlns:ahyp="http://schemas.microsoft.com/office/drawing/2018/hyperlinkcolor" val="tx"/>
                    </a:ext>
                  </a:extLst>
                </a:hlinkClick>
              </a:rPr>
              <a:t>Επιλέξτε μία άλλη πρόκληση</a:t>
            </a:r>
            <a:endParaRPr sz="1100" dirty="0">
              <a:solidFill>
                <a:schemeClr val="bg1"/>
              </a:solidFill>
              <a:latin typeface="+mj-lt"/>
              <a:cs typeface="Trebuchet MS"/>
            </a:endParaRPr>
          </a:p>
        </p:txBody>
      </p:sp>
      <p:sp>
        <p:nvSpPr>
          <p:cNvPr id="40" name="object 40"/>
          <p:cNvSpPr/>
          <p:nvPr/>
        </p:nvSpPr>
        <p:spPr>
          <a:xfrm>
            <a:off x="888504" y="6425368"/>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sp>
        <p:nvSpPr>
          <p:cNvPr id="41" name="object 41"/>
          <p:cNvSpPr txBox="1"/>
          <p:nvPr/>
        </p:nvSpPr>
        <p:spPr>
          <a:xfrm>
            <a:off x="311299" y="7094555"/>
            <a:ext cx="5429101"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sz="1000" spc="-15" dirty="0">
                <a:solidFill>
                  <a:schemeClr val="bg1">
                    <a:lumMod val="50000"/>
                  </a:schemeClr>
                </a:solidFill>
                <a:latin typeface="Trebuchet MS"/>
                <a:cs typeface="Trebuchet MS"/>
              </a:rPr>
              <a:t>25	</a:t>
            </a:r>
            <a:r>
              <a:rPr lang="en-US" sz="1000" spc="-5" dirty="0">
                <a:solidFill>
                  <a:schemeClr val="bg1">
                    <a:lumMod val="50000"/>
                  </a:schemeClr>
                </a:solidFill>
                <a:cs typeface="Trebuchet MS"/>
              </a:rPr>
              <a:t>INNOVATION</a:t>
            </a:r>
            <a:r>
              <a:rPr lang="en-US" sz="1000" spc="-70" dirty="0">
                <a:solidFill>
                  <a:schemeClr val="bg1">
                    <a:lumMod val="50000"/>
                  </a:schemeClr>
                </a:solidFill>
                <a:cs typeface="Trebuchet MS"/>
              </a:rPr>
              <a:t> </a:t>
            </a:r>
            <a:r>
              <a:rPr lang="en-US" sz="1000" spc="-10" dirty="0">
                <a:solidFill>
                  <a:schemeClr val="bg1">
                    <a:lumMod val="50000"/>
                  </a:schemeClr>
                </a:solidFill>
                <a:cs typeface="Trebuchet MS"/>
              </a:rPr>
              <a:t>PLAYBOOK</a:t>
            </a:r>
            <a:r>
              <a:rPr lang="el-GR" sz="1000" spc="-5" dirty="0">
                <a:solidFill>
                  <a:schemeClr val="bg1">
                    <a:lumMod val="50000"/>
                  </a:schemeClr>
                </a:solidFill>
                <a:latin typeface="Trebuchet MS"/>
                <a:cs typeface="Trebuchet MS"/>
              </a:rPr>
              <a:t> | ΕΡΩΤΗΣΕΙΣ ΓΙΑ ΝΑ ΚΑΝΕΤΕ ΣΤΟΝ ΕΑΥΤΟ ΣΑΣ</a:t>
            </a:r>
            <a:endParaRPr sz="1000" dirty="0">
              <a:solidFill>
                <a:schemeClr val="bg1">
                  <a:lumMod val="50000"/>
                </a:schemeClr>
              </a:solidFill>
              <a:latin typeface="Trebuchet MS"/>
              <a:cs typeface="Trebuchet MS"/>
            </a:endParaRPr>
          </a:p>
        </p:txBody>
      </p:sp>
    </p:spTree>
  </p:cSld>
  <p:clrMapOvr>
    <a:masterClrMapping/>
  </p:clrMapOvr>
  <p:transition>
    <p:zoom/>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object 6"/>
          <p:cNvPicPr/>
          <p:nvPr/>
        </p:nvPicPr>
        <p:blipFill>
          <a:blip r:embed="rId2" cstate="print"/>
          <a:stretch>
            <a:fillRect/>
          </a:stretch>
        </p:blipFill>
        <p:spPr>
          <a:xfrm>
            <a:off x="723175" y="6472720"/>
            <a:ext cx="3197225" cy="490105"/>
          </a:xfrm>
          <a:prstGeom prst="rect">
            <a:avLst/>
          </a:prstGeom>
          <a:solidFill>
            <a:srgbClr val="FF3366"/>
          </a:solidFill>
        </p:spPr>
      </p:pic>
      <p:grpSp>
        <p:nvGrpSpPr>
          <p:cNvPr id="2" name="object 2"/>
          <p:cNvGrpSpPr/>
          <p:nvPr/>
        </p:nvGrpSpPr>
        <p:grpSpPr>
          <a:xfrm>
            <a:off x="-46990" y="12"/>
            <a:ext cx="7012940" cy="7560309"/>
            <a:chOff x="-46990" y="12"/>
            <a:chExt cx="7012940" cy="7560309"/>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FF3366"/>
            </a:solidFill>
          </p:spPr>
          <p:txBody>
            <a:bodyPr wrap="square" lIns="0" tIns="0" rIns="0" bIns="0" rtlCol="0"/>
            <a:lstStyle/>
            <a:p>
              <a:endParaRPr dirty="0"/>
            </a:p>
          </p:txBody>
        </p:sp>
        <p:sp>
          <p:nvSpPr>
            <p:cNvPr id="4" name="object 4"/>
            <p:cNvSpPr/>
            <p:nvPr/>
          </p:nvSpPr>
          <p:spPr>
            <a:xfrm>
              <a:off x="0" y="587964"/>
              <a:ext cx="6245860" cy="6350635"/>
            </a:xfrm>
            <a:custGeom>
              <a:avLst/>
              <a:gdLst/>
              <a:ahLst/>
              <a:cxnLst/>
              <a:rect l="l" t="t" r="r" b="b"/>
              <a:pathLst>
                <a:path w="6245860" h="6350634">
                  <a:moveTo>
                    <a:pt x="2846533" y="0"/>
                  </a:moveTo>
                  <a:lnTo>
                    <a:pt x="6245231" y="1623390"/>
                  </a:lnTo>
                  <a:lnTo>
                    <a:pt x="2846533" y="3236722"/>
                  </a:lnTo>
                  <a:lnTo>
                    <a:pt x="0" y="1891234"/>
                  </a:lnTo>
                </a:path>
                <a:path w="6245860" h="6350634">
                  <a:moveTo>
                    <a:pt x="0" y="1353876"/>
                  </a:moveTo>
                  <a:lnTo>
                    <a:pt x="2846533" y="0"/>
                  </a:lnTo>
                </a:path>
                <a:path w="6245860" h="6350634">
                  <a:moveTo>
                    <a:pt x="5191347" y="2116721"/>
                  </a:moveTo>
                  <a:lnTo>
                    <a:pt x="6245231" y="2620111"/>
                  </a:lnTo>
                  <a:lnTo>
                    <a:pt x="2846533" y="4233456"/>
                  </a:lnTo>
                  <a:lnTo>
                    <a:pt x="0" y="2887957"/>
                  </a:lnTo>
                </a:path>
                <a:path w="6245860" h="6350634">
                  <a:moveTo>
                    <a:pt x="0" y="2350597"/>
                  </a:moveTo>
                  <a:lnTo>
                    <a:pt x="484409" y="2120201"/>
                  </a:lnTo>
                </a:path>
                <a:path w="6245860" h="6350634">
                  <a:moveTo>
                    <a:pt x="5073542" y="3180461"/>
                  </a:moveTo>
                  <a:lnTo>
                    <a:pt x="6245231" y="3740111"/>
                  </a:lnTo>
                  <a:lnTo>
                    <a:pt x="2846533" y="5353456"/>
                  </a:lnTo>
                  <a:lnTo>
                    <a:pt x="0" y="4007958"/>
                  </a:lnTo>
                </a:path>
                <a:path w="6245860" h="6350634">
                  <a:moveTo>
                    <a:pt x="0" y="3470600"/>
                  </a:moveTo>
                  <a:lnTo>
                    <a:pt x="614407" y="3178378"/>
                  </a:lnTo>
                </a:path>
                <a:path w="6245860" h="6350634">
                  <a:moveTo>
                    <a:pt x="5191347" y="4233456"/>
                  </a:moveTo>
                  <a:lnTo>
                    <a:pt x="6245231" y="4736846"/>
                  </a:lnTo>
                  <a:lnTo>
                    <a:pt x="2846533" y="6350177"/>
                  </a:lnTo>
                  <a:lnTo>
                    <a:pt x="0" y="5004690"/>
                  </a:lnTo>
                </a:path>
                <a:path w="6245860" h="6350634">
                  <a:moveTo>
                    <a:pt x="0" y="4467332"/>
                  </a:moveTo>
                  <a:lnTo>
                    <a:pt x="484409" y="4236935"/>
                  </a:lnTo>
                </a:path>
              </a:pathLst>
            </a:custGeom>
            <a:ln w="93522">
              <a:solidFill>
                <a:srgbClr val="FFFFFF">
                  <a:alpha val="17000"/>
                </a:srgbClr>
              </a:solidFill>
            </a:ln>
          </p:spPr>
          <p:txBody>
            <a:bodyPr wrap="square" lIns="0" tIns="0" rIns="0" bIns="0" rtlCol="0"/>
            <a:lstStyle/>
            <a:p>
              <a:endParaRPr dirty="0"/>
            </a:p>
          </p:txBody>
        </p:sp>
      </p:grpSp>
      <p:sp>
        <p:nvSpPr>
          <p:cNvPr id="5" name="object 5"/>
          <p:cNvSpPr txBox="1"/>
          <p:nvPr/>
        </p:nvSpPr>
        <p:spPr>
          <a:xfrm>
            <a:off x="721440" y="2686636"/>
            <a:ext cx="5185502" cy="3326552"/>
          </a:xfrm>
          <a:prstGeom prst="rect">
            <a:avLst/>
          </a:prstGeom>
        </p:spPr>
        <p:txBody>
          <a:bodyPr vert="horz" wrap="square" lIns="0" tIns="12700" rIns="0" bIns="0" rtlCol="0">
            <a:spAutoFit/>
          </a:bodyPr>
          <a:lstStyle/>
          <a:p>
            <a:pPr marL="264160" marR="204470" indent="-252095">
              <a:lnSpc>
                <a:spcPct val="100000"/>
              </a:lnSpc>
              <a:spcBef>
                <a:spcPts val="700"/>
              </a:spcBef>
              <a:tabLst>
                <a:tab pos="264160" algn="l"/>
              </a:tabLst>
            </a:pPr>
            <a:r>
              <a:rPr sz="1200" spc="15" dirty="0">
                <a:solidFill>
                  <a:srgbClr val="FFFFFF"/>
                </a:solidFill>
                <a:latin typeface="+mj-lt"/>
                <a:cs typeface="Trebuchet MS"/>
              </a:rPr>
              <a:t>O	</a:t>
            </a:r>
            <a:r>
              <a:rPr lang="el-GR" sz="1200" spc="-50" dirty="0">
                <a:solidFill>
                  <a:srgbClr val="FFFFFF"/>
                </a:solidFill>
                <a:latin typeface="+mj-lt"/>
                <a:cs typeface="Trebuchet MS"/>
              </a:rPr>
              <a:t>Εκτιμήσετε τη συμμετοχή και την ανάληψη ευθύνης των δημοσίων υπαλλήλων στον προσδιορισμό των προκλήσεων, στην ανάπτυξη των διαδικασιών και στην αξιολόγηση των αποτελεσμάτων των πρωτοβουλιών καινοτομίας. </a:t>
            </a:r>
          </a:p>
          <a:p>
            <a:pPr marL="264160" marR="204470" indent="-252095">
              <a:lnSpc>
                <a:spcPct val="100000"/>
              </a:lnSpc>
              <a:spcBef>
                <a:spcPts val="700"/>
              </a:spcBef>
              <a:tabLst>
                <a:tab pos="264160" algn="l"/>
              </a:tabLst>
            </a:pPr>
            <a:r>
              <a:rPr lang="el-GR" sz="1200" spc="-50" dirty="0">
                <a:solidFill>
                  <a:srgbClr val="FFFFFF"/>
                </a:solidFill>
                <a:latin typeface="+mj-lt"/>
                <a:cs typeface="Trebuchet MS"/>
              </a:rPr>
              <a:t>O	Ενθαρρύνετε τους δημοσίους υπαλλήλους να αποτελούν μέρος της διαδικασίας </a:t>
            </a:r>
            <a:r>
              <a:rPr lang="el-GR" sz="1200" spc="-50" dirty="0">
                <a:solidFill>
                  <a:srgbClr val="FFFFFF"/>
                </a:solidFill>
                <a:latin typeface="+mj-lt"/>
              </a:rPr>
              <a:t>καινοτομίας</a:t>
            </a:r>
            <a:r>
              <a:rPr lang="el-GR" sz="1200" spc="-50" dirty="0">
                <a:solidFill>
                  <a:srgbClr val="FFFFFF"/>
                </a:solidFill>
                <a:latin typeface="+mj-lt"/>
                <a:cs typeface="Trebuchet MS"/>
              </a:rPr>
              <a:t> – να μοιράζονται ιδέες, να συμμετέχουν και να αναλάβουν την ευθύνη της καινοτομίας και της αλλαγής.</a:t>
            </a:r>
          </a:p>
          <a:p>
            <a:pPr marL="264160" marR="204470" indent="-252095">
              <a:lnSpc>
                <a:spcPct val="100000"/>
              </a:lnSpc>
              <a:spcBef>
                <a:spcPts val="700"/>
              </a:spcBef>
              <a:tabLst>
                <a:tab pos="264160" algn="l"/>
              </a:tabLst>
            </a:pPr>
            <a:r>
              <a:rPr lang="el-GR" sz="1200" spc="-50" dirty="0">
                <a:solidFill>
                  <a:srgbClr val="FFFFFF"/>
                </a:solidFill>
                <a:latin typeface="+mj-lt"/>
                <a:cs typeface="Trebuchet MS"/>
              </a:rPr>
              <a:t>O	Προωθήσετε την υιοθέτηση των κατευθυντήριων γραμμών, των μεθοδολογιών και των τεχνικών που υποστηρίζουν την εμπλοκή και τη συνεργασία των δημοσίων υπαλλήλων στις πρωτοβουλίες καινοτομίας. </a:t>
            </a:r>
          </a:p>
          <a:p>
            <a:pPr marL="264160" marR="204470" indent="-252095">
              <a:spcBef>
                <a:spcPts val="700"/>
              </a:spcBef>
              <a:tabLst>
                <a:tab pos="264160" algn="l"/>
              </a:tabLst>
            </a:pPr>
            <a:r>
              <a:rPr lang="el-GR" sz="1200" spc="-50" dirty="0">
                <a:solidFill>
                  <a:srgbClr val="FFFFFF"/>
                </a:solidFill>
                <a:latin typeface="+mj-lt"/>
                <a:cs typeface="Trebuchet MS"/>
              </a:rPr>
              <a:t>O	Συγκεντρώσετε και να αντιμετωπίσετε τις ανάγκες και τους </a:t>
            </a:r>
            <a:r>
              <a:rPr lang="el-GR" sz="1200" spc="-50" dirty="0">
                <a:solidFill>
                  <a:srgbClr val="FFFFFF"/>
                </a:solidFill>
                <a:latin typeface="+mj-lt"/>
              </a:rPr>
              <a:t>προβληματισμούς όλων των δημοσίων υπαλλήλων – όχι μόνο των προσώπων που καινοτομούν – σχετικά με την εμπλοκή τους σε καινοτόμες πρωτοβουλίες. </a:t>
            </a:r>
          </a:p>
          <a:p>
            <a:pPr marL="264160" marR="204470" indent="-252095">
              <a:spcBef>
                <a:spcPts val="700"/>
              </a:spcBef>
              <a:tabLst>
                <a:tab pos="264160" algn="l"/>
              </a:tabLst>
            </a:pPr>
            <a:r>
              <a:rPr lang="el-GR" sz="1200" spc="-50" dirty="0">
                <a:solidFill>
                  <a:srgbClr val="FFFFFF"/>
                </a:solidFill>
                <a:latin typeface="+mj-lt"/>
              </a:rPr>
              <a:t>O	Ενθαρρύνετε την ανταλλαγή απόψεων μεταξύ των δημοσίων υπαλλήλων και των διευθυντών, που συμμετέχουν την παρούσα περίοδο σε καινοτόμες πρωτοβουλίες, καθώς και με καινούρια ή διακατέχοντα από περιέργεια για την καινοτομία πρόσωπα.</a:t>
            </a:r>
          </a:p>
        </p:txBody>
      </p:sp>
      <p:sp>
        <p:nvSpPr>
          <p:cNvPr id="7" name="object 7"/>
          <p:cNvSpPr txBox="1"/>
          <p:nvPr/>
        </p:nvSpPr>
        <p:spPr>
          <a:xfrm>
            <a:off x="1046364" y="6619180"/>
            <a:ext cx="2707709"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3"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8" name="object 8"/>
          <p:cNvGrpSpPr/>
          <p:nvPr/>
        </p:nvGrpSpPr>
        <p:grpSpPr>
          <a:xfrm>
            <a:off x="720002" y="989744"/>
            <a:ext cx="11376025" cy="5976620"/>
            <a:chOff x="720002" y="989744"/>
            <a:chExt cx="11376025" cy="5976620"/>
          </a:xfrm>
        </p:grpSpPr>
        <p:sp>
          <p:nvSpPr>
            <p:cNvPr id="9" name="object 9"/>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0" name="object 10"/>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sp>
          <p:nvSpPr>
            <p:cNvPr id="11" name="object 11"/>
            <p:cNvSpPr/>
            <p:nvPr/>
          </p:nvSpPr>
          <p:spPr>
            <a:xfrm>
              <a:off x="6965580" y="3663005"/>
              <a:ext cx="5130800" cy="0"/>
            </a:xfrm>
            <a:custGeom>
              <a:avLst/>
              <a:gdLst/>
              <a:ahLst/>
              <a:cxnLst/>
              <a:rect l="l" t="t" r="r" b="b"/>
              <a:pathLst>
                <a:path w="5130800">
                  <a:moveTo>
                    <a:pt x="0" y="0"/>
                  </a:moveTo>
                  <a:lnTo>
                    <a:pt x="5130419" y="0"/>
                  </a:lnTo>
                </a:path>
              </a:pathLst>
            </a:custGeom>
            <a:ln w="3810">
              <a:solidFill>
                <a:srgbClr val="FF3366"/>
              </a:solidFill>
            </a:ln>
          </p:spPr>
          <p:txBody>
            <a:bodyPr wrap="square" lIns="0" tIns="0" rIns="0" bIns="0" rtlCol="0"/>
            <a:lstStyle/>
            <a:p>
              <a:endParaRPr dirty="0"/>
            </a:p>
          </p:txBody>
        </p:sp>
        <p:sp>
          <p:nvSpPr>
            <p:cNvPr id="12" name="object 12"/>
            <p:cNvSpPr/>
            <p:nvPr/>
          </p:nvSpPr>
          <p:spPr>
            <a:xfrm>
              <a:off x="7673411" y="4358304"/>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3" name="object 13"/>
            <p:cNvSpPr/>
            <p:nvPr/>
          </p:nvSpPr>
          <p:spPr>
            <a:xfrm>
              <a:off x="7585400" y="4237450"/>
              <a:ext cx="692150" cy="621030"/>
            </a:xfrm>
            <a:custGeom>
              <a:avLst/>
              <a:gdLst/>
              <a:ahLst/>
              <a:cxnLst/>
              <a:rect l="l" t="t" r="r" b="b"/>
              <a:pathLst>
                <a:path w="692150" h="621029">
                  <a:moveTo>
                    <a:pt x="553707" y="0"/>
                  </a:moveTo>
                  <a:lnTo>
                    <a:pt x="507565" y="997"/>
                  </a:lnTo>
                  <a:lnTo>
                    <a:pt x="461423" y="4593"/>
                  </a:lnTo>
                  <a:lnTo>
                    <a:pt x="415283" y="10046"/>
                  </a:lnTo>
                  <a:lnTo>
                    <a:pt x="369144" y="16611"/>
                  </a:lnTo>
                  <a:lnTo>
                    <a:pt x="323005" y="23546"/>
                  </a:lnTo>
                  <a:lnTo>
                    <a:pt x="276866" y="30108"/>
                  </a:lnTo>
                  <a:lnTo>
                    <a:pt x="230726" y="35553"/>
                  </a:lnTo>
                  <a:lnTo>
                    <a:pt x="184584" y="39139"/>
                  </a:lnTo>
                  <a:lnTo>
                    <a:pt x="138442" y="40123"/>
                  </a:lnTo>
                  <a:lnTo>
                    <a:pt x="92297" y="37762"/>
                  </a:lnTo>
                  <a:lnTo>
                    <a:pt x="46150" y="31312"/>
                  </a:lnTo>
                  <a:lnTo>
                    <a:pt x="0" y="20031"/>
                  </a:lnTo>
                  <a:lnTo>
                    <a:pt x="0" y="600548"/>
                  </a:lnTo>
                  <a:lnTo>
                    <a:pt x="46150" y="611829"/>
                  </a:lnTo>
                  <a:lnTo>
                    <a:pt x="92297" y="618279"/>
                  </a:lnTo>
                  <a:lnTo>
                    <a:pt x="138442" y="620640"/>
                  </a:lnTo>
                  <a:lnTo>
                    <a:pt x="184584" y="619656"/>
                  </a:lnTo>
                  <a:lnTo>
                    <a:pt x="230726" y="616070"/>
                  </a:lnTo>
                  <a:lnTo>
                    <a:pt x="276866" y="610625"/>
                  </a:lnTo>
                  <a:lnTo>
                    <a:pt x="323005" y="604063"/>
                  </a:lnTo>
                  <a:lnTo>
                    <a:pt x="369144" y="597128"/>
                  </a:lnTo>
                  <a:lnTo>
                    <a:pt x="415283" y="590563"/>
                  </a:lnTo>
                  <a:lnTo>
                    <a:pt x="461423" y="585110"/>
                  </a:lnTo>
                  <a:lnTo>
                    <a:pt x="507565" y="581514"/>
                  </a:lnTo>
                  <a:lnTo>
                    <a:pt x="553707" y="580516"/>
                  </a:lnTo>
                  <a:lnTo>
                    <a:pt x="599852" y="582861"/>
                  </a:lnTo>
                  <a:lnTo>
                    <a:pt x="645999" y="589290"/>
                  </a:lnTo>
                  <a:lnTo>
                    <a:pt x="692150" y="600548"/>
                  </a:lnTo>
                  <a:lnTo>
                    <a:pt x="692150" y="20031"/>
                  </a:lnTo>
                  <a:lnTo>
                    <a:pt x="645999" y="8773"/>
                  </a:lnTo>
                  <a:lnTo>
                    <a:pt x="599852" y="2344"/>
                  </a:lnTo>
                  <a:lnTo>
                    <a:pt x="553707" y="0"/>
                  </a:lnTo>
                  <a:close/>
                </a:path>
              </a:pathLst>
            </a:custGeom>
            <a:solidFill>
              <a:srgbClr val="21468B"/>
            </a:solidFill>
          </p:spPr>
          <p:txBody>
            <a:bodyPr wrap="square" lIns="0" tIns="0" rIns="0" bIns="0" rtlCol="0"/>
            <a:lstStyle/>
            <a:p>
              <a:endParaRPr dirty="0"/>
            </a:p>
          </p:txBody>
        </p:sp>
        <p:sp>
          <p:nvSpPr>
            <p:cNvPr id="14" name="object 14"/>
            <p:cNvSpPr/>
            <p:nvPr/>
          </p:nvSpPr>
          <p:spPr>
            <a:xfrm>
              <a:off x="7585400" y="4237450"/>
              <a:ext cx="692150" cy="427355"/>
            </a:xfrm>
            <a:custGeom>
              <a:avLst/>
              <a:gdLst/>
              <a:ahLst/>
              <a:cxnLst/>
              <a:rect l="l" t="t" r="r" b="b"/>
              <a:pathLst>
                <a:path w="692150" h="427354">
                  <a:moveTo>
                    <a:pt x="553707" y="0"/>
                  </a:moveTo>
                  <a:lnTo>
                    <a:pt x="507565" y="997"/>
                  </a:lnTo>
                  <a:lnTo>
                    <a:pt x="461423" y="4593"/>
                  </a:lnTo>
                  <a:lnTo>
                    <a:pt x="415283" y="10046"/>
                  </a:lnTo>
                  <a:lnTo>
                    <a:pt x="369144" y="16611"/>
                  </a:lnTo>
                  <a:lnTo>
                    <a:pt x="323005" y="23546"/>
                  </a:lnTo>
                  <a:lnTo>
                    <a:pt x="276866" y="30108"/>
                  </a:lnTo>
                  <a:lnTo>
                    <a:pt x="230726" y="35553"/>
                  </a:lnTo>
                  <a:lnTo>
                    <a:pt x="184584" y="39139"/>
                  </a:lnTo>
                  <a:lnTo>
                    <a:pt x="138442" y="40123"/>
                  </a:lnTo>
                  <a:lnTo>
                    <a:pt x="92297" y="37762"/>
                  </a:lnTo>
                  <a:lnTo>
                    <a:pt x="46150" y="31312"/>
                  </a:lnTo>
                  <a:lnTo>
                    <a:pt x="0" y="20031"/>
                  </a:lnTo>
                  <a:lnTo>
                    <a:pt x="0" y="407000"/>
                  </a:lnTo>
                  <a:lnTo>
                    <a:pt x="46150" y="418281"/>
                  </a:lnTo>
                  <a:lnTo>
                    <a:pt x="92297" y="424731"/>
                  </a:lnTo>
                  <a:lnTo>
                    <a:pt x="138442" y="427092"/>
                  </a:lnTo>
                  <a:lnTo>
                    <a:pt x="184584" y="426108"/>
                  </a:lnTo>
                  <a:lnTo>
                    <a:pt x="230726" y="422522"/>
                  </a:lnTo>
                  <a:lnTo>
                    <a:pt x="276866" y="417077"/>
                  </a:lnTo>
                  <a:lnTo>
                    <a:pt x="323005" y="410515"/>
                  </a:lnTo>
                  <a:lnTo>
                    <a:pt x="369144" y="403580"/>
                  </a:lnTo>
                  <a:lnTo>
                    <a:pt x="415283" y="397015"/>
                  </a:lnTo>
                  <a:lnTo>
                    <a:pt x="461423" y="391562"/>
                  </a:lnTo>
                  <a:lnTo>
                    <a:pt x="507565" y="387966"/>
                  </a:lnTo>
                  <a:lnTo>
                    <a:pt x="553707" y="386968"/>
                  </a:lnTo>
                  <a:lnTo>
                    <a:pt x="599852" y="389313"/>
                  </a:lnTo>
                  <a:lnTo>
                    <a:pt x="645999" y="395742"/>
                  </a:lnTo>
                  <a:lnTo>
                    <a:pt x="692150" y="407000"/>
                  </a:lnTo>
                  <a:lnTo>
                    <a:pt x="692150" y="20031"/>
                  </a:lnTo>
                  <a:lnTo>
                    <a:pt x="645999" y="8773"/>
                  </a:lnTo>
                  <a:lnTo>
                    <a:pt x="599852" y="2344"/>
                  </a:lnTo>
                  <a:lnTo>
                    <a:pt x="553707" y="0"/>
                  </a:lnTo>
                  <a:close/>
                </a:path>
              </a:pathLst>
            </a:custGeom>
            <a:solidFill>
              <a:srgbClr val="FFFFFF"/>
            </a:solidFill>
          </p:spPr>
          <p:txBody>
            <a:bodyPr wrap="square" lIns="0" tIns="0" rIns="0" bIns="0" rtlCol="0"/>
            <a:lstStyle/>
            <a:p>
              <a:endParaRPr dirty="0"/>
            </a:p>
          </p:txBody>
        </p:sp>
        <p:sp>
          <p:nvSpPr>
            <p:cNvPr id="15" name="object 15"/>
            <p:cNvSpPr/>
            <p:nvPr/>
          </p:nvSpPr>
          <p:spPr>
            <a:xfrm>
              <a:off x="7585400" y="4237450"/>
              <a:ext cx="692150" cy="233679"/>
            </a:xfrm>
            <a:custGeom>
              <a:avLst/>
              <a:gdLst/>
              <a:ahLst/>
              <a:cxnLst/>
              <a:rect l="l" t="t" r="r" b="b"/>
              <a:pathLst>
                <a:path w="692150" h="233679">
                  <a:moveTo>
                    <a:pt x="553707" y="0"/>
                  </a:moveTo>
                  <a:lnTo>
                    <a:pt x="507565" y="997"/>
                  </a:lnTo>
                  <a:lnTo>
                    <a:pt x="461423" y="4593"/>
                  </a:lnTo>
                  <a:lnTo>
                    <a:pt x="415283" y="10046"/>
                  </a:lnTo>
                  <a:lnTo>
                    <a:pt x="369144" y="16611"/>
                  </a:lnTo>
                  <a:lnTo>
                    <a:pt x="323005" y="23546"/>
                  </a:lnTo>
                  <a:lnTo>
                    <a:pt x="276866" y="30108"/>
                  </a:lnTo>
                  <a:lnTo>
                    <a:pt x="230726" y="35553"/>
                  </a:lnTo>
                  <a:lnTo>
                    <a:pt x="184584" y="39139"/>
                  </a:lnTo>
                  <a:lnTo>
                    <a:pt x="138442" y="40123"/>
                  </a:lnTo>
                  <a:lnTo>
                    <a:pt x="92297" y="37762"/>
                  </a:lnTo>
                  <a:lnTo>
                    <a:pt x="46150" y="31312"/>
                  </a:lnTo>
                  <a:lnTo>
                    <a:pt x="0" y="20031"/>
                  </a:lnTo>
                  <a:lnTo>
                    <a:pt x="0" y="213579"/>
                  </a:lnTo>
                  <a:lnTo>
                    <a:pt x="46150" y="224836"/>
                  </a:lnTo>
                  <a:lnTo>
                    <a:pt x="92297" y="231266"/>
                  </a:lnTo>
                  <a:lnTo>
                    <a:pt x="138442" y="233610"/>
                  </a:lnTo>
                  <a:lnTo>
                    <a:pt x="184584" y="232613"/>
                  </a:lnTo>
                  <a:lnTo>
                    <a:pt x="230726" y="229017"/>
                  </a:lnTo>
                  <a:lnTo>
                    <a:pt x="276866" y="223564"/>
                  </a:lnTo>
                  <a:lnTo>
                    <a:pt x="323005" y="216999"/>
                  </a:lnTo>
                  <a:lnTo>
                    <a:pt x="369144" y="210064"/>
                  </a:lnTo>
                  <a:lnTo>
                    <a:pt x="415283" y="203502"/>
                  </a:lnTo>
                  <a:lnTo>
                    <a:pt x="461423" y="198057"/>
                  </a:lnTo>
                  <a:lnTo>
                    <a:pt x="507565" y="194470"/>
                  </a:lnTo>
                  <a:lnTo>
                    <a:pt x="553707" y="193487"/>
                  </a:lnTo>
                  <a:lnTo>
                    <a:pt x="599852" y="195848"/>
                  </a:lnTo>
                  <a:lnTo>
                    <a:pt x="645999" y="202298"/>
                  </a:lnTo>
                  <a:lnTo>
                    <a:pt x="692150" y="213579"/>
                  </a:lnTo>
                  <a:lnTo>
                    <a:pt x="692150" y="20031"/>
                  </a:lnTo>
                  <a:lnTo>
                    <a:pt x="645999" y="8773"/>
                  </a:lnTo>
                  <a:lnTo>
                    <a:pt x="599852" y="2344"/>
                  </a:lnTo>
                  <a:lnTo>
                    <a:pt x="553707" y="0"/>
                  </a:lnTo>
                  <a:close/>
                </a:path>
              </a:pathLst>
            </a:custGeom>
            <a:solidFill>
              <a:srgbClr val="AE1C28"/>
            </a:solidFill>
          </p:spPr>
          <p:txBody>
            <a:bodyPr wrap="square" lIns="0" tIns="0" rIns="0" bIns="0" rtlCol="0"/>
            <a:lstStyle/>
            <a:p>
              <a:endParaRPr dirty="0"/>
            </a:p>
          </p:txBody>
        </p:sp>
        <p:pic>
          <p:nvPicPr>
            <p:cNvPr id="16" name="object 16"/>
            <p:cNvPicPr/>
            <p:nvPr/>
          </p:nvPicPr>
          <p:blipFill>
            <a:blip r:embed="rId4" cstate="print"/>
            <a:stretch>
              <a:fillRect/>
            </a:stretch>
          </p:blipFill>
          <p:spPr>
            <a:xfrm>
              <a:off x="7699783" y="1051828"/>
              <a:ext cx="217575" cy="253108"/>
            </a:xfrm>
            <a:prstGeom prst="rect">
              <a:avLst/>
            </a:prstGeom>
          </p:spPr>
        </p:pic>
        <p:sp>
          <p:nvSpPr>
            <p:cNvPr id="17" name="object 17"/>
            <p:cNvSpPr/>
            <p:nvPr/>
          </p:nvSpPr>
          <p:spPr>
            <a:xfrm>
              <a:off x="7997017"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18" name="object 18"/>
            <p:cNvSpPr/>
            <p:nvPr/>
          </p:nvSpPr>
          <p:spPr>
            <a:xfrm>
              <a:off x="7771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19" name="object 19"/>
            <p:cNvSpPr/>
            <p:nvPr/>
          </p:nvSpPr>
          <p:spPr>
            <a:xfrm>
              <a:off x="7678382" y="1020787"/>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sp>
          <p:nvSpPr>
            <p:cNvPr id="20" name="object 20"/>
            <p:cNvSpPr/>
            <p:nvPr/>
          </p:nvSpPr>
          <p:spPr>
            <a:xfrm>
              <a:off x="7574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1" name="object 21"/>
            <p:cNvPicPr/>
            <p:nvPr/>
          </p:nvPicPr>
          <p:blipFill>
            <a:blip r:embed="rId5" cstate="print"/>
            <a:stretch>
              <a:fillRect/>
            </a:stretch>
          </p:blipFill>
          <p:spPr>
            <a:xfrm>
              <a:off x="7897147" y="989744"/>
              <a:ext cx="103437" cy="274598"/>
            </a:xfrm>
            <a:prstGeom prst="rect">
              <a:avLst/>
            </a:prstGeom>
          </p:spPr>
        </p:pic>
        <p:sp>
          <p:nvSpPr>
            <p:cNvPr id="22" name="object 22"/>
            <p:cNvSpPr/>
            <p:nvPr/>
          </p:nvSpPr>
          <p:spPr>
            <a:xfrm>
              <a:off x="7588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3" name="object 23"/>
            <p:cNvPicPr/>
            <p:nvPr/>
          </p:nvPicPr>
          <p:blipFill>
            <a:blip r:embed="rId6" cstate="print"/>
            <a:stretch>
              <a:fillRect/>
            </a:stretch>
          </p:blipFill>
          <p:spPr>
            <a:xfrm>
              <a:off x="7673626" y="1158085"/>
              <a:ext cx="73714" cy="74022"/>
            </a:xfrm>
            <a:prstGeom prst="rect">
              <a:avLst/>
            </a:prstGeom>
          </p:spPr>
        </p:pic>
        <p:sp>
          <p:nvSpPr>
            <p:cNvPr id="24" name="object 24"/>
            <p:cNvSpPr/>
            <p:nvPr/>
          </p:nvSpPr>
          <p:spPr>
            <a:xfrm>
              <a:off x="7917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25" name="object 25"/>
          <p:cNvSpPr txBox="1">
            <a:spLocks noGrp="1"/>
          </p:cNvSpPr>
          <p:nvPr>
            <p:ph type="title"/>
          </p:nvPr>
        </p:nvSpPr>
        <p:spPr>
          <a:xfrm>
            <a:off x="682012" y="485153"/>
            <a:ext cx="5792436" cy="1320874"/>
          </a:xfrm>
          <a:prstGeom prst="rect">
            <a:avLst/>
          </a:prstGeom>
        </p:spPr>
        <p:txBody>
          <a:bodyPr vert="horz" wrap="square" lIns="0" tIns="12700" rIns="0" bIns="0" rtlCol="0">
            <a:spAutoFit/>
          </a:bodyPr>
          <a:lstStyle/>
          <a:p>
            <a:pPr marL="12700">
              <a:spcBef>
                <a:spcPts val="100"/>
              </a:spcBef>
            </a:pPr>
            <a:r>
              <a:rPr lang="el-GR" spc="-65" dirty="0">
                <a:solidFill>
                  <a:srgbClr val="DD91A9"/>
                </a:solidFill>
                <a:latin typeface="+mj-lt"/>
              </a:rPr>
              <a:t>ΠΩΣ ΝΑ ΒΕΛΤΙΩΣΕΤΕ</a:t>
            </a:r>
            <a:br>
              <a:rPr lang="el-GR" spc="-65" dirty="0">
                <a:solidFill>
                  <a:srgbClr val="FFFFFF"/>
                </a:solidFill>
              </a:rPr>
            </a:br>
            <a:r>
              <a:rPr lang="el-GR" sz="3200" spc="-65" dirty="0">
                <a:solidFill>
                  <a:srgbClr val="FFFFFF"/>
                </a:solidFill>
                <a:latin typeface="+mj-lt"/>
              </a:rPr>
              <a:t>ΕΝΙΣΧΥΟΝΤΑΣ ΤΗ ΣΥΜΜΕΤΟΧΗ ΤΩΝ ΔΗΜΟΣΙΩΝ ΛΕΙΤΟΥΡΓΩΝ</a:t>
            </a:r>
            <a:endParaRPr sz="4400" dirty="0">
              <a:latin typeface="+mj-lt"/>
            </a:endParaRPr>
          </a:p>
        </p:txBody>
      </p:sp>
      <p:sp>
        <p:nvSpPr>
          <p:cNvPr id="32" name="object 32"/>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26</a:t>
            </a:r>
          </a:p>
        </p:txBody>
      </p:sp>
      <p:sp>
        <p:nvSpPr>
          <p:cNvPr id="33" name="object 33"/>
          <p:cNvSpPr txBox="1"/>
          <p:nvPr/>
        </p:nvSpPr>
        <p:spPr>
          <a:xfrm>
            <a:off x="685187" y="7100651"/>
            <a:ext cx="3988413" cy="160300"/>
          </a:xfrm>
          <a:prstGeom prst="rect">
            <a:avLst/>
          </a:prstGeom>
        </p:spPr>
        <p:txBody>
          <a:bodyPr vert="horz" wrap="square" lIns="0" tIns="6350" rIns="0" bIns="0" rtlCol="0">
            <a:spAutoFit/>
          </a:bodyPr>
          <a:lstStyle/>
          <a:p>
            <a:pPr marL="12700">
              <a:lnSpc>
                <a:spcPct val="100000"/>
              </a:lnSpc>
              <a:spcBef>
                <a:spcPts val="50"/>
              </a:spcBef>
            </a:pPr>
            <a:r>
              <a:rPr lang="en-US" sz="1000" spc="15" dirty="0">
                <a:solidFill>
                  <a:schemeClr val="bg1">
                    <a:lumMod val="75000"/>
                  </a:schemeClr>
                </a:solidFill>
                <a:latin typeface="Trebuchet MS"/>
              </a:rPr>
              <a:t>INNOVATION PLAYBOOK</a:t>
            </a:r>
            <a:r>
              <a:rPr lang="el-GR" sz="1000" spc="15" dirty="0">
                <a:solidFill>
                  <a:schemeClr val="bg1">
                    <a:lumMod val="75000"/>
                  </a:schemeClr>
                </a:solidFill>
                <a:latin typeface="Trebuchet MS"/>
              </a:rPr>
              <a:t> </a:t>
            </a:r>
            <a:r>
              <a:rPr lang="el-GR" sz="1000" spc="15" dirty="0">
                <a:solidFill>
                  <a:schemeClr val="bg1">
                    <a:lumMod val="75000"/>
                  </a:schemeClr>
                </a:solidFill>
                <a:latin typeface="Trebuchet MS"/>
                <a:cs typeface="Trebuchet MS"/>
              </a:rPr>
              <a:t>| ΠΩΣ ΝΑ ΒΕΛΤΙΩΘΕΙΤΕ</a:t>
            </a:r>
            <a:endParaRPr sz="1000" dirty="0">
              <a:solidFill>
                <a:schemeClr val="bg1">
                  <a:lumMod val="75000"/>
                </a:schemeClr>
              </a:solidFill>
              <a:latin typeface="Trebuchet MS"/>
              <a:cs typeface="Trebuchet MS"/>
            </a:endParaRPr>
          </a:p>
        </p:txBody>
      </p:sp>
      <p:sp>
        <p:nvSpPr>
          <p:cNvPr id="26" name="object 26"/>
          <p:cNvSpPr txBox="1"/>
          <p:nvPr/>
        </p:nvSpPr>
        <p:spPr>
          <a:xfrm>
            <a:off x="721440" y="1887321"/>
            <a:ext cx="5185501"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25" dirty="0">
                <a:solidFill>
                  <a:srgbClr val="FFFFFF"/>
                </a:solidFill>
                <a:latin typeface="+mj-lt"/>
                <a:cs typeface="Trebuchet MS"/>
              </a:rPr>
              <a:t>ΕΝΙΣΧΥΕΤΑΙ Η ΣΥΜΜΕΤΟΧΗ ΤΩΝ ΔΗΜΟΣΙΩΝ ΥΠΑΛΛΗΛΩΝ ΣΕ ΠΡΩΤΟΒΟΥΛΙΕΣ ΚΑΙΝΟΤΟΜΙΑΣ;</a:t>
            </a:r>
            <a:endParaRPr sz="1200" dirty="0">
              <a:latin typeface="+mj-lt"/>
              <a:cs typeface="Trebuchet MS"/>
            </a:endParaRPr>
          </a:p>
        </p:txBody>
      </p:sp>
      <p:sp>
        <p:nvSpPr>
          <p:cNvPr id="27" name="object 27"/>
          <p:cNvSpPr txBox="1"/>
          <p:nvPr/>
        </p:nvSpPr>
        <p:spPr>
          <a:xfrm>
            <a:off x="721440" y="2359776"/>
            <a:ext cx="1678778" cy="197490"/>
          </a:xfrm>
          <a:prstGeom prst="rect">
            <a:avLst/>
          </a:prstGeom>
        </p:spPr>
        <p:txBody>
          <a:bodyPr vert="horz" wrap="square" lIns="0" tIns="12700" rIns="0" bIns="0" rtlCol="0">
            <a:spAutoFit/>
          </a:bodyPr>
          <a:lstStyle/>
          <a:p>
            <a:pPr marL="12700">
              <a:lnSpc>
                <a:spcPct val="100000"/>
              </a:lnSpc>
              <a:spcBef>
                <a:spcPts val="100"/>
              </a:spcBef>
            </a:pPr>
            <a:r>
              <a:rPr lang="en-US" sz="1200" dirty="0">
                <a:solidFill>
                  <a:srgbClr val="FFFFFF"/>
                </a:solidFill>
                <a:latin typeface="+mj-lt"/>
                <a:cs typeface="Trebuchet MS"/>
              </a:rPr>
              <a:t>EXETE </a:t>
            </a:r>
            <a:r>
              <a:rPr lang="el-GR" sz="1200" dirty="0">
                <a:solidFill>
                  <a:srgbClr val="FFFFFF"/>
                </a:solidFill>
                <a:latin typeface="+mj-lt"/>
                <a:cs typeface="Trebuchet MS"/>
              </a:rPr>
              <a:t>ΔΟΚΙΜΑΣΕΙ </a:t>
            </a:r>
            <a:r>
              <a:rPr lang="en-US" sz="1200" dirty="0">
                <a:solidFill>
                  <a:srgbClr val="FFFFFF"/>
                </a:solidFill>
                <a:latin typeface="+mj-lt"/>
                <a:cs typeface="Trebuchet MS"/>
              </a:rPr>
              <a:t>NA…</a:t>
            </a:r>
            <a:endParaRPr sz="1200" dirty="0">
              <a:latin typeface="+mj-lt"/>
              <a:cs typeface="Trebuchet MS"/>
            </a:endParaRPr>
          </a:p>
        </p:txBody>
      </p:sp>
      <p:sp>
        <p:nvSpPr>
          <p:cNvPr id="28" name="object 28"/>
          <p:cNvSpPr txBox="1"/>
          <p:nvPr/>
        </p:nvSpPr>
        <p:spPr>
          <a:xfrm>
            <a:off x="8466696" y="4471319"/>
            <a:ext cx="16171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29" name="object 29"/>
          <p:cNvSpPr txBox="1"/>
          <p:nvPr/>
        </p:nvSpPr>
        <p:spPr>
          <a:xfrm>
            <a:off x="7565299" y="5001550"/>
            <a:ext cx="3204301" cy="1636858"/>
          </a:xfrm>
          <a:prstGeom prst="rect">
            <a:avLst/>
          </a:prstGeom>
        </p:spPr>
        <p:txBody>
          <a:bodyPr vert="horz" wrap="square" lIns="0" tIns="12700" rIns="0" bIns="0" rtlCol="0">
            <a:spAutoFit/>
          </a:bodyPr>
          <a:lstStyle/>
          <a:p>
            <a:pPr marL="12700" marR="5080">
              <a:lnSpc>
                <a:spcPct val="111100"/>
              </a:lnSpc>
              <a:spcBef>
                <a:spcPts val="100"/>
              </a:spcBef>
            </a:pPr>
            <a:r>
              <a:rPr lang="el-GR" sz="1200" spc="-50" dirty="0">
                <a:solidFill>
                  <a:srgbClr val="1C2E42"/>
                </a:solidFill>
                <a:latin typeface="+mj-lt"/>
              </a:rPr>
              <a:t>Η </a:t>
            </a:r>
            <a:r>
              <a:rPr lang="en-US" sz="1200" spc="-50" dirty="0">
                <a:solidFill>
                  <a:srgbClr val="1C2E42"/>
                </a:solidFill>
                <a:latin typeface="+mj-lt"/>
                <a:hlinkClick r:id="rId7">
                  <a:extLst>
                    <a:ext uri="{A12FA001-AC4F-418D-AE19-62706E023703}">
                      <ahyp:hlinkClr xmlns:ahyp="http://schemas.microsoft.com/office/drawing/2018/hyperlinkcolor" val="tx"/>
                    </a:ext>
                  </a:extLst>
                </a:hlinkClick>
              </a:rPr>
              <a:t>Central Government Innovation Community</a:t>
            </a:r>
            <a:r>
              <a:rPr lang="el-GR" sz="1200" spc="-50" dirty="0">
                <a:solidFill>
                  <a:srgbClr val="1C2E42"/>
                </a:solidFill>
                <a:latin typeface="+mj-lt"/>
                <a:hlinkClick r:id="rId7">
                  <a:extLst>
                    <a:ext uri="{A12FA001-AC4F-418D-AE19-62706E023703}">
                      <ahyp:hlinkClr xmlns:ahyp="http://schemas.microsoft.com/office/drawing/2018/hyperlinkcolor" val="tx"/>
                    </a:ext>
                  </a:extLst>
                </a:hlinkClick>
              </a:rPr>
              <a:t> </a:t>
            </a:r>
            <a:r>
              <a:rPr lang="en-US" sz="1200" spc="-50" dirty="0">
                <a:solidFill>
                  <a:srgbClr val="1C2E42"/>
                </a:solidFill>
                <a:latin typeface="+mj-lt"/>
                <a:hlinkClick r:id="rId7">
                  <a:extLst>
                    <a:ext uri="{A12FA001-AC4F-418D-AE19-62706E023703}">
                      <ahyp:hlinkClr xmlns:ahyp="http://schemas.microsoft.com/office/drawing/2018/hyperlinkcolor" val="tx"/>
                    </a:ext>
                  </a:extLst>
                </a:hlinkClick>
              </a:rPr>
              <a:t>(RIC)</a:t>
            </a:r>
            <a:r>
              <a:rPr lang="el-GR" sz="1200" spc="-50" dirty="0">
                <a:solidFill>
                  <a:srgbClr val="1C2E42"/>
                </a:solidFill>
                <a:latin typeface="+mj-lt"/>
                <a:hlinkClick r:id="rId7">
                  <a:extLst>
                    <a:ext uri="{A12FA001-AC4F-418D-AE19-62706E023703}">
                      <ahyp:hlinkClr xmlns:ahyp="http://schemas.microsoft.com/office/drawing/2018/hyperlinkcolor" val="tx"/>
                    </a:ext>
                  </a:extLst>
                </a:hlinkClick>
              </a:rPr>
              <a:t> </a:t>
            </a:r>
            <a:r>
              <a:rPr lang="el-GR" sz="1200" spc="-50" dirty="0">
                <a:solidFill>
                  <a:srgbClr val="1C2E42"/>
                </a:solidFill>
                <a:latin typeface="+mj-lt"/>
              </a:rPr>
              <a:t>στην Ολλανδία διαμοιράζεται τη γνώση και τις βέλτιστες πρακτικές από τη χρήση της καινοτομίας εντός της εθνικής κυβέρνησης (</a:t>
            </a:r>
            <a:r>
              <a:rPr lang="en-GB" sz="1200" spc="-50" dirty="0">
                <a:solidFill>
                  <a:srgbClr val="1C2E42"/>
                </a:solidFill>
                <a:latin typeface="+mj-lt"/>
              </a:rPr>
              <a:t>national government</a:t>
            </a:r>
            <a:r>
              <a:rPr lang="el-GR" sz="1200" spc="-50" dirty="0">
                <a:solidFill>
                  <a:srgbClr val="1C2E42"/>
                </a:solidFill>
                <a:latin typeface="+mj-lt"/>
              </a:rPr>
              <a:t>). Η κοινότητα, η οποία έχει διευρυνθεί από τα 2 στα 12 υπουργεία, διανέμει τη γνώση και παρέχει μία πλατφόρμα για το διαμοιρασμό και τη διευκόλυνση της ενασχόλησης. </a:t>
            </a:r>
            <a:endParaRPr sz="1200" spc="-50" dirty="0">
              <a:solidFill>
                <a:srgbClr val="1C2E42"/>
              </a:solidFill>
              <a:latin typeface="+mj-lt"/>
            </a:endParaRPr>
          </a:p>
        </p:txBody>
      </p:sp>
      <p:sp>
        <p:nvSpPr>
          <p:cNvPr id="30" name="object 30"/>
          <p:cNvSpPr txBox="1"/>
          <p:nvPr/>
        </p:nvSpPr>
        <p:spPr>
          <a:xfrm>
            <a:off x="8466696" y="1346140"/>
            <a:ext cx="10075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31" name="object 31"/>
          <p:cNvSpPr txBox="1"/>
          <p:nvPr/>
        </p:nvSpPr>
        <p:spPr>
          <a:xfrm>
            <a:off x="7565299" y="1876371"/>
            <a:ext cx="3204301" cy="1226874"/>
          </a:xfrm>
          <a:prstGeom prst="rect">
            <a:avLst/>
          </a:prstGeom>
        </p:spPr>
        <p:txBody>
          <a:bodyPr vert="horz" wrap="square" lIns="0" tIns="12700" rIns="0" bIns="0" rtlCol="0">
            <a:spAutoFit/>
          </a:bodyPr>
          <a:lstStyle/>
          <a:p>
            <a:pPr marL="12700" marR="5080">
              <a:lnSpc>
                <a:spcPct val="111100"/>
              </a:lnSpc>
              <a:spcBef>
                <a:spcPts val="100"/>
              </a:spcBef>
            </a:pPr>
            <a:r>
              <a:rPr lang="el-GR" sz="1200" spc="-50" dirty="0">
                <a:solidFill>
                  <a:srgbClr val="1C2E42"/>
                </a:solidFill>
                <a:latin typeface="+mj-lt"/>
                <a:cs typeface="Trebuchet MS"/>
              </a:rPr>
              <a:t>Η </a:t>
            </a:r>
            <a:r>
              <a:rPr lang="el-GR" sz="1200" spc="-50" dirty="0">
                <a:solidFill>
                  <a:srgbClr val="1C2E42"/>
                </a:solidFill>
                <a:latin typeface="+mj-lt"/>
              </a:rPr>
              <a:t>εργαλειοθήκη </a:t>
            </a:r>
            <a:r>
              <a:rPr lang="en-US" sz="1200" spc="-50" dirty="0">
                <a:solidFill>
                  <a:srgbClr val="1C2E42"/>
                </a:solidFill>
                <a:latin typeface="+mj-lt"/>
                <a:hlinkClick r:id="rId8">
                  <a:extLst>
                    <a:ext uri="{A12FA001-AC4F-418D-AE19-62706E023703}">
                      <ahyp:hlinkClr xmlns:ahyp="http://schemas.microsoft.com/office/drawing/2018/hyperlinkcolor" val="tx"/>
                    </a:ext>
                  </a:extLst>
                </a:hlinkClick>
              </a:rPr>
              <a:t>Liberating Structures</a:t>
            </a:r>
            <a:r>
              <a:rPr lang="el-GR" sz="1200" spc="-50" dirty="0">
                <a:solidFill>
                  <a:srgbClr val="1C2E42"/>
                </a:solidFill>
                <a:latin typeface="+mj-lt"/>
                <a:hlinkClick r:id="rId8">
                  <a:extLst>
                    <a:ext uri="{A12FA001-AC4F-418D-AE19-62706E023703}">
                      <ahyp:hlinkClr xmlns:ahyp="http://schemas.microsoft.com/office/drawing/2018/hyperlinkcolor" val="tx"/>
                    </a:ext>
                  </a:extLst>
                </a:hlinkClick>
              </a:rPr>
              <a:t> </a:t>
            </a:r>
            <a:r>
              <a:rPr lang="el-GR" sz="1200" spc="-50" dirty="0">
                <a:solidFill>
                  <a:srgbClr val="1C2E42"/>
                </a:solidFill>
                <a:latin typeface="+mj-lt"/>
              </a:rPr>
              <a:t>στοχεύει να συμπληρώσει τις συμβατικές πρακτικές που αφορούν τον οργανωτικό σχεδιασμό και τον σχεδιασμό στρατηγικών. Αυτά τα εργαλεία είναι σχεδιασμένα να χρησιμοποιούνται σε ένα συνεργατικό περιβάλλον χωρίς αποκλεισμούς</a:t>
            </a:r>
            <a:r>
              <a:rPr lang="el-GR" sz="1200" spc="-50" dirty="0">
                <a:solidFill>
                  <a:srgbClr val="1C2E42"/>
                </a:solidFill>
                <a:latin typeface="+mj-lt"/>
                <a:cs typeface="Trebuchet MS"/>
              </a:rPr>
              <a:t>.</a:t>
            </a:r>
            <a:endParaRPr sz="1200" spc="-50" dirty="0">
              <a:solidFill>
                <a:srgbClr val="1C2E42"/>
              </a:solidFill>
              <a:latin typeface="+mj-lt"/>
              <a:cs typeface="Trebuchet MS"/>
            </a:endParaRPr>
          </a:p>
        </p:txBody>
      </p:sp>
    </p:spTree>
  </p:cSld>
  <p:clrMapOvr>
    <a:masterClrMapping/>
  </p:clrMapOvr>
  <p:transition>
    <p:zoom/>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8245" y="0"/>
            <a:ext cx="8255000" cy="7560309"/>
            <a:chOff x="-46990" y="12"/>
            <a:chExt cx="8255000" cy="7560309"/>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FF3366"/>
            </a:solidFill>
          </p:spPr>
          <p:txBody>
            <a:bodyPr wrap="square" lIns="0" tIns="0" rIns="0" bIns="0" rtlCol="0"/>
            <a:lstStyle/>
            <a:p>
              <a:endParaRPr dirty="0"/>
            </a:p>
          </p:txBody>
        </p:sp>
        <p:sp>
          <p:nvSpPr>
            <p:cNvPr id="4" name="object 4"/>
            <p:cNvSpPr/>
            <p:nvPr/>
          </p:nvSpPr>
          <p:spPr>
            <a:xfrm>
              <a:off x="0" y="587964"/>
              <a:ext cx="6245860" cy="6350635"/>
            </a:xfrm>
            <a:custGeom>
              <a:avLst/>
              <a:gdLst/>
              <a:ahLst/>
              <a:cxnLst/>
              <a:rect l="l" t="t" r="r" b="b"/>
              <a:pathLst>
                <a:path w="6245860" h="6350634">
                  <a:moveTo>
                    <a:pt x="2846533" y="0"/>
                  </a:moveTo>
                  <a:lnTo>
                    <a:pt x="6245231" y="1623390"/>
                  </a:lnTo>
                  <a:lnTo>
                    <a:pt x="2846533" y="3236722"/>
                  </a:lnTo>
                  <a:lnTo>
                    <a:pt x="0" y="1891234"/>
                  </a:lnTo>
                </a:path>
                <a:path w="6245860" h="6350634">
                  <a:moveTo>
                    <a:pt x="0" y="1353876"/>
                  </a:moveTo>
                  <a:lnTo>
                    <a:pt x="2846533" y="0"/>
                  </a:lnTo>
                </a:path>
                <a:path w="6245860" h="6350634">
                  <a:moveTo>
                    <a:pt x="5191347" y="2116721"/>
                  </a:moveTo>
                  <a:lnTo>
                    <a:pt x="6245231" y="2620111"/>
                  </a:lnTo>
                  <a:lnTo>
                    <a:pt x="2846533" y="4233456"/>
                  </a:lnTo>
                  <a:lnTo>
                    <a:pt x="0" y="2887957"/>
                  </a:lnTo>
                </a:path>
                <a:path w="6245860" h="6350634">
                  <a:moveTo>
                    <a:pt x="0" y="2350597"/>
                  </a:moveTo>
                  <a:lnTo>
                    <a:pt x="484409" y="2120201"/>
                  </a:lnTo>
                </a:path>
                <a:path w="6245860" h="6350634">
                  <a:moveTo>
                    <a:pt x="5073542" y="3180461"/>
                  </a:moveTo>
                  <a:lnTo>
                    <a:pt x="6245231" y="3740111"/>
                  </a:lnTo>
                  <a:lnTo>
                    <a:pt x="2846533" y="5353456"/>
                  </a:lnTo>
                  <a:lnTo>
                    <a:pt x="0" y="4007958"/>
                  </a:lnTo>
                </a:path>
                <a:path w="6245860" h="6350634">
                  <a:moveTo>
                    <a:pt x="0" y="3470600"/>
                  </a:moveTo>
                  <a:lnTo>
                    <a:pt x="614407" y="3178378"/>
                  </a:lnTo>
                </a:path>
                <a:path w="6245860" h="6350634">
                  <a:moveTo>
                    <a:pt x="5191347" y="4233456"/>
                  </a:moveTo>
                  <a:lnTo>
                    <a:pt x="6245231" y="4736846"/>
                  </a:lnTo>
                  <a:lnTo>
                    <a:pt x="2846533" y="6350177"/>
                  </a:lnTo>
                  <a:lnTo>
                    <a:pt x="0" y="5004690"/>
                  </a:lnTo>
                </a:path>
                <a:path w="6245860" h="6350634">
                  <a:moveTo>
                    <a:pt x="0" y="4467332"/>
                  </a:moveTo>
                  <a:lnTo>
                    <a:pt x="484409" y="4236935"/>
                  </a:lnTo>
                </a:path>
              </a:pathLst>
            </a:custGeom>
            <a:ln w="93522">
              <a:solidFill>
                <a:srgbClr val="FFFFFF">
                  <a:alpha val="17000"/>
                </a:srgbClr>
              </a:solidFill>
            </a:ln>
          </p:spPr>
          <p:txBody>
            <a:bodyPr wrap="square" lIns="0" tIns="0" rIns="0" bIns="0" rtlCol="0"/>
            <a:lstStyle/>
            <a:p>
              <a:endParaRPr dirty="0"/>
            </a:p>
          </p:txBody>
        </p:sp>
      </p:grpSp>
      <p:sp>
        <p:nvSpPr>
          <p:cNvPr id="5" name="object 5"/>
          <p:cNvSpPr txBox="1"/>
          <p:nvPr/>
        </p:nvSpPr>
        <p:spPr>
          <a:xfrm>
            <a:off x="707298" y="2413678"/>
            <a:ext cx="3527145" cy="3606115"/>
          </a:xfrm>
          <a:prstGeom prst="rect">
            <a:avLst/>
          </a:prstGeom>
        </p:spPr>
        <p:txBody>
          <a:bodyPr vert="horz" wrap="square" lIns="0" tIns="12700" rIns="0" bIns="0" rtlCol="0">
            <a:spAutoFit/>
          </a:bodyPr>
          <a:lstStyle/>
          <a:p>
            <a:pPr marL="264160" marR="186055" indent="-252095">
              <a:lnSpc>
                <a:spcPct val="100000"/>
              </a:lnSpc>
              <a:spcBef>
                <a:spcPts val="700"/>
              </a:spcBef>
              <a:tabLst>
                <a:tab pos="264160" algn="l"/>
              </a:tabLst>
            </a:pPr>
            <a:r>
              <a:rPr sz="1200" spc="15" dirty="0">
                <a:solidFill>
                  <a:srgbClr val="FFFFFF"/>
                </a:solidFill>
                <a:latin typeface="Trebuchet MS"/>
                <a:cs typeface="Trebuchet MS"/>
              </a:rPr>
              <a:t>O</a:t>
            </a:r>
            <a:r>
              <a:rPr sz="1200" spc="15" dirty="0">
                <a:solidFill>
                  <a:srgbClr val="FFFFFF"/>
                </a:solidFill>
                <a:latin typeface="+mj-lt"/>
                <a:cs typeface="Trebuchet MS"/>
              </a:rPr>
              <a:t>	</a:t>
            </a:r>
            <a:r>
              <a:rPr lang="el-GR" sz="1200" spc="-50" dirty="0">
                <a:solidFill>
                  <a:srgbClr val="FFFFFF"/>
                </a:solidFill>
                <a:latin typeface="+mj-lt"/>
              </a:rPr>
              <a:t>Προτεραιοποιήσετε δυναμικά και ρητά τον μετασχηματισμό της κουλτούρας σε στρατηγικό και πρακτικό επίπεδο σε όλα τα συστήματα, οργανισμούς και ομάδες του δημόσιου τομέα. </a:t>
            </a:r>
          </a:p>
          <a:p>
            <a:pPr marL="264160" marR="186055" indent="-252095">
              <a:lnSpc>
                <a:spcPct val="100000"/>
              </a:lnSpc>
              <a:spcBef>
                <a:spcPts val="700"/>
              </a:spcBef>
              <a:tabLst>
                <a:tab pos="264160" algn="l"/>
              </a:tabLst>
            </a:pPr>
            <a:r>
              <a:rPr lang="el-GR" sz="1200" spc="-50" dirty="0">
                <a:solidFill>
                  <a:srgbClr val="FFFFFF"/>
                </a:solidFill>
                <a:latin typeface="+mj-lt"/>
              </a:rPr>
              <a:t>O	Πιέσετε για τη διαμόρφωση μίας κουλτούρας στον δημόσιο τομέα που όχι μόνο ανέχεται, αλλά επίσης ενθαρρύνει ενεργά τους δημοσίους υπαλλήλους να αναπτύσσουν και να υλοποιούν καινοτόμες προσεγγίσεις – υποστηρίζοντας δυναμικά την καινοτομία σαν θεμελιώδη αξία του δημοσίου τομέα. </a:t>
            </a:r>
          </a:p>
          <a:p>
            <a:pPr marL="264160" marR="186055" indent="-252095">
              <a:lnSpc>
                <a:spcPct val="100000"/>
              </a:lnSpc>
              <a:spcBef>
                <a:spcPts val="700"/>
              </a:spcBef>
              <a:tabLst>
                <a:tab pos="264160" algn="l"/>
              </a:tabLst>
            </a:pPr>
            <a:r>
              <a:rPr lang="el-GR" sz="1200" spc="-50" dirty="0">
                <a:solidFill>
                  <a:srgbClr val="FFFFFF"/>
                </a:solidFill>
                <a:latin typeface="+mj-lt"/>
              </a:rPr>
              <a:t>O	Διατηρήσετε και να ενθαρρύνετε την ανταλλαγή διδαγμάτων που αποκομίστηκαν από τις θετικές και αρνητικές εμπειρίες καινοτομίας ως μέσο για να υποστηρίξετε την αντιγραφή, την επαναχρησιμοποίηση των καλών πρακτικών και την αποφυγή της επανάληψης λαθών.</a:t>
            </a:r>
          </a:p>
          <a:p>
            <a:pPr marL="264160" marR="186055" indent="-252095">
              <a:lnSpc>
                <a:spcPct val="100000"/>
              </a:lnSpc>
              <a:spcBef>
                <a:spcPts val="700"/>
              </a:spcBef>
              <a:tabLst>
                <a:tab pos="264160" algn="l"/>
              </a:tabLst>
            </a:pPr>
            <a:r>
              <a:rPr lang="el-GR" sz="1200" spc="-50" dirty="0">
                <a:solidFill>
                  <a:srgbClr val="FFFFFF"/>
                </a:solidFill>
                <a:latin typeface="+mj-lt"/>
              </a:rPr>
              <a:t>O	Επιτρέψετε και να εκτιμήσετε τους δημόσιους υπαλλήλους που αναλαμβάνουν τον ρόλο των</a:t>
            </a:r>
          </a:p>
        </p:txBody>
      </p:sp>
      <p:sp>
        <p:nvSpPr>
          <p:cNvPr id="8" name="object 8"/>
          <p:cNvSpPr txBox="1"/>
          <p:nvPr/>
        </p:nvSpPr>
        <p:spPr>
          <a:xfrm>
            <a:off x="4353198" y="2420403"/>
            <a:ext cx="3444602" cy="4065215"/>
          </a:xfrm>
          <a:prstGeom prst="rect">
            <a:avLst/>
          </a:prstGeom>
        </p:spPr>
        <p:txBody>
          <a:bodyPr vert="horz" wrap="square" lIns="0" tIns="12700" rIns="0" bIns="0" rtlCol="0">
            <a:spAutoFit/>
          </a:bodyPr>
          <a:lstStyle/>
          <a:p>
            <a:pPr marL="264160" marR="186055" indent="-252095">
              <a:spcBef>
                <a:spcPts val="700"/>
              </a:spcBef>
              <a:tabLst>
                <a:tab pos="264160" algn="l"/>
              </a:tabLst>
            </a:pPr>
            <a:r>
              <a:rPr lang="el-GR" sz="1200" spc="15" dirty="0">
                <a:solidFill>
                  <a:srgbClr val="FFFFFF"/>
                </a:solidFill>
                <a:latin typeface="+mj-lt"/>
                <a:cs typeface="Trebuchet MS"/>
              </a:rPr>
              <a:t>	</a:t>
            </a:r>
            <a:r>
              <a:rPr lang="el-GR" sz="1200" spc="-50" dirty="0">
                <a:solidFill>
                  <a:srgbClr val="FFFFFF"/>
                </a:solidFill>
                <a:latin typeface="+mj-lt"/>
              </a:rPr>
              <a:t> υπερμάχων, των επαγγελματιών και εκείνων που ασκούν επιρροή σε θέματα καινοτομίας</a:t>
            </a:r>
            <a:r>
              <a:rPr lang="en-US" sz="1200" spc="-50" dirty="0">
                <a:solidFill>
                  <a:srgbClr val="FFFFFF"/>
                </a:solidFill>
                <a:latin typeface="+mj-lt"/>
              </a:rPr>
              <a:t>.</a:t>
            </a:r>
            <a:endParaRPr lang="el-GR" sz="1200" spc="15" dirty="0">
              <a:solidFill>
                <a:srgbClr val="FFFFFF"/>
              </a:solidFill>
              <a:latin typeface="+mj-lt"/>
              <a:cs typeface="Trebuchet MS"/>
            </a:endParaRPr>
          </a:p>
          <a:p>
            <a:pPr marL="264160" marR="186055" indent="-252095">
              <a:spcBef>
                <a:spcPts val="700"/>
              </a:spcBef>
              <a:tabLst>
                <a:tab pos="264160" algn="l"/>
              </a:tabLst>
            </a:pPr>
            <a:r>
              <a:rPr sz="1200" spc="15" dirty="0">
                <a:solidFill>
                  <a:srgbClr val="FFFFFF"/>
                </a:solidFill>
                <a:latin typeface="+mj-lt"/>
                <a:cs typeface="Trebuchet MS"/>
              </a:rPr>
              <a:t>O	</a:t>
            </a:r>
            <a:r>
              <a:rPr lang="el-GR" sz="1200" spc="-50" dirty="0">
                <a:solidFill>
                  <a:srgbClr val="FFFFFF"/>
                </a:solidFill>
                <a:latin typeface="+mj-lt"/>
              </a:rPr>
              <a:t>Επιτρέψετε και να συζητήσετε ανοιχτά την ανάγκη για την ανάληψη ρίσκου και την ανοιχτή νοοτροπία μεταξύ των δημοσίων υπαλλήλων.</a:t>
            </a:r>
          </a:p>
          <a:p>
            <a:pPr marL="264160" marR="186055" indent="-252095">
              <a:spcBef>
                <a:spcPts val="700"/>
              </a:spcBef>
              <a:tabLst>
                <a:tab pos="264160" algn="l"/>
              </a:tabLst>
            </a:pPr>
            <a:r>
              <a:rPr lang="el-GR" sz="1200" spc="-50" dirty="0">
                <a:solidFill>
                  <a:srgbClr val="FFFFFF"/>
                </a:solidFill>
                <a:latin typeface="+mj-lt"/>
              </a:rPr>
              <a:t>O	Υπογραμμίστε τη σημασία της αποκόμισης διδαγμάτων από πρωτοβουλίες που δεν εξελίχθηκαν σύμφωνα με τον προγραμματισμό˙ ενσωματώνοντας και ανταλλάσσοντας τα διδάγματα, παρά θεωρώντας τα απλώς ως αποτυχίες. </a:t>
            </a:r>
          </a:p>
          <a:p>
            <a:pPr marL="264160" marR="186055" indent="-252095">
              <a:spcBef>
                <a:spcPts val="700"/>
              </a:spcBef>
              <a:tabLst>
                <a:tab pos="264160" algn="l"/>
              </a:tabLst>
            </a:pPr>
            <a:r>
              <a:rPr lang="el-GR" sz="1200" spc="-50" dirty="0">
                <a:solidFill>
                  <a:srgbClr val="FFFFFF"/>
                </a:solidFill>
                <a:latin typeface="+mj-lt"/>
              </a:rPr>
              <a:t>O	Ενθαρρύνετε την αμοιβαία υποστήριξη μεταξύ των δημοσίων οργανισμών προκειμένου να ανταλλάξουν εμπειρίες και πόρους καθώς και πρότυπα και εργαλεία για την ανάπτυξη πρωτοβουλιών καινοτομίας, της πορείας τους, των δυσκολιών και των αποτελεσμάτων. </a:t>
            </a:r>
          </a:p>
          <a:p>
            <a:pPr marL="264160" marR="186055" indent="-252095">
              <a:spcBef>
                <a:spcPts val="700"/>
              </a:spcBef>
              <a:tabLst>
                <a:tab pos="264160" algn="l"/>
              </a:tabLst>
            </a:pPr>
            <a:r>
              <a:rPr lang="el-GR" sz="1200" spc="-50" dirty="0">
                <a:solidFill>
                  <a:srgbClr val="FFFFFF"/>
                </a:solidFill>
                <a:latin typeface="+mj-lt"/>
              </a:rPr>
              <a:t>O	Προωθήσετε μία οργανωσιακή κουλτούρα που νοιάζεται για την εμπειρία των διευθυντικών στελεχών και των δημοσίων υπαλλήλων</a:t>
            </a:r>
            <a:r>
              <a:rPr lang="el-GR" sz="1200" spc="-50" dirty="0">
                <a:solidFill>
                  <a:srgbClr val="FFFFFF"/>
                </a:solidFill>
                <a:latin typeface="+mj-lt"/>
                <a:cs typeface="Trebuchet MS"/>
              </a:rPr>
              <a:t>.</a:t>
            </a:r>
          </a:p>
        </p:txBody>
      </p:sp>
      <p:sp>
        <p:nvSpPr>
          <p:cNvPr id="12" name="object 12"/>
          <p:cNvSpPr txBox="1">
            <a:spLocks noGrp="1"/>
          </p:cNvSpPr>
          <p:nvPr>
            <p:ph type="title"/>
          </p:nvPr>
        </p:nvSpPr>
        <p:spPr>
          <a:xfrm>
            <a:off x="709965" y="393968"/>
            <a:ext cx="5944835" cy="1205458"/>
          </a:xfrm>
          <a:prstGeom prst="rect">
            <a:avLst/>
          </a:prstGeom>
        </p:spPr>
        <p:txBody>
          <a:bodyPr vert="horz" wrap="square" lIns="0" tIns="12700" rIns="0" bIns="0" rtlCol="0">
            <a:spAutoFit/>
          </a:bodyPr>
          <a:lstStyle/>
          <a:p>
            <a:pPr marL="12700">
              <a:lnSpc>
                <a:spcPts val="2365"/>
              </a:lnSpc>
              <a:spcBef>
                <a:spcPts val="100"/>
              </a:spcBef>
            </a:pPr>
            <a:r>
              <a:rPr lang="el-GR" spc="-65" dirty="0">
                <a:solidFill>
                  <a:srgbClr val="DD91A9"/>
                </a:solidFill>
                <a:latin typeface="+mj-lt"/>
              </a:rPr>
              <a:t>ΠΩΣ ΝΑ ΒΕΛΤΙΩΣΕΤΕ</a:t>
            </a:r>
            <a:endParaRPr spc="-65" dirty="0">
              <a:solidFill>
                <a:srgbClr val="DD91A9"/>
              </a:solidFill>
              <a:latin typeface="+mj-lt"/>
            </a:endParaRPr>
          </a:p>
          <a:p>
            <a:pPr marL="13970" marR="5080">
              <a:lnSpc>
                <a:spcPts val="3200"/>
              </a:lnSpc>
              <a:spcBef>
                <a:spcPts val="484"/>
              </a:spcBef>
            </a:pPr>
            <a:r>
              <a:rPr lang="el-GR" sz="3200" spc="-130" dirty="0">
                <a:solidFill>
                  <a:srgbClr val="FFFFFF"/>
                </a:solidFill>
                <a:latin typeface="+mj-lt"/>
              </a:rPr>
              <a:t>ΠΑΡΑΚΙΝΗΣΤΕ ΜΙΑ ΥΠΟΣΤΗΡΙΚΤΙΚΗ ΚΟΥΛΤΟΥΡΑ ΚΑΙΝΟΤΟΜΙΑΣ</a:t>
            </a:r>
            <a:endParaRPr sz="3200" dirty="0">
              <a:latin typeface="+mj-lt"/>
            </a:endParaRPr>
          </a:p>
        </p:txBody>
      </p:sp>
      <p:sp>
        <p:nvSpPr>
          <p:cNvPr id="13" name="object 13"/>
          <p:cNvSpPr txBox="1"/>
          <p:nvPr/>
        </p:nvSpPr>
        <p:spPr>
          <a:xfrm>
            <a:off x="708822" y="1662263"/>
            <a:ext cx="4509770"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FFFFFF"/>
                </a:solidFill>
                <a:latin typeface="+mj-lt"/>
                <a:cs typeface="Trebuchet MS"/>
              </a:rPr>
              <a:t>ΥΙΟΘΕΤΟΥΝΤΑΙ ΜΕΤΡΑ ΓΙΑ ΤΗ ΔΗΜΙΟΥΡΓΙΑ ΜΙΑΣ ΥΠΟΣΤΗΡΙΚΤΙΚΗΣ ΚΟΥΛΤΟΥΡΑΣ ΚΑΙΝΟΤΟΜΙΑΣ;</a:t>
            </a:r>
            <a:endParaRPr sz="1200" dirty="0">
              <a:latin typeface="+mj-lt"/>
              <a:cs typeface="Trebuchet MS"/>
            </a:endParaRPr>
          </a:p>
        </p:txBody>
      </p:sp>
      <p:sp>
        <p:nvSpPr>
          <p:cNvPr id="14" name="object 14"/>
          <p:cNvSpPr txBox="1"/>
          <p:nvPr/>
        </p:nvSpPr>
        <p:spPr>
          <a:xfrm>
            <a:off x="723175" y="2128140"/>
            <a:ext cx="2135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a:t>
            </a:r>
            <a:endParaRPr sz="1200" dirty="0">
              <a:latin typeface="+mj-lt"/>
              <a:cs typeface="Trebuchet MS"/>
            </a:endParaRPr>
          </a:p>
        </p:txBody>
      </p:sp>
      <p:sp>
        <p:nvSpPr>
          <p:cNvPr id="15" name="object 15"/>
          <p:cNvSpPr txBox="1"/>
          <p:nvPr/>
        </p:nvSpPr>
        <p:spPr>
          <a:xfrm>
            <a:off x="9636696" y="3507804"/>
            <a:ext cx="15139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16" name="object 16"/>
          <p:cNvSpPr txBox="1"/>
          <p:nvPr/>
        </p:nvSpPr>
        <p:spPr>
          <a:xfrm>
            <a:off x="8568150" y="3890779"/>
            <a:ext cx="3510864" cy="2872133"/>
          </a:xfrm>
          <a:prstGeom prst="rect">
            <a:avLst/>
          </a:prstGeom>
        </p:spPr>
        <p:txBody>
          <a:bodyPr vert="horz" wrap="square" lIns="0" tIns="12700" rIns="0" bIns="0" rtlCol="0">
            <a:spAutoFit/>
          </a:bodyPr>
          <a:lstStyle/>
          <a:p>
            <a:pPr marL="12700" marR="125730">
              <a:lnSpc>
                <a:spcPct val="111100"/>
              </a:lnSpc>
              <a:spcBef>
                <a:spcPts val="100"/>
              </a:spcBef>
            </a:pPr>
            <a:r>
              <a:rPr lang="el-GR" sz="1200" spc="-15" dirty="0">
                <a:solidFill>
                  <a:srgbClr val="1C2E42"/>
                </a:solidFill>
                <a:latin typeface="+mj-lt"/>
                <a:cs typeface="Trebuchet MS"/>
              </a:rPr>
              <a:t>Το </a:t>
            </a:r>
            <a:r>
              <a:rPr lang="en-US" sz="1200" spc="-15" dirty="0">
                <a:solidFill>
                  <a:srgbClr val="1C2E42"/>
                </a:solidFill>
                <a:latin typeface="+mj-lt"/>
                <a:cs typeface="Trebuchet MS"/>
              </a:rPr>
              <a:t>United Nations </a:t>
            </a:r>
            <a:r>
              <a:rPr lang="en-US" sz="1200" spc="-15" dirty="0">
                <a:solidFill>
                  <a:srgbClr val="1C2E42"/>
                </a:solidFill>
                <a:latin typeface="+mj-lt"/>
              </a:rPr>
              <a:t>Children’s Fund</a:t>
            </a:r>
            <a:r>
              <a:rPr lang="el-GR" sz="1200" spc="-15" dirty="0">
                <a:solidFill>
                  <a:srgbClr val="1C2E42"/>
                </a:solidFill>
                <a:latin typeface="+mj-lt"/>
              </a:rPr>
              <a:t> (</a:t>
            </a:r>
            <a:r>
              <a:rPr lang="en-US" sz="1200" spc="-15" dirty="0">
                <a:solidFill>
                  <a:srgbClr val="1C2E42"/>
                </a:solidFill>
                <a:latin typeface="+mj-lt"/>
              </a:rPr>
              <a:t>UNICEF</a:t>
            </a:r>
            <a:r>
              <a:rPr lang="el-GR" sz="1200" spc="-15" dirty="0">
                <a:solidFill>
                  <a:srgbClr val="1C2E42"/>
                </a:solidFill>
                <a:latin typeface="+mj-lt"/>
              </a:rPr>
              <a:t>)</a:t>
            </a:r>
            <a:r>
              <a:rPr lang="en-US" sz="1200" spc="-15" dirty="0">
                <a:solidFill>
                  <a:srgbClr val="1C2E42"/>
                </a:solidFill>
                <a:latin typeface="+mj-lt"/>
              </a:rPr>
              <a:t> </a:t>
            </a:r>
            <a:r>
              <a:rPr lang="el-GR" sz="1200" spc="-15" dirty="0">
                <a:solidFill>
                  <a:srgbClr val="1C2E42"/>
                </a:solidFill>
                <a:latin typeface="+mj-lt"/>
              </a:rPr>
              <a:t>εισήγαγε την πρακτική </a:t>
            </a:r>
            <a:r>
              <a:rPr lang="en-US" sz="1200" spc="-15" dirty="0">
                <a:solidFill>
                  <a:srgbClr val="1C2E42"/>
                </a:solidFill>
                <a:latin typeface="+mj-lt"/>
              </a:rPr>
              <a:t> “</a:t>
            </a:r>
            <a:r>
              <a:rPr lang="en-US" sz="1200" spc="-15" dirty="0">
                <a:solidFill>
                  <a:srgbClr val="1C2E42"/>
                </a:solidFill>
                <a:latin typeface="+mj-lt"/>
                <a:hlinkClick r:id="rId2">
                  <a:extLst>
                    <a:ext uri="{A12FA001-AC4F-418D-AE19-62706E023703}">
                      <ahyp:hlinkClr xmlns:ahyp="http://schemas.microsoft.com/office/drawing/2018/hyperlinkcolor" val="tx"/>
                    </a:ext>
                  </a:extLst>
                </a:hlinkClick>
              </a:rPr>
              <a:t>Fail Fridays</a:t>
            </a:r>
            <a:r>
              <a:rPr lang="en-US" sz="1200" spc="-15" dirty="0">
                <a:solidFill>
                  <a:srgbClr val="1C2E42"/>
                </a:solidFill>
                <a:latin typeface="+mj-lt"/>
              </a:rPr>
              <a:t>”</a:t>
            </a:r>
            <a:r>
              <a:rPr lang="el-GR" sz="1200" spc="-15" dirty="0">
                <a:solidFill>
                  <a:srgbClr val="1C2E42"/>
                </a:solidFill>
                <a:latin typeface="+mj-lt"/>
              </a:rPr>
              <a:t>, όπου οι ομάδες όχι μόνο μοιράζονται τις επιτυχίες τους, αλλά επίσης αγκαλιάζουν τις αποτυχίες και τις αμφιβολίες τους. Πέρα από την ανταλλαγή της γνώσης και τη μάθηση, αυτές οι απλές δραστηριότητες </a:t>
            </a:r>
            <a:r>
              <a:rPr lang="en-US" sz="1200" spc="-15" dirty="0">
                <a:solidFill>
                  <a:srgbClr val="1C2E42"/>
                </a:solidFill>
                <a:latin typeface="+mj-lt"/>
              </a:rPr>
              <a:t>“</a:t>
            </a:r>
            <a:r>
              <a:rPr lang="el-GR" sz="1200" spc="-15" dirty="0">
                <a:solidFill>
                  <a:srgbClr val="1C2E42"/>
                </a:solidFill>
                <a:latin typeface="+mj-lt"/>
              </a:rPr>
              <a:t>θεσμοθετούν την ανάληψη ρίσκου</a:t>
            </a:r>
            <a:r>
              <a:rPr lang="en-US" sz="1200" spc="-15" dirty="0">
                <a:solidFill>
                  <a:srgbClr val="1C2E42"/>
                </a:solidFill>
                <a:latin typeface="+mj-lt"/>
              </a:rPr>
              <a:t> ”</a:t>
            </a:r>
            <a:r>
              <a:rPr lang="el-GR" sz="1200" spc="-15" dirty="0">
                <a:solidFill>
                  <a:srgbClr val="1C2E42"/>
                </a:solidFill>
                <a:latin typeface="+mj-lt"/>
              </a:rPr>
              <a:t> και συμβάλλουν στην ενθάρρυνση καινοτόμων δεξιοτήτων και συμπεριφορών μεταξύ των δημοσίων υπαλλήλων. Στην Ολλανδία, το </a:t>
            </a:r>
            <a:r>
              <a:rPr lang="en-US" sz="1200" spc="-15" dirty="0">
                <a:solidFill>
                  <a:srgbClr val="1C2E42"/>
                </a:solidFill>
                <a:latin typeface="+mj-lt"/>
                <a:hlinkClick r:id="rId3">
                  <a:extLst>
                    <a:ext uri="{A12FA001-AC4F-418D-AE19-62706E023703}">
                      <ahyp:hlinkClr xmlns:ahyp="http://schemas.microsoft.com/office/drawing/2018/hyperlinkcolor" val="tx"/>
                    </a:ext>
                  </a:extLst>
                </a:hlinkClick>
              </a:rPr>
              <a:t>Institute for Brilliant Failures</a:t>
            </a:r>
            <a:r>
              <a:rPr lang="el-GR" sz="1200" spc="-15" dirty="0">
                <a:solidFill>
                  <a:srgbClr val="1C2E42"/>
                </a:solidFill>
                <a:latin typeface="+mj-lt"/>
              </a:rPr>
              <a:t> (</a:t>
            </a:r>
            <a:r>
              <a:rPr lang="en-US" sz="1200" spc="-15" dirty="0">
                <a:solidFill>
                  <a:srgbClr val="1C2E42"/>
                </a:solidFill>
                <a:latin typeface="+mj-lt"/>
              </a:rPr>
              <a:t>IvBM</a:t>
            </a:r>
            <a:r>
              <a:rPr lang="el-GR" sz="1200" spc="-15" dirty="0">
                <a:solidFill>
                  <a:srgbClr val="1C2E42"/>
                </a:solidFill>
                <a:latin typeface="+mj-lt"/>
              </a:rPr>
              <a:t>) υπογραμμίζει τη σημασία της μάθησης από τις αποτυχίες, αγκαλιάζοντας δραστηριότητες ανάληψης </a:t>
            </a:r>
            <a:r>
              <a:rPr lang="el-GR" sz="1200" spc="-15" dirty="0">
                <a:solidFill>
                  <a:srgbClr val="1C2E42"/>
                </a:solidFill>
                <a:latin typeface="+mj-lt"/>
                <a:cs typeface="Trebuchet MS"/>
              </a:rPr>
              <a:t>κινδύνου και επίδειξη αυτών των εμπειριών σε άλλους δημόσιους υπαλλήλους.</a:t>
            </a:r>
          </a:p>
        </p:txBody>
      </p:sp>
      <p:sp>
        <p:nvSpPr>
          <p:cNvPr id="17" name="object 17"/>
          <p:cNvSpPr txBox="1"/>
          <p:nvPr/>
        </p:nvSpPr>
        <p:spPr>
          <a:xfrm>
            <a:off x="9636696" y="871205"/>
            <a:ext cx="10567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19" name="object 19"/>
          <p:cNvSpPr txBox="1"/>
          <p:nvPr/>
        </p:nvSpPr>
        <p:spPr>
          <a:xfrm>
            <a:off x="8636000" y="1260646"/>
            <a:ext cx="3352799" cy="1847172"/>
          </a:xfrm>
          <a:prstGeom prst="rect">
            <a:avLst/>
          </a:prstGeom>
        </p:spPr>
        <p:txBody>
          <a:bodyPr vert="horz" wrap="square" lIns="0" tIns="12700" rIns="0" bIns="0" rtlCol="0">
            <a:spAutoFit/>
          </a:bodyPr>
          <a:lstStyle/>
          <a:p>
            <a:pPr marL="12700" marR="125730">
              <a:lnSpc>
                <a:spcPct val="111100"/>
              </a:lnSpc>
              <a:spcBef>
                <a:spcPts val="100"/>
              </a:spcBef>
            </a:pPr>
            <a:r>
              <a:rPr lang="el-GR" sz="1200" spc="-15" dirty="0">
                <a:solidFill>
                  <a:srgbClr val="1C2E42"/>
                </a:solidFill>
                <a:latin typeface="+mj-lt"/>
              </a:rPr>
              <a:t>Το </a:t>
            </a:r>
            <a:r>
              <a:rPr lang="en-US" sz="1200" spc="-15" dirty="0">
                <a:solidFill>
                  <a:srgbClr val="1C2E42"/>
                </a:solidFill>
                <a:latin typeface="+mj-lt"/>
                <a:hlinkClick r:id="rId4">
                  <a:extLst>
                    <a:ext uri="{A12FA001-AC4F-418D-AE19-62706E023703}">
                      <ahyp:hlinkClr xmlns:ahyp="http://schemas.microsoft.com/office/drawing/2018/hyperlinkcolor" val="tx"/>
                    </a:ext>
                  </a:extLst>
                </a:hlinkClick>
              </a:rPr>
              <a:t>Culture Map</a:t>
            </a:r>
            <a:r>
              <a:rPr lang="el-GR" sz="1200" spc="-15" dirty="0">
                <a:solidFill>
                  <a:srgbClr val="1C2E42"/>
                </a:solidFill>
                <a:latin typeface="+mj-lt"/>
                <a:hlinkClick r:id="rId4">
                  <a:extLst>
                    <a:ext uri="{A12FA001-AC4F-418D-AE19-62706E023703}">
                      <ahyp:hlinkClr xmlns:ahyp="http://schemas.microsoft.com/office/drawing/2018/hyperlinkcolor" val="tx"/>
                    </a:ext>
                  </a:extLst>
                </a:hlinkClick>
              </a:rPr>
              <a:t> </a:t>
            </a:r>
            <a:r>
              <a:rPr lang="el-GR" sz="1200" spc="-15" dirty="0">
                <a:solidFill>
                  <a:srgbClr val="1C2E42"/>
                </a:solidFill>
                <a:latin typeface="+mj-lt"/>
              </a:rPr>
              <a:t>αποτελεί ένα εργαλείο που μπορεί να χρησιμοποιηθεί από τους οργανισμούς για να αξιολογούν, να αποτυπώνουν και να μετασχηματίζουν την οργανωσιακή τους κουλτούρα. Το εν λόγω εργαλείο, ως ομαδική δραστηριότητα</a:t>
            </a:r>
            <a:r>
              <a:rPr lang="el-GR" sz="1200" spc="-15" dirty="0">
                <a:solidFill>
                  <a:srgbClr val="1C2E42"/>
                </a:solidFill>
                <a:latin typeface="+mj-lt"/>
                <a:cs typeface="Trebuchet MS"/>
              </a:rPr>
              <a:t>, έχει σκοπό να καθοδηγεί τις συζητήσεις που να οδηγούν σε αποτελέσματα, τις συμπεριφορές και τους </a:t>
            </a:r>
            <a:r>
              <a:rPr lang="el-GR" sz="1200" spc="-15" dirty="0">
                <a:solidFill>
                  <a:srgbClr val="1C2E42"/>
                </a:solidFill>
                <a:latin typeface="+mj-lt"/>
              </a:rPr>
              <a:t>οδηγούς και τα εμπόδια στην </a:t>
            </a:r>
            <a:r>
              <a:rPr lang="el-GR" sz="1200" spc="-15" dirty="0">
                <a:solidFill>
                  <a:srgbClr val="1C2E42"/>
                </a:solidFill>
                <a:latin typeface="+mj-lt"/>
                <a:cs typeface="Trebuchet MS"/>
              </a:rPr>
              <a:t>προώθηση μιας κουλτούρας </a:t>
            </a:r>
            <a:r>
              <a:rPr lang="el-GR" sz="1200" spc="-35" dirty="0">
                <a:solidFill>
                  <a:srgbClr val="1C2E42"/>
                </a:solidFill>
                <a:latin typeface="+mj-lt"/>
                <a:cs typeface="Trebuchet MS"/>
              </a:rPr>
              <a:t>καινοτομίας. </a:t>
            </a:r>
            <a:endParaRPr sz="1200" dirty="0">
              <a:latin typeface="+mj-lt"/>
              <a:cs typeface="Trebuchet MS"/>
            </a:endParaRPr>
          </a:p>
        </p:txBody>
      </p:sp>
      <p:sp>
        <p:nvSpPr>
          <p:cNvPr id="21" name="object 21"/>
          <p:cNvSpPr txBox="1"/>
          <p:nvPr/>
        </p:nvSpPr>
        <p:spPr>
          <a:xfrm>
            <a:off x="1083315" y="6612163"/>
            <a:ext cx="2775109"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22" name="object 22"/>
          <p:cNvGrpSpPr/>
          <p:nvPr/>
        </p:nvGrpSpPr>
        <p:grpSpPr>
          <a:xfrm>
            <a:off x="720002" y="514810"/>
            <a:ext cx="8830398" cy="6451600"/>
            <a:chOff x="720002" y="514810"/>
            <a:chExt cx="8848090" cy="6451600"/>
          </a:xfrm>
        </p:grpSpPr>
        <p:sp>
          <p:nvSpPr>
            <p:cNvPr id="23" name="object 23"/>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4" name="object 24"/>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5" name="object 25"/>
            <p:cNvPicPr/>
            <p:nvPr/>
          </p:nvPicPr>
          <p:blipFill>
            <a:blip r:embed="rId6" cstate="print"/>
            <a:stretch>
              <a:fillRect/>
            </a:stretch>
          </p:blipFill>
          <p:spPr>
            <a:xfrm>
              <a:off x="8878783" y="576893"/>
              <a:ext cx="217575" cy="253108"/>
            </a:xfrm>
            <a:prstGeom prst="rect">
              <a:avLst/>
            </a:prstGeom>
          </p:spPr>
        </p:pic>
        <p:sp>
          <p:nvSpPr>
            <p:cNvPr id="26" name="object 26"/>
            <p:cNvSpPr/>
            <p:nvPr/>
          </p:nvSpPr>
          <p:spPr>
            <a:xfrm>
              <a:off x="9176018" y="554209"/>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7" name="object 27"/>
            <p:cNvSpPr/>
            <p:nvPr/>
          </p:nvSpPr>
          <p:spPr>
            <a:xfrm>
              <a:off x="8950120" y="605099"/>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8" name="object 28"/>
            <p:cNvSpPr/>
            <p:nvPr/>
          </p:nvSpPr>
          <p:spPr>
            <a:xfrm>
              <a:off x="8857373" y="545858"/>
              <a:ext cx="466090" cy="55244"/>
            </a:xfrm>
            <a:custGeom>
              <a:avLst/>
              <a:gdLst/>
              <a:ahLst/>
              <a:cxnLst/>
              <a:rect l="l" t="t" r="r" b="b"/>
              <a:pathLst>
                <a:path w="466090" h="55245">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5">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29" name="object 29"/>
            <p:cNvSpPr/>
            <p:nvPr/>
          </p:nvSpPr>
          <p:spPr>
            <a:xfrm>
              <a:off x="8753945" y="752397"/>
              <a:ext cx="36195" cy="36195"/>
            </a:xfrm>
            <a:custGeom>
              <a:avLst/>
              <a:gdLst/>
              <a:ahLst/>
              <a:cxnLst/>
              <a:rect l="l" t="t" r="r" b="b"/>
              <a:pathLst>
                <a:path w="36195" h="36195">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0" name="object 30"/>
            <p:cNvPicPr/>
            <p:nvPr/>
          </p:nvPicPr>
          <p:blipFill>
            <a:blip r:embed="rId7" cstate="print"/>
            <a:stretch>
              <a:fillRect/>
            </a:stretch>
          </p:blipFill>
          <p:spPr>
            <a:xfrm>
              <a:off x="9076147" y="514810"/>
              <a:ext cx="103437" cy="274598"/>
            </a:xfrm>
            <a:prstGeom prst="rect">
              <a:avLst/>
            </a:prstGeom>
          </p:spPr>
        </p:pic>
        <p:sp>
          <p:nvSpPr>
            <p:cNvPr id="31" name="object 31"/>
            <p:cNvSpPr/>
            <p:nvPr/>
          </p:nvSpPr>
          <p:spPr>
            <a:xfrm>
              <a:off x="8767023" y="755979"/>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2" name="object 32"/>
            <p:cNvPicPr/>
            <p:nvPr/>
          </p:nvPicPr>
          <p:blipFill>
            <a:blip r:embed="rId8" cstate="print"/>
            <a:stretch>
              <a:fillRect/>
            </a:stretch>
          </p:blipFill>
          <p:spPr>
            <a:xfrm>
              <a:off x="8852626" y="683151"/>
              <a:ext cx="73714" cy="74022"/>
            </a:xfrm>
            <a:prstGeom prst="rect">
              <a:avLst/>
            </a:prstGeom>
          </p:spPr>
        </p:pic>
        <p:sp>
          <p:nvSpPr>
            <p:cNvPr id="33" name="object 33"/>
            <p:cNvSpPr/>
            <p:nvPr/>
          </p:nvSpPr>
          <p:spPr>
            <a:xfrm>
              <a:off x="9096359" y="578087"/>
              <a:ext cx="62230" cy="211454"/>
            </a:xfrm>
            <a:custGeom>
              <a:avLst/>
              <a:gdLst/>
              <a:ahLst/>
              <a:cxnLst/>
              <a:rect l="l" t="t" r="r" b="b"/>
              <a:pathLst>
                <a:path w="62229" h="211454">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sp>
          <p:nvSpPr>
            <p:cNvPr id="34" name="object 34"/>
            <p:cNvSpPr/>
            <p:nvPr/>
          </p:nvSpPr>
          <p:spPr>
            <a:xfrm>
              <a:off x="8745781" y="3510880"/>
              <a:ext cx="772160" cy="198120"/>
            </a:xfrm>
            <a:custGeom>
              <a:avLst/>
              <a:gdLst/>
              <a:ahLst/>
              <a:cxnLst/>
              <a:rect l="l" t="t" r="r" b="b"/>
              <a:pathLst>
                <a:path w="772159" h="198120">
                  <a:moveTo>
                    <a:pt x="373087" y="28841"/>
                  </a:moveTo>
                  <a:lnTo>
                    <a:pt x="442648" y="17341"/>
                  </a:lnTo>
                  <a:lnTo>
                    <a:pt x="508516" y="8706"/>
                  </a:lnTo>
                  <a:lnTo>
                    <a:pt x="569567" y="2937"/>
                  </a:lnTo>
                  <a:lnTo>
                    <a:pt x="624674" y="34"/>
                  </a:lnTo>
                  <a:lnTo>
                    <a:pt x="672713" y="0"/>
                  </a:lnTo>
                  <a:lnTo>
                    <a:pt x="712557" y="2833"/>
                  </a:lnTo>
                  <a:lnTo>
                    <a:pt x="743080" y="8535"/>
                  </a:lnTo>
                  <a:lnTo>
                    <a:pt x="763158" y="17107"/>
                  </a:lnTo>
                  <a:lnTo>
                    <a:pt x="771664" y="28549"/>
                  </a:lnTo>
                  <a:lnTo>
                    <a:pt x="767738" y="42260"/>
                  </a:lnTo>
                  <a:lnTo>
                    <a:pt x="725416" y="73460"/>
                  </a:lnTo>
                  <a:lnTo>
                    <a:pt x="689127" y="90159"/>
                  </a:lnTo>
                  <a:lnTo>
                    <a:pt x="644159" y="107061"/>
                  </a:lnTo>
                  <a:lnTo>
                    <a:pt x="591565" y="123770"/>
                  </a:lnTo>
                  <a:lnTo>
                    <a:pt x="532399" y="139891"/>
                  </a:lnTo>
                  <a:lnTo>
                    <a:pt x="467714" y="155027"/>
                  </a:lnTo>
                  <a:lnTo>
                    <a:pt x="398564" y="168783"/>
                  </a:lnTo>
                  <a:lnTo>
                    <a:pt x="329007" y="180283"/>
                  </a:lnTo>
                  <a:lnTo>
                    <a:pt x="263142" y="188918"/>
                  </a:lnTo>
                  <a:lnTo>
                    <a:pt x="202093" y="194687"/>
                  </a:lnTo>
                  <a:lnTo>
                    <a:pt x="146987" y="197589"/>
                  </a:lnTo>
                  <a:lnTo>
                    <a:pt x="98950" y="197623"/>
                  </a:lnTo>
                  <a:lnTo>
                    <a:pt x="59107" y="194788"/>
                  </a:lnTo>
                  <a:lnTo>
                    <a:pt x="28583" y="189083"/>
                  </a:lnTo>
                  <a:lnTo>
                    <a:pt x="8506" y="180508"/>
                  </a:lnTo>
                  <a:lnTo>
                    <a:pt x="0" y="169062"/>
                  </a:lnTo>
                  <a:lnTo>
                    <a:pt x="3926" y="155356"/>
                  </a:lnTo>
                  <a:lnTo>
                    <a:pt x="46245" y="124160"/>
                  </a:lnTo>
                  <a:lnTo>
                    <a:pt x="82531" y="107463"/>
                  </a:lnTo>
                  <a:lnTo>
                    <a:pt x="127497" y="90563"/>
                  </a:lnTo>
                  <a:lnTo>
                    <a:pt x="180089" y="73854"/>
                  </a:lnTo>
                  <a:lnTo>
                    <a:pt x="239254" y="57733"/>
                  </a:lnTo>
                  <a:lnTo>
                    <a:pt x="303938" y="42597"/>
                  </a:lnTo>
                  <a:lnTo>
                    <a:pt x="373087" y="28841"/>
                  </a:lnTo>
                  <a:close/>
                </a:path>
              </a:pathLst>
            </a:custGeom>
            <a:ln w="10160">
              <a:solidFill>
                <a:srgbClr val="1A2E35"/>
              </a:solidFill>
            </a:ln>
          </p:spPr>
          <p:txBody>
            <a:bodyPr wrap="square" lIns="0" tIns="0" rIns="0" bIns="0" rtlCol="0"/>
            <a:lstStyle/>
            <a:p>
              <a:endParaRPr dirty="0"/>
            </a:p>
          </p:txBody>
        </p:sp>
        <p:sp>
          <p:nvSpPr>
            <p:cNvPr id="35" name="object 35"/>
            <p:cNvSpPr/>
            <p:nvPr/>
          </p:nvSpPr>
          <p:spPr>
            <a:xfrm>
              <a:off x="8891557" y="3367055"/>
              <a:ext cx="478790" cy="480059"/>
            </a:xfrm>
            <a:custGeom>
              <a:avLst/>
              <a:gdLst/>
              <a:ahLst/>
              <a:cxnLst/>
              <a:rect l="l" t="t" r="r" b="b"/>
              <a:pathLst>
                <a:path w="478790" h="480060">
                  <a:moveTo>
                    <a:pt x="239893" y="480049"/>
                  </a:moveTo>
                  <a:lnTo>
                    <a:pt x="240029" y="480060"/>
                  </a:lnTo>
                  <a:lnTo>
                    <a:pt x="239893" y="480049"/>
                  </a:lnTo>
                  <a:close/>
                </a:path>
                <a:path w="478790" h="480060">
                  <a:moveTo>
                    <a:pt x="240017" y="0"/>
                  </a:moveTo>
                  <a:lnTo>
                    <a:pt x="191643" y="5080"/>
                  </a:lnTo>
                  <a:lnTo>
                    <a:pt x="146587" y="19050"/>
                  </a:lnTo>
                  <a:lnTo>
                    <a:pt x="105815" y="41910"/>
                  </a:lnTo>
                  <a:lnTo>
                    <a:pt x="70292" y="71120"/>
                  </a:lnTo>
                  <a:lnTo>
                    <a:pt x="40984" y="106680"/>
                  </a:lnTo>
                  <a:lnTo>
                    <a:pt x="18855" y="147320"/>
                  </a:lnTo>
                  <a:lnTo>
                    <a:pt x="4872" y="191770"/>
                  </a:lnTo>
                  <a:lnTo>
                    <a:pt x="0" y="240030"/>
                  </a:lnTo>
                  <a:lnTo>
                    <a:pt x="4876" y="289560"/>
                  </a:lnTo>
                  <a:lnTo>
                    <a:pt x="18863" y="334010"/>
                  </a:lnTo>
                  <a:lnTo>
                    <a:pt x="40993" y="374650"/>
                  </a:lnTo>
                  <a:lnTo>
                    <a:pt x="70304" y="410210"/>
                  </a:lnTo>
                  <a:lnTo>
                    <a:pt x="105827" y="439420"/>
                  </a:lnTo>
                  <a:lnTo>
                    <a:pt x="146600" y="462280"/>
                  </a:lnTo>
                  <a:lnTo>
                    <a:pt x="191656" y="476250"/>
                  </a:lnTo>
                  <a:lnTo>
                    <a:pt x="239893" y="480049"/>
                  </a:lnTo>
                  <a:lnTo>
                    <a:pt x="281400" y="476250"/>
                  </a:lnTo>
                  <a:lnTo>
                    <a:pt x="308107" y="468630"/>
                  </a:lnTo>
                  <a:lnTo>
                    <a:pt x="240093" y="468630"/>
                  </a:lnTo>
                  <a:lnTo>
                    <a:pt x="205485" y="466090"/>
                  </a:lnTo>
                  <a:lnTo>
                    <a:pt x="201675" y="466090"/>
                  </a:lnTo>
                  <a:lnTo>
                    <a:pt x="200575" y="463550"/>
                  </a:lnTo>
                  <a:lnTo>
                    <a:pt x="187451" y="463550"/>
                  </a:lnTo>
                  <a:lnTo>
                    <a:pt x="147443" y="449580"/>
                  </a:lnTo>
                  <a:lnTo>
                    <a:pt x="101425" y="421640"/>
                  </a:lnTo>
                  <a:lnTo>
                    <a:pt x="71246" y="394970"/>
                  </a:lnTo>
                  <a:lnTo>
                    <a:pt x="84708" y="392430"/>
                  </a:lnTo>
                  <a:lnTo>
                    <a:pt x="101080" y="388620"/>
                  </a:lnTo>
                  <a:lnTo>
                    <a:pt x="126220" y="384810"/>
                  </a:lnTo>
                  <a:lnTo>
                    <a:pt x="63372" y="384810"/>
                  </a:lnTo>
                  <a:lnTo>
                    <a:pt x="60578" y="382270"/>
                  </a:lnTo>
                  <a:lnTo>
                    <a:pt x="41274" y="353060"/>
                  </a:lnTo>
                  <a:lnTo>
                    <a:pt x="26631" y="322580"/>
                  </a:lnTo>
                  <a:lnTo>
                    <a:pt x="16866" y="289560"/>
                  </a:lnTo>
                  <a:lnTo>
                    <a:pt x="12191" y="255270"/>
                  </a:lnTo>
                  <a:lnTo>
                    <a:pt x="12826" y="246380"/>
                  </a:lnTo>
                  <a:lnTo>
                    <a:pt x="478400" y="246380"/>
                  </a:lnTo>
                  <a:lnTo>
                    <a:pt x="478330" y="234950"/>
                  </a:lnTo>
                  <a:lnTo>
                    <a:pt x="12191" y="234950"/>
                  </a:lnTo>
                  <a:lnTo>
                    <a:pt x="12191" y="227330"/>
                  </a:lnTo>
                  <a:lnTo>
                    <a:pt x="26612" y="160020"/>
                  </a:lnTo>
                  <a:lnTo>
                    <a:pt x="60578" y="100330"/>
                  </a:lnTo>
                  <a:lnTo>
                    <a:pt x="64007" y="96520"/>
                  </a:lnTo>
                  <a:lnTo>
                    <a:pt x="126261" y="96520"/>
                  </a:lnTo>
                  <a:lnTo>
                    <a:pt x="84708" y="90170"/>
                  </a:lnTo>
                  <a:lnTo>
                    <a:pt x="71246" y="86360"/>
                  </a:lnTo>
                  <a:lnTo>
                    <a:pt x="81025" y="77470"/>
                  </a:lnTo>
                  <a:lnTo>
                    <a:pt x="101418" y="59690"/>
                  </a:lnTo>
                  <a:lnTo>
                    <a:pt x="123632" y="44450"/>
                  </a:lnTo>
                  <a:lnTo>
                    <a:pt x="147436" y="31750"/>
                  </a:lnTo>
                  <a:lnTo>
                    <a:pt x="172592" y="22860"/>
                  </a:lnTo>
                  <a:lnTo>
                    <a:pt x="187578" y="17780"/>
                  </a:lnTo>
                  <a:lnTo>
                    <a:pt x="200575" y="17780"/>
                  </a:lnTo>
                  <a:lnTo>
                    <a:pt x="201675" y="15240"/>
                  </a:lnTo>
                  <a:lnTo>
                    <a:pt x="205485" y="15240"/>
                  </a:lnTo>
                  <a:lnTo>
                    <a:pt x="222705" y="12700"/>
                  </a:lnTo>
                  <a:lnTo>
                    <a:pt x="311073" y="12700"/>
                  </a:lnTo>
                  <a:lnTo>
                    <a:pt x="292180" y="6350"/>
                  </a:lnTo>
                  <a:lnTo>
                    <a:pt x="240017" y="0"/>
                  </a:lnTo>
                  <a:close/>
                </a:path>
                <a:path w="478790" h="480060">
                  <a:moveTo>
                    <a:pt x="372979" y="377190"/>
                  </a:moveTo>
                  <a:lnTo>
                    <a:pt x="271002" y="377190"/>
                  </a:lnTo>
                  <a:lnTo>
                    <a:pt x="301878" y="379730"/>
                  </a:lnTo>
                  <a:lnTo>
                    <a:pt x="310768" y="379730"/>
                  </a:lnTo>
                  <a:lnTo>
                    <a:pt x="308228" y="388620"/>
                  </a:lnTo>
                  <a:lnTo>
                    <a:pt x="302243" y="407670"/>
                  </a:lnTo>
                  <a:lnTo>
                    <a:pt x="295567" y="426720"/>
                  </a:lnTo>
                  <a:lnTo>
                    <a:pt x="288205" y="444500"/>
                  </a:lnTo>
                  <a:lnTo>
                    <a:pt x="280161" y="462280"/>
                  </a:lnTo>
                  <a:lnTo>
                    <a:pt x="278510" y="466090"/>
                  </a:lnTo>
                  <a:lnTo>
                    <a:pt x="274700" y="466090"/>
                  </a:lnTo>
                  <a:lnTo>
                    <a:pt x="240093" y="468630"/>
                  </a:lnTo>
                  <a:lnTo>
                    <a:pt x="308107" y="468630"/>
                  </a:lnTo>
                  <a:lnTo>
                    <a:pt x="321460" y="464820"/>
                  </a:lnTo>
                  <a:lnTo>
                    <a:pt x="324353" y="463550"/>
                  </a:lnTo>
                  <a:lnTo>
                    <a:pt x="292607" y="463550"/>
                  </a:lnTo>
                  <a:lnTo>
                    <a:pt x="298703" y="449580"/>
                  </a:lnTo>
                  <a:lnTo>
                    <a:pt x="304923" y="434340"/>
                  </a:lnTo>
                  <a:lnTo>
                    <a:pt x="310661" y="419100"/>
                  </a:lnTo>
                  <a:lnTo>
                    <a:pt x="315913" y="402590"/>
                  </a:lnTo>
                  <a:lnTo>
                    <a:pt x="320674" y="387350"/>
                  </a:lnTo>
                  <a:lnTo>
                    <a:pt x="322325" y="382270"/>
                  </a:lnTo>
                  <a:lnTo>
                    <a:pt x="402546" y="382270"/>
                  </a:lnTo>
                  <a:lnTo>
                    <a:pt x="392723" y="379730"/>
                  </a:lnTo>
                  <a:lnTo>
                    <a:pt x="372979" y="377190"/>
                  </a:lnTo>
                  <a:close/>
                </a:path>
                <a:path w="478790" h="480060">
                  <a:moveTo>
                    <a:pt x="170143" y="382270"/>
                  </a:moveTo>
                  <a:lnTo>
                    <a:pt x="157860" y="382270"/>
                  </a:lnTo>
                  <a:lnTo>
                    <a:pt x="159511" y="387350"/>
                  </a:lnTo>
                  <a:lnTo>
                    <a:pt x="164259" y="402590"/>
                  </a:lnTo>
                  <a:lnTo>
                    <a:pt x="169486" y="417830"/>
                  </a:lnTo>
                  <a:lnTo>
                    <a:pt x="175187" y="434340"/>
                  </a:lnTo>
                  <a:lnTo>
                    <a:pt x="181355" y="449580"/>
                  </a:lnTo>
                  <a:lnTo>
                    <a:pt x="187451" y="463550"/>
                  </a:lnTo>
                  <a:lnTo>
                    <a:pt x="200575" y="463550"/>
                  </a:lnTo>
                  <a:lnTo>
                    <a:pt x="200024" y="462280"/>
                  </a:lnTo>
                  <a:lnTo>
                    <a:pt x="191987" y="444500"/>
                  </a:lnTo>
                  <a:lnTo>
                    <a:pt x="184624" y="426720"/>
                  </a:lnTo>
                  <a:lnTo>
                    <a:pt x="177945" y="407670"/>
                  </a:lnTo>
                  <a:lnTo>
                    <a:pt x="171957" y="388620"/>
                  </a:lnTo>
                  <a:lnTo>
                    <a:pt x="170143" y="382270"/>
                  </a:lnTo>
                  <a:close/>
                </a:path>
                <a:path w="478790" h="480060">
                  <a:moveTo>
                    <a:pt x="402546" y="382270"/>
                  </a:moveTo>
                  <a:lnTo>
                    <a:pt x="328040" y="382270"/>
                  </a:lnTo>
                  <a:lnTo>
                    <a:pt x="345126" y="383540"/>
                  </a:lnTo>
                  <a:lnTo>
                    <a:pt x="362045" y="386080"/>
                  </a:lnTo>
                  <a:lnTo>
                    <a:pt x="378725" y="389890"/>
                  </a:lnTo>
                  <a:lnTo>
                    <a:pt x="408939" y="394970"/>
                  </a:lnTo>
                  <a:lnTo>
                    <a:pt x="399033" y="405130"/>
                  </a:lnTo>
                  <a:lnTo>
                    <a:pt x="356450" y="436880"/>
                  </a:lnTo>
                  <a:lnTo>
                    <a:pt x="307466" y="458470"/>
                  </a:lnTo>
                  <a:lnTo>
                    <a:pt x="292607" y="463550"/>
                  </a:lnTo>
                  <a:lnTo>
                    <a:pt x="324353" y="463550"/>
                  </a:lnTo>
                  <a:lnTo>
                    <a:pt x="359071" y="448310"/>
                  </a:lnTo>
                  <a:lnTo>
                    <a:pt x="393344" y="424180"/>
                  </a:lnTo>
                  <a:lnTo>
                    <a:pt x="427327" y="389890"/>
                  </a:lnTo>
                  <a:lnTo>
                    <a:pt x="430527" y="384810"/>
                  </a:lnTo>
                  <a:lnTo>
                    <a:pt x="412368" y="384810"/>
                  </a:lnTo>
                  <a:lnTo>
                    <a:pt x="402546" y="382270"/>
                  </a:lnTo>
                  <a:close/>
                </a:path>
                <a:path w="478790" h="480060">
                  <a:moveTo>
                    <a:pt x="150621" y="246380"/>
                  </a:moveTo>
                  <a:lnTo>
                    <a:pt x="139826" y="246380"/>
                  </a:lnTo>
                  <a:lnTo>
                    <a:pt x="139892" y="255270"/>
                  </a:lnTo>
                  <a:lnTo>
                    <a:pt x="141202" y="280670"/>
                  </a:lnTo>
                  <a:lnTo>
                    <a:pt x="143992" y="308610"/>
                  </a:lnTo>
                  <a:lnTo>
                    <a:pt x="148192" y="335280"/>
                  </a:lnTo>
                  <a:lnTo>
                    <a:pt x="153796" y="361950"/>
                  </a:lnTo>
                  <a:lnTo>
                    <a:pt x="154939" y="369570"/>
                  </a:lnTo>
                  <a:lnTo>
                    <a:pt x="146938" y="370840"/>
                  </a:lnTo>
                  <a:lnTo>
                    <a:pt x="127036" y="373380"/>
                  </a:lnTo>
                  <a:lnTo>
                    <a:pt x="107207" y="377190"/>
                  </a:lnTo>
                  <a:lnTo>
                    <a:pt x="87463" y="379730"/>
                  </a:lnTo>
                  <a:lnTo>
                    <a:pt x="67817" y="384810"/>
                  </a:lnTo>
                  <a:lnTo>
                    <a:pt x="126220" y="384810"/>
                  </a:lnTo>
                  <a:lnTo>
                    <a:pt x="134679" y="383540"/>
                  </a:lnTo>
                  <a:lnTo>
                    <a:pt x="151764" y="382270"/>
                  </a:lnTo>
                  <a:lnTo>
                    <a:pt x="170143" y="382270"/>
                  </a:lnTo>
                  <a:lnTo>
                    <a:pt x="169417" y="379730"/>
                  </a:lnTo>
                  <a:lnTo>
                    <a:pt x="178307" y="379730"/>
                  </a:lnTo>
                  <a:lnTo>
                    <a:pt x="209121" y="377190"/>
                  </a:lnTo>
                  <a:lnTo>
                    <a:pt x="372979" y="377190"/>
                  </a:lnTo>
                  <a:lnTo>
                    <a:pt x="353150" y="373380"/>
                  </a:lnTo>
                  <a:lnTo>
                    <a:pt x="333247" y="370840"/>
                  </a:lnTo>
                  <a:lnTo>
                    <a:pt x="325246" y="369570"/>
                  </a:lnTo>
                  <a:lnTo>
                    <a:pt x="166496" y="369570"/>
                  </a:lnTo>
                  <a:lnTo>
                    <a:pt x="155062" y="309880"/>
                  </a:lnTo>
                  <a:lnTo>
                    <a:pt x="150748" y="255270"/>
                  </a:lnTo>
                  <a:lnTo>
                    <a:pt x="150621" y="246380"/>
                  </a:lnTo>
                  <a:close/>
                </a:path>
                <a:path w="478790" h="480060">
                  <a:moveTo>
                    <a:pt x="478408" y="247650"/>
                  </a:moveTo>
                  <a:lnTo>
                    <a:pt x="467994" y="247650"/>
                  </a:lnTo>
                  <a:lnTo>
                    <a:pt x="467994" y="255270"/>
                  </a:lnTo>
                  <a:lnTo>
                    <a:pt x="463293" y="289560"/>
                  </a:lnTo>
                  <a:lnTo>
                    <a:pt x="453521" y="322580"/>
                  </a:lnTo>
                  <a:lnTo>
                    <a:pt x="438889" y="353060"/>
                  </a:lnTo>
                  <a:lnTo>
                    <a:pt x="419607" y="382270"/>
                  </a:lnTo>
                  <a:lnTo>
                    <a:pt x="416813" y="384810"/>
                  </a:lnTo>
                  <a:lnTo>
                    <a:pt x="430527" y="384810"/>
                  </a:lnTo>
                  <a:lnTo>
                    <a:pt x="452927" y="349250"/>
                  </a:lnTo>
                  <a:lnTo>
                    <a:pt x="470023" y="306070"/>
                  </a:lnTo>
                  <a:lnTo>
                    <a:pt x="478493" y="261620"/>
                  </a:lnTo>
                  <a:lnTo>
                    <a:pt x="478408" y="247650"/>
                  </a:lnTo>
                  <a:close/>
                </a:path>
                <a:path w="478790" h="480060">
                  <a:moveTo>
                    <a:pt x="273796" y="367030"/>
                  </a:moveTo>
                  <a:lnTo>
                    <a:pt x="206327" y="367030"/>
                  </a:lnTo>
                  <a:lnTo>
                    <a:pt x="172719" y="369570"/>
                  </a:lnTo>
                  <a:lnTo>
                    <a:pt x="307466" y="369570"/>
                  </a:lnTo>
                  <a:lnTo>
                    <a:pt x="273796" y="367030"/>
                  </a:lnTo>
                  <a:close/>
                </a:path>
                <a:path w="478790" h="480060">
                  <a:moveTo>
                    <a:pt x="478400" y="246380"/>
                  </a:moveTo>
                  <a:lnTo>
                    <a:pt x="329437" y="246380"/>
                  </a:lnTo>
                  <a:lnTo>
                    <a:pt x="329371" y="255270"/>
                  </a:lnTo>
                  <a:lnTo>
                    <a:pt x="327972" y="281940"/>
                  </a:lnTo>
                  <a:lnTo>
                    <a:pt x="325086" y="308610"/>
                  </a:lnTo>
                  <a:lnTo>
                    <a:pt x="320788" y="336550"/>
                  </a:lnTo>
                  <a:lnTo>
                    <a:pt x="315086" y="363220"/>
                  </a:lnTo>
                  <a:lnTo>
                    <a:pt x="313562" y="369570"/>
                  </a:lnTo>
                  <a:lnTo>
                    <a:pt x="325246" y="369570"/>
                  </a:lnTo>
                  <a:lnTo>
                    <a:pt x="336751" y="308610"/>
                  </a:lnTo>
                  <a:lnTo>
                    <a:pt x="340867" y="254000"/>
                  </a:lnTo>
                  <a:lnTo>
                    <a:pt x="340994" y="247650"/>
                  </a:lnTo>
                  <a:lnTo>
                    <a:pt x="478408" y="247650"/>
                  </a:lnTo>
                  <a:lnTo>
                    <a:pt x="478400" y="246380"/>
                  </a:lnTo>
                  <a:close/>
                </a:path>
                <a:path w="478790" h="480060">
                  <a:moveTo>
                    <a:pt x="240029" y="365760"/>
                  </a:moveTo>
                  <a:lnTo>
                    <a:pt x="223208" y="367030"/>
                  </a:lnTo>
                  <a:lnTo>
                    <a:pt x="256871" y="367030"/>
                  </a:lnTo>
                  <a:lnTo>
                    <a:pt x="240029" y="365760"/>
                  </a:lnTo>
                  <a:close/>
                </a:path>
                <a:path w="478790" h="480060">
                  <a:moveTo>
                    <a:pt x="126261" y="96520"/>
                  </a:moveTo>
                  <a:lnTo>
                    <a:pt x="68452" y="96520"/>
                  </a:lnTo>
                  <a:lnTo>
                    <a:pt x="88098" y="101600"/>
                  </a:lnTo>
                  <a:lnTo>
                    <a:pt x="107842" y="105410"/>
                  </a:lnTo>
                  <a:lnTo>
                    <a:pt x="147573" y="110490"/>
                  </a:lnTo>
                  <a:lnTo>
                    <a:pt x="155574" y="111760"/>
                  </a:lnTo>
                  <a:lnTo>
                    <a:pt x="143708" y="172720"/>
                  </a:lnTo>
                  <a:lnTo>
                    <a:pt x="139191" y="227330"/>
                  </a:lnTo>
                  <a:lnTo>
                    <a:pt x="139191" y="234950"/>
                  </a:lnTo>
                  <a:lnTo>
                    <a:pt x="150748" y="234950"/>
                  </a:lnTo>
                  <a:lnTo>
                    <a:pt x="150748" y="227330"/>
                  </a:lnTo>
                  <a:lnTo>
                    <a:pt x="152185" y="200660"/>
                  </a:lnTo>
                  <a:lnTo>
                    <a:pt x="155062" y="172720"/>
                  </a:lnTo>
                  <a:lnTo>
                    <a:pt x="159369" y="146050"/>
                  </a:lnTo>
                  <a:lnTo>
                    <a:pt x="165099" y="118110"/>
                  </a:lnTo>
                  <a:lnTo>
                    <a:pt x="166496" y="113030"/>
                  </a:lnTo>
                  <a:lnTo>
                    <a:pt x="325437" y="113030"/>
                  </a:lnTo>
                  <a:lnTo>
                    <a:pt x="325119" y="111760"/>
                  </a:lnTo>
                  <a:lnTo>
                    <a:pt x="333247" y="110490"/>
                  </a:lnTo>
                  <a:lnTo>
                    <a:pt x="372979" y="105410"/>
                  </a:lnTo>
                  <a:lnTo>
                    <a:pt x="379561" y="104140"/>
                  </a:lnTo>
                  <a:lnTo>
                    <a:pt x="209121" y="104140"/>
                  </a:lnTo>
                  <a:lnTo>
                    <a:pt x="178307" y="101600"/>
                  </a:lnTo>
                  <a:lnTo>
                    <a:pt x="169417" y="101600"/>
                  </a:lnTo>
                  <a:lnTo>
                    <a:pt x="169780" y="100330"/>
                  </a:lnTo>
                  <a:lnTo>
                    <a:pt x="151764" y="100330"/>
                  </a:lnTo>
                  <a:lnTo>
                    <a:pt x="126261" y="96520"/>
                  </a:lnTo>
                  <a:close/>
                </a:path>
                <a:path w="478790" h="480060">
                  <a:moveTo>
                    <a:pt x="325437" y="113030"/>
                  </a:moveTo>
                  <a:lnTo>
                    <a:pt x="313562" y="113030"/>
                  </a:lnTo>
                  <a:lnTo>
                    <a:pt x="315086" y="118110"/>
                  </a:lnTo>
                  <a:lnTo>
                    <a:pt x="320810" y="146050"/>
                  </a:lnTo>
                  <a:lnTo>
                    <a:pt x="325135" y="172720"/>
                  </a:lnTo>
                  <a:lnTo>
                    <a:pt x="328056" y="200660"/>
                  </a:lnTo>
                  <a:lnTo>
                    <a:pt x="329564" y="227330"/>
                  </a:lnTo>
                  <a:lnTo>
                    <a:pt x="329564" y="234950"/>
                  </a:lnTo>
                  <a:lnTo>
                    <a:pt x="340867" y="234950"/>
                  </a:lnTo>
                  <a:lnTo>
                    <a:pt x="340867" y="227330"/>
                  </a:lnTo>
                  <a:lnTo>
                    <a:pt x="339514" y="200660"/>
                  </a:lnTo>
                  <a:lnTo>
                    <a:pt x="336751" y="172720"/>
                  </a:lnTo>
                  <a:lnTo>
                    <a:pt x="332586" y="146050"/>
                  </a:lnTo>
                  <a:lnTo>
                    <a:pt x="327024" y="119380"/>
                  </a:lnTo>
                  <a:lnTo>
                    <a:pt x="325437" y="113030"/>
                  </a:lnTo>
                  <a:close/>
                </a:path>
                <a:path w="478790" h="480060">
                  <a:moveTo>
                    <a:pt x="430705" y="96520"/>
                  </a:moveTo>
                  <a:lnTo>
                    <a:pt x="416686" y="96520"/>
                  </a:lnTo>
                  <a:lnTo>
                    <a:pt x="419480" y="100330"/>
                  </a:lnTo>
                  <a:lnTo>
                    <a:pt x="438771" y="129540"/>
                  </a:lnTo>
                  <a:lnTo>
                    <a:pt x="453409" y="160020"/>
                  </a:lnTo>
                  <a:lnTo>
                    <a:pt x="463179" y="193040"/>
                  </a:lnTo>
                  <a:lnTo>
                    <a:pt x="467867" y="227330"/>
                  </a:lnTo>
                  <a:lnTo>
                    <a:pt x="467867" y="234950"/>
                  </a:lnTo>
                  <a:lnTo>
                    <a:pt x="478330" y="234950"/>
                  </a:lnTo>
                  <a:lnTo>
                    <a:pt x="478214" y="215900"/>
                  </a:lnTo>
                  <a:lnTo>
                    <a:pt x="469066" y="170180"/>
                  </a:lnTo>
                  <a:lnTo>
                    <a:pt x="450926" y="125730"/>
                  </a:lnTo>
                  <a:lnTo>
                    <a:pt x="430705" y="96520"/>
                  </a:lnTo>
                  <a:close/>
                </a:path>
                <a:path w="478790" h="480060">
                  <a:moveTo>
                    <a:pt x="307466" y="113030"/>
                  </a:moveTo>
                  <a:lnTo>
                    <a:pt x="172719" y="113030"/>
                  </a:lnTo>
                  <a:lnTo>
                    <a:pt x="207565" y="115570"/>
                  </a:lnTo>
                  <a:lnTo>
                    <a:pt x="256049" y="115570"/>
                  </a:lnTo>
                  <a:lnTo>
                    <a:pt x="272557" y="114300"/>
                  </a:lnTo>
                  <a:lnTo>
                    <a:pt x="289661" y="114300"/>
                  </a:lnTo>
                  <a:lnTo>
                    <a:pt x="307466" y="113030"/>
                  </a:lnTo>
                  <a:close/>
                </a:path>
                <a:path w="478790" h="480060">
                  <a:moveTo>
                    <a:pt x="311073" y="12700"/>
                  </a:moveTo>
                  <a:lnTo>
                    <a:pt x="257735" y="12700"/>
                  </a:lnTo>
                  <a:lnTo>
                    <a:pt x="275335" y="15240"/>
                  </a:lnTo>
                  <a:lnTo>
                    <a:pt x="279145" y="15240"/>
                  </a:lnTo>
                  <a:lnTo>
                    <a:pt x="280796" y="19050"/>
                  </a:lnTo>
                  <a:lnTo>
                    <a:pt x="295894" y="55880"/>
                  </a:lnTo>
                  <a:lnTo>
                    <a:pt x="308228" y="92710"/>
                  </a:lnTo>
                  <a:lnTo>
                    <a:pt x="310768" y="101600"/>
                  </a:lnTo>
                  <a:lnTo>
                    <a:pt x="301878" y="102870"/>
                  </a:lnTo>
                  <a:lnTo>
                    <a:pt x="286482" y="102870"/>
                  </a:lnTo>
                  <a:lnTo>
                    <a:pt x="271002" y="104140"/>
                  </a:lnTo>
                  <a:lnTo>
                    <a:pt x="379561" y="104140"/>
                  </a:lnTo>
                  <a:lnTo>
                    <a:pt x="392723" y="101600"/>
                  </a:lnTo>
                  <a:lnTo>
                    <a:pt x="397634" y="100330"/>
                  </a:lnTo>
                  <a:lnTo>
                    <a:pt x="322325" y="100330"/>
                  </a:lnTo>
                  <a:lnTo>
                    <a:pt x="320674" y="93980"/>
                  </a:lnTo>
                  <a:lnTo>
                    <a:pt x="304923" y="46990"/>
                  </a:lnTo>
                  <a:lnTo>
                    <a:pt x="292607" y="17780"/>
                  </a:lnTo>
                  <a:lnTo>
                    <a:pt x="326188" y="17780"/>
                  </a:lnTo>
                  <a:lnTo>
                    <a:pt x="311073" y="12700"/>
                  </a:lnTo>
                  <a:close/>
                </a:path>
                <a:path w="478790" h="480060">
                  <a:moveTo>
                    <a:pt x="200575" y="17780"/>
                  </a:moveTo>
                  <a:lnTo>
                    <a:pt x="187578" y="17780"/>
                  </a:lnTo>
                  <a:lnTo>
                    <a:pt x="181355" y="31750"/>
                  </a:lnTo>
                  <a:lnTo>
                    <a:pt x="164250" y="78740"/>
                  </a:lnTo>
                  <a:lnTo>
                    <a:pt x="157860" y="100330"/>
                  </a:lnTo>
                  <a:lnTo>
                    <a:pt x="169780" y="100330"/>
                  </a:lnTo>
                  <a:lnTo>
                    <a:pt x="171957" y="92710"/>
                  </a:lnTo>
                  <a:lnTo>
                    <a:pt x="177931" y="73660"/>
                  </a:lnTo>
                  <a:lnTo>
                    <a:pt x="184605" y="55880"/>
                  </a:lnTo>
                  <a:lnTo>
                    <a:pt x="191973" y="36830"/>
                  </a:lnTo>
                  <a:lnTo>
                    <a:pt x="200024" y="19050"/>
                  </a:lnTo>
                  <a:lnTo>
                    <a:pt x="200575" y="17780"/>
                  </a:lnTo>
                  <a:close/>
                </a:path>
                <a:path w="478790" h="480060">
                  <a:moveTo>
                    <a:pt x="326188" y="17780"/>
                  </a:moveTo>
                  <a:lnTo>
                    <a:pt x="292607" y="17780"/>
                  </a:lnTo>
                  <a:lnTo>
                    <a:pt x="307466" y="22860"/>
                  </a:lnTo>
                  <a:lnTo>
                    <a:pt x="332632" y="31750"/>
                  </a:lnTo>
                  <a:lnTo>
                    <a:pt x="356441" y="44450"/>
                  </a:lnTo>
                  <a:lnTo>
                    <a:pt x="378654" y="59690"/>
                  </a:lnTo>
                  <a:lnTo>
                    <a:pt x="399033" y="77470"/>
                  </a:lnTo>
                  <a:lnTo>
                    <a:pt x="408939" y="86360"/>
                  </a:lnTo>
                  <a:lnTo>
                    <a:pt x="395477" y="90170"/>
                  </a:lnTo>
                  <a:lnTo>
                    <a:pt x="328421" y="100330"/>
                  </a:lnTo>
                  <a:lnTo>
                    <a:pt x="397634" y="100330"/>
                  </a:lnTo>
                  <a:lnTo>
                    <a:pt x="412368" y="96520"/>
                  </a:lnTo>
                  <a:lnTo>
                    <a:pt x="430705" y="96520"/>
                  </a:lnTo>
                  <a:lnTo>
                    <a:pt x="423671" y="86360"/>
                  </a:lnTo>
                  <a:lnTo>
                    <a:pt x="385696" y="49530"/>
                  </a:lnTo>
                  <a:lnTo>
                    <a:pt x="341302" y="22860"/>
                  </a:lnTo>
                  <a:lnTo>
                    <a:pt x="326188" y="17780"/>
                  </a:lnTo>
                  <a:close/>
                </a:path>
              </a:pathLst>
            </a:custGeom>
            <a:solidFill>
              <a:srgbClr val="1D2E42"/>
            </a:solidFill>
          </p:spPr>
          <p:txBody>
            <a:bodyPr wrap="square" lIns="0" tIns="0" rIns="0" bIns="0" rtlCol="0"/>
            <a:lstStyle/>
            <a:p>
              <a:endParaRPr dirty="0"/>
            </a:p>
          </p:txBody>
        </p:sp>
        <p:pic>
          <p:nvPicPr>
            <p:cNvPr id="36" name="object 36"/>
            <p:cNvPicPr/>
            <p:nvPr/>
          </p:nvPicPr>
          <p:blipFill>
            <a:blip r:embed="rId9" cstate="print"/>
            <a:stretch>
              <a:fillRect/>
            </a:stretch>
          </p:blipFill>
          <p:spPr>
            <a:xfrm>
              <a:off x="9157495" y="3543317"/>
              <a:ext cx="245110" cy="221373"/>
            </a:xfrm>
            <a:prstGeom prst="rect">
              <a:avLst/>
            </a:prstGeom>
          </p:spPr>
        </p:pic>
      </p:grpSp>
      <p:sp>
        <p:nvSpPr>
          <p:cNvPr id="37" name="object 37"/>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27</a:t>
            </a:r>
          </a:p>
        </p:txBody>
      </p:sp>
      <p:sp>
        <p:nvSpPr>
          <p:cNvPr id="38" name="object 38"/>
          <p:cNvSpPr txBox="1"/>
          <p:nvPr/>
        </p:nvSpPr>
        <p:spPr>
          <a:xfrm>
            <a:off x="685187" y="7100651"/>
            <a:ext cx="4533405" cy="327013"/>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75000"/>
                  </a:schemeClr>
                </a:solidFill>
                <a:latin typeface="+mj-lt"/>
                <a:cs typeface="Trebuchet MS"/>
              </a:rPr>
              <a:t>INNOVATION</a:t>
            </a:r>
            <a:r>
              <a:rPr lang="en-US" sz="1000" spc="-70" dirty="0">
                <a:solidFill>
                  <a:schemeClr val="bg1">
                    <a:lumMod val="75000"/>
                  </a:schemeClr>
                </a:solidFill>
                <a:latin typeface="+mj-lt"/>
                <a:cs typeface="Trebuchet MS"/>
              </a:rPr>
              <a:t> </a:t>
            </a:r>
            <a:r>
              <a:rPr lang="en-US" sz="1000" spc="-10" dirty="0">
                <a:solidFill>
                  <a:schemeClr val="bg1">
                    <a:lumMod val="75000"/>
                  </a:schemeClr>
                </a:solidFill>
                <a:latin typeface="+mj-lt"/>
                <a:cs typeface="Trebuchet MS"/>
              </a:rPr>
              <a:t>PLAYBOOK</a:t>
            </a:r>
            <a:r>
              <a:rPr lang="el-GR" sz="1000" spc="15" dirty="0">
                <a:solidFill>
                  <a:schemeClr val="bg1">
                    <a:lumMod val="75000"/>
                  </a:schemeClr>
                </a:solidFill>
                <a:latin typeface="+mj-lt"/>
                <a:cs typeface="Trebuchet MS"/>
              </a:rPr>
              <a:t> | ΠΩΣ ΝΑ ΒΕΛΤΙΩΘΕΙΤΕ</a:t>
            </a:r>
          </a:p>
          <a:p>
            <a:pPr marL="12700">
              <a:lnSpc>
                <a:spcPct val="100000"/>
              </a:lnSpc>
              <a:spcBef>
                <a:spcPts val="50"/>
              </a:spcBef>
            </a:pPr>
            <a:r>
              <a:rPr lang="el-GR" sz="1000" spc="15" dirty="0">
                <a:solidFill>
                  <a:srgbClr val="FFFFFF"/>
                </a:solidFill>
                <a:latin typeface="Trebuchet MS"/>
                <a:cs typeface="Trebuchet MS"/>
              </a:rPr>
              <a:t> </a:t>
            </a:r>
          </a:p>
        </p:txBody>
      </p:sp>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70660" y="2541"/>
            <a:ext cx="7913370" cy="7560309"/>
            <a:chOff x="-46990" y="12"/>
            <a:chExt cx="7913370" cy="7560309"/>
          </a:xfrm>
        </p:grpSpPr>
        <p:sp>
          <p:nvSpPr>
            <p:cNvPr id="3" name="object 3"/>
            <p:cNvSpPr/>
            <p:nvPr/>
          </p:nvSpPr>
          <p:spPr>
            <a:xfrm>
              <a:off x="0" y="12"/>
              <a:ext cx="7866380" cy="7560309"/>
            </a:xfrm>
            <a:custGeom>
              <a:avLst/>
              <a:gdLst/>
              <a:ahLst/>
              <a:cxnLst/>
              <a:rect l="l" t="t" r="r" b="b"/>
              <a:pathLst>
                <a:path w="7866380" h="7560309">
                  <a:moveTo>
                    <a:pt x="7865999" y="0"/>
                  </a:moveTo>
                  <a:lnTo>
                    <a:pt x="0" y="0"/>
                  </a:lnTo>
                  <a:lnTo>
                    <a:pt x="0" y="7559992"/>
                  </a:lnTo>
                  <a:lnTo>
                    <a:pt x="7865999" y="7559992"/>
                  </a:lnTo>
                  <a:lnTo>
                    <a:pt x="7865999" y="0"/>
                  </a:lnTo>
                  <a:close/>
                </a:path>
              </a:pathLst>
            </a:custGeom>
            <a:solidFill>
              <a:srgbClr val="FF3366"/>
            </a:solidFill>
          </p:spPr>
          <p:txBody>
            <a:bodyPr wrap="square" lIns="0" tIns="0" rIns="0" bIns="0" rtlCol="0"/>
            <a:lstStyle/>
            <a:p>
              <a:endParaRPr dirty="0"/>
            </a:p>
          </p:txBody>
        </p:sp>
        <p:sp>
          <p:nvSpPr>
            <p:cNvPr id="4" name="object 4"/>
            <p:cNvSpPr/>
            <p:nvPr/>
          </p:nvSpPr>
          <p:spPr>
            <a:xfrm>
              <a:off x="0" y="587964"/>
              <a:ext cx="6245860" cy="6350635"/>
            </a:xfrm>
            <a:custGeom>
              <a:avLst/>
              <a:gdLst/>
              <a:ahLst/>
              <a:cxnLst/>
              <a:rect l="l" t="t" r="r" b="b"/>
              <a:pathLst>
                <a:path w="6245860" h="6350634">
                  <a:moveTo>
                    <a:pt x="2846533" y="0"/>
                  </a:moveTo>
                  <a:lnTo>
                    <a:pt x="6245231" y="1623390"/>
                  </a:lnTo>
                  <a:lnTo>
                    <a:pt x="2846533" y="3236722"/>
                  </a:lnTo>
                  <a:lnTo>
                    <a:pt x="0" y="1891234"/>
                  </a:lnTo>
                </a:path>
                <a:path w="6245860" h="6350634">
                  <a:moveTo>
                    <a:pt x="0" y="1353876"/>
                  </a:moveTo>
                  <a:lnTo>
                    <a:pt x="2846533" y="0"/>
                  </a:lnTo>
                </a:path>
                <a:path w="6245860" h="6350634">
                  <a:moveTo>
                    <a:pt x="5191347" y="2116721"/>
                  </a:moveTo>
                  <a:lnTo>
                    <a:pt x="6245231" y="2620111"/>
                  </a:lnTo>
                  <a:lnTo>
                    <a:pt x="2846533" y="4233456"/>
                  </a:lnTo>
                  <a:lnTo>
                    <a:pt x="0" y="2887957"/>
                  </a:lnTo>
                </a:path>
                <a:path w="6245860" h="6350634">
                  <a:moveTo>
                    <a:pt x="0" y="2350597"/>
                  </a:moveTo>
                  <a:lnTo>
                    <a:pt x="484409" y="2120201"/>
                  </a:lnTo>
                </a:path>
                <a:path w="6245860" h="6350634">
                  <a:moveTo>
                    <a:pt x="5073542" y="3180461"/>
                  </a:moveTo>
                  <a:lnTo>
                    <a:pt x="6245231" y="3740111"/>
                  </a:lnTo>
                  <a:lnTo>
                    <a:pt x="2846533" y="5353456"/>
                  </a:lnTo>
                  <a:lnTo>
                    <a:pt x="0" y="4007958"/>
                  </a:lnTo>
                </a:path>
                <a:path w="6245860" h="6350634">
                  <a:moveTo>
                    <a:pt x="0" y="3470600"/>
                  </a:moveTo>
                  <a:lnTo>
                    <a:pt x="614407" y="3178378"/>
                  </a:lnTo>
                </a:path>
                <a:path w="6245860" h="6350634">
                  <a:moveTo>
                    <a:pt x="5191347" y="4233456"/>
                  </a:moveTo>
                  <a:lnTo>
                    <a:pt x="6245231" y="4736846"/>
                  </a:lnTo>
                  <a:lnTo>
                    <a:pt x="2846533" y="6350177"/>
                  </a:lnTo>
                  <a:lnTo>
                    <a:pt x="0" y="5004690"/>
                  </a:lnTo>
                </a:path>
                <a:path w="6245860" h="6350634">
                  <a:moveTo>
                    <a:pt x="0" y="4467332"/>
                  </a:moveTo>
                  <a:lnTo>
                    <a:pt x="484409" y="4236935"/>
                  </a:lnTo>
                </a:path>
              </a:pathLst>
            </a:custGeom>
            <a:ln w="93522">
              <a:solidFill>
                <a:srgbClr val="FFFFFF">
                  <a:alpha val="21000"/>
                </a:srgbClr>
              </a:solidFill>
            </a:ln>
          </p:spPr>
          <p:txBody>
            <a:bodyPr wrap="square" lIns="0" tIns="0" rIns="0" bIns="0" rtlCol="0"/>
            <a:lstStyle/>
            <a:p>
              <a:endParaRPr dirty="0"/>
            </a:p>
          </p:txBody>
        </p:sp>
      </p:grpSp>
      <p:sp>
        <p:nvSpPr>
          <p:cNvPr id="6" name="object 6"/>
          <p:cNvSpPr txBox="1"/>
          <p:nvPr/>
        </p:nvSpPr>
        <p:spPr>
          <a:xfrm>
            <a:off x="701062" y="2622782"/>
            <a:ext cx="3219338" cy="3331681"/>
          </a:xfrm>
          <a:prstGeom prst="rect">
            <a:avLst/>
          </a:prstGeom>
        </p:spPr>
        <p:txBody>
          <a:bodyPr vert="horz" wrap="square" lIns="0" tIns="12700" rIns="0" bIns="0" rtlCol="0">
            <a:spAutoFit/>
          </a:bodyPr>
          <a:lstStyle/>
          <a:p>
            <a:pPr marL="264160" marR="87630" indent="-252095">
              <a:lnSpc>
                <a:spcPct val="100000"/>
              </a:lnSpc>
              <a:spcBef>
                <a:spcPts val="700"/>
              </a:spcBef>
              <a:tabLst>
                <a:tab pos="264160" algn="l"/>
              </a:tabLst>
            </a:pPr>
            <a:r>
              <a:rPr sz="1200" spc="15" dirty="0">
                <a:solidFill>
                  <a:srgbClr val="FFFFFF"/>
                </a:solidFill>
                <a:latin typeface="+mj-lt"/>
                <a:cs typeface="Trebuchet MS"/>
              </a:rPr>
              <a:t>O	</a:t>
            </a:r>
            <a:r>
              <a:rPr lang="el-GR" sz="1200" spc="-55" dirty="0">
                <a:solidFill>
                  <a:srgbClr val="FFFFFF"/>
                </a:solidFill>
                <a:latin typeface="+mj-lt"/>
                <a:cs typeface="Trebuchet MS"/>
              </a:rPr>
              <a:t>Αναπτύξετε διαδικασίες και μεθοδολογίες που υποστηρίζουν την καινοτομία σε διοικητικό επίπεδο, ιδίως στον προγραμματισμό, τον προϋπολογισμό ή/και τη διαχείριση του ανθρώπινου δυναμικού. </a:t>
            </a:r>
          </a:p>
          <a:p>
            <a:pPr marL="264160" marR="87630" indent="-252095">
              <a:lnSpc>
                <a:spcPct val="100000"/>
              </a:lnSpc>
              <a:spcBef>
                <a:spcPts val="700"/>
              </a:spcBef>
              <a:tabLst>
                <a:tab pos="264160" algn="l"/>
              </a:tabLst>
            </a:pPr>
            <a:r>
              <a:rPr lang="el-GR" sz="1200" spc="-55" dirty="0">
                <a:solidFill>
                  <a:srgbClr val="FFFFFF"/>
                </a:solidFill>
                <a:latin typeface="+mj-lt"/>
                <a:cs typeface="Trebuchet MS"/>
              </a:rPr>
              <a:t>O	Προστατέψετε, να καλλιεργήσετε και να ανταμείψετε καινοτόμες διαδικασίες μεταξύ των δημοσίων υπαλλήλων και των διευθυντών, συμπεριλαμβανομένου του ορισμού των στόχων καθώς και της αξιολόγησης και αποτίμησης των δραστηριοτήτων. </a:t>
            </a:r>
          </a:p>
          <a:p>
            <a:pPr marL="264160" marR="87630" indent="-252095">
              <a:lnSpc>
                <a:spcPct val="100000"/>
              </a:lnSpc>
              <a:spcBef>
                <a:spcPts val="700"/>
              </a:spcBef>
              <a:tabLst>
                <a:tab pos="264160" algn="l"/>
              </a:tabLst>
            </a:pPr>
            <a:r>
              <a:rPr lang="el-GR" sz="1200" spc="-55" dirty="0">
                <a:solidFill>
                  <a:srgbClr val="FFFFFF"/>
                </a:solidFill>
                <a:latin typeface="+mj-lt"/>
                <a:cs typeface="Trebuchet MS"/>
              </a:rPr>
              <a:t>O	Διασφαλίσετε ότι τα μέσα και οι διαδικασίες της διοίκησης δεν εμποδίζουν, μπλοκάρουν ή παραβλέπουν τα οφέλη των καινοτόμων προσεγγίσεων. Δώστε έμφαση στα διοικητικά κωλύματα και στη γραφειοκρατία στους οργανισμούς σας και ενθαρρύνετε την αλλαγή. </a:t>
            </a:r>
          </a:p>
        </p:txBody>
      </p:sp>
      <p:sp>
        <p:nvSpPr>
          <p:cNvPr id="8" name="object 8"/>
          <p:cNvSpPr txBox="1"/>
          <p:nvPr/>
        </p:nvSpPr>
        <p:spPr>
          <a:xfrm>
            <a:off x="4130398" y="2622782"/>
            <a:ext cx="3451860" cy="3331681"/>
          </a:xfrm>
          <a:prstGeom prst="rect">
            <a:avLst/>
          </a:prstGeom>
        </p:spPr>
        <p:txBody>
          <a:bodyPr vert="horz" wrap="square" lIns="0" tIns="12700" rIns="0" bIns="0" rtlCol="0">
            <a:spAutoFit/>
          </a:bodyPr>
          <a:lstStyle/>
          <a:p>
            <a:pPr marL="264160" marR="87630" indent="-252095">
              <a:spcBef>
                <a:spcPts val="700"/>
              </a:spcBef>
              <a:tabLst>
                <a:tab pos="264160" algn="l"/>
              </a:tabLst>
            </a:pPr>
            <a:r>
              <a:rPr sz="1200" spc="15" dirty="0">
                <a:solidFill>
                  <a:srgbClr val="FFFFFF"/>
                </a:solidFill>
                <a:latin typeface="+mj-lt"/>
                <a:cs typeface="Trebuchet MS"/>
              </a:rPr>
              <a:t>O	</a:t>
            </a:r>
            <a:r>
              <a:rPr lang="el-GR" sz="1200" spc="-55" dirty="0">
                <a:solidFill>
                  <a:srgbClr val="FFFFFF"/>
                </a:solidFill>
                <a:latin typeface="+mj-lt"/>
                <a:cs typeface="Trebuchet MS"/>
              </a:rPr>
              <a:t>Επιτρέψετε εναλλακτικούς τρόπους εξερεύνησης και εργασίας στον δημόσιο τομέα, συμπεριλαμβανομένης της προώθησης ευέλικτων, κατανεμημένων και προσαρμοστικών ρυθμίσεων στις διοικητικές διαδικασίες και μεθόδους. </a:t>
            </a:r>
          </a:p>
          <a:p>
            <a:pPr marL="264160" marR="87630" indent="-252095">
              <a:spcBef>
                <a:spcPts val="700"/>
              </a:spcBef>
              <a:tabLst>
                <a:tab pos="264160" algn="l"/>
              </a:tabLst>
            </a:pPr>
            <a:r>
              <a:rPr lang="el-GR" sz="1200" spc="-55" dirty="0">
                <a:solidFill>
                  <a:srgbClr val="FFFFFF"/>
                </a:solidFill>
                <a:latin typeface="+mj-lt"/>
                <a:cs typeface="Trebuchet MS"/>
              </a:rPr>
              <a:t>O	Διασφαλίσετε ότι τα έργα καινοτομίας μπορούν να μοχλεύσουν τις διοικητικές διαδικασίες και τα μοντέλα διοίκησης που υποστηρίζουν πειραματικές και συνεργατικές προσεγγίσεις, αποφεύγοντας τις </a:t>
            </a:r>
            <a:r>
              <a:rPr lang="el-GR" sz="1200" spc="-55" dirty="0">
                <a:solidFill>
                  <a:srgbClr val="FFFFFF"/>
                </a:solidFill>
                <a:latin typeface="+mj-lt"/>
              </a:rPr>
              <a:t>συγκεντρωτικές, από πάνω προς τα κάτω και προσχεδιασμένες διαδικασίες που δύνανται να περιορίσουν ή να αντιβαίνουν στην ανάπτυξή τους. </a:t>
            </a:r>
          </a:p>
          <a:p>
            <a:pPr marL="264160" marR="87630" indent="-252095">
              <a:spcBef>
                <a:spcPts val="700"/>
              </a:spcBef>
              <a:tabLst>
                <a:tab pos="264160" algn="l"/>
              </a:tabLst>
            </a:pPr>
            <a:r>
              <a:rPr lang="el-GR" sz="1200" spc="-55" dirty="0">
                <a:solidFill>
                  <a:srgbClr val="FFFFFF"/>
                </a:solidFill>
                <a:latin typeface="+mj-lt"/>
              </a:rPr>
              <a:t>O	Διασφαλίσετε ότι παρέχονται ευκαιρίες επαγγελματικής ανάπτυξης στους δημοσίους υπαλλήλους ώστε να αναπτύξουν τις </a:t>
            </a:r>
            <a:r>
              <a:rPr lang="el-GR" sz="1200" spc="-55" dirty="0">
                <a:solidFill>
                  <a:srgbClr val="FFFFFF"/>
                </a:solidFill>
                <a:latin typeface="+mj-lt"/>
                <a:cs typeface="Trebuchet MS"/>
              </a:rPr>
              <a:t>δεξιότητες, τη γνώση και την ικανότητα να σχεδιάζουν και να εφαρμόζουν καινοτόμες προσεγγίσεις. </a:t>
            </a:r>
          </a:p>
        </p:txBody>
      </p:sp>
      <p:sp>
        <p:nvSpPr>
          <p:cNvPr id="9" name="object 9"/>
          <p:cNvSpPr txBox="1">
            <a:spLocks noGrp="1"/>
          </p:cNvSpPr>
          <p:nvPr>
            <p:ph type="title"/>
          </p:nvPr>
        </p:nvSpPr>
        <p:spPr>
          <a:xfrm>
            <a:off x="711617" y="466105"/>
            <a:ext cx="5217339" cy="1205458"/>
          </a:xfrm>
          <a:prstGeom prst="rect">
            <a:avLst/>
          </a:prstGeom>
        </p:spPr>
        <p:txBody>
          <a:bodyPr vert="horz" wrap="square" lIns="0" tIns="12700" rIns="0" bIns="0" rtlCol="0">
            <a:spAutoFit/>
          </a:bodyPr>
          <a:lstStyle/>
          <a:p>
            <a:pPr marL="12700" algn="l">
              <a:lnSpc>
                <a:spcPts val="2365"/>
              </a:lnSpc>
              <a:spcBef>
                <a:spcPts val="100"/>
              </a:spcBef>
            </a:pPr>
            <a:r>
              <a:rPr lang="el-GR" spc="-65" dirty="0">
                <a:solidFill>
                  <a:srgbClr val="DD91A9"/>
                </a:solidFill>
              </a:rPr>
              <a:t>ΠΩΣ ΝΑ ΒΕΛΤΙΩΣΕΤΕ</a:t>
            </a:r>
            <a:endParaRPr spc="-65" dirty="0">
              <a:solidFill>
                <a:srgbClr val="DD91A9"/>
              </a:solidFill>
              <a:latin typeface="+mj-lt"/>
            </a:endParaRPr>
          </a:p>
          <a:p>
            <a:pPr marL="13970" marR="5080" algn="l">
              <a:lnSpc>
                <a:spcPts val="3200"/>
              </a:lnSpc>
              <a:spcBef>
                <a:spcPts val="484"/>
              </a:spcBef>
            </a:pPr>
            <a:r>
              <a:rPr lang="el-GR" sz="3200" spc="-80" dirty="0">
                <a:solidFill>
                  <a:srgbClr val="FFFFFF"/>
                </a:solidFill>
                <a:latin typeface="+mj-lt"/>
              </a:rPr>
              <a:t>ΕΝΣΩΜΑΤΩΣΤΕ ΚΑΙΝΟΤΟΜΕΣ ΠΡΟΣΕΓΓΙΣΕΙΣ ΣΤΗ ΔΙΟΙΚΗΣΗ</a:t>
            </a:r>
            <a:endParaRPr sz="3200" dirty="0">
              <a:latin typeface="+mj-lt"/>
            </a:endParaRPr>
          </a:p>
        </p:txBody>
      </p:sp>
      <p:sp>
        <p:nvSpPr>
          <p:cNvPr id="10" name="object 10"/>
          <p:cNvSpPr txBox="1"/>
          <p:nvPr/>
        </p:nvSpPr>
        <p:spPr>
          <a:xfrm>
            <a:off x="724143" y="1767007"/>
            <a:ext cx="5031578" cy="382156"/>
          </a:xfrm>
          <a:prstGeom prst="rect">
            <a:avLst/>
          </a:prstGeom>
        </p:spPr>
        <p:txBody>
          <a:bodyPr vert="horz" wrap="square" lIns="0" tIns="12700" rIns="0" bIns="0" rtlCol="0">
            <a:spAutoFit/>
          </a:bodyPr>
          <a:lstStyle/>
          <a:p>
            <a:pPr marL="12700" marR="5080">
              <a:lnSpc>
                <a:spcPct val="100000"/>
              </a:lnSpc>
              <a:spcBef>
                <a:spcPts val="100"/>
              </a:spcBef>
            </a:pPr>
            <a:r>
              <a:rPr lang="el-GR" sz="1200" spc="25" dirty="0">
                <a:solidFill>
                  <a:srgbClr val="FFFFFF"/>
                </a:solidFill>
                <a:latin typeface="+mj-lt"/>
                <a:cs typeface="Trebuchet MS"/>
              </a:rPr>
              <a:t>ΑΝΑΓΝΩΡΙΖΟΥΝ, ΥΠΟΣΤΗΡΙΖΟΥΝ ΚΑΙ ΑΝΤΑΜΕΙΒΟΥΝ ΟΙ ΔΙΕΥΘΥΝΤΙΚΕΣ ΔΙΑΔΙΚΑΣΙΕΣ ΤΗΝ ΥΙΟΘΕΤΗΣΗ ΚΑΙΝΟΤΟΜΩΝ ΠΡΩΤΟΒΟΥΛΙΩΝ;</a:t>
            </a:r>
            <a:endParaRPr sz="1200" dirty="0">
              <a:latin typeface="+mj-lt"/>
              <a:cs typeface="Trebuchet MS"/>
            </a:endParaRPr>
          </a:p>
        </p:txBody>
      </p:sp>
      <p:sp>
        <p:nvSpPr>
          <p:cNvPr id="11" name="object 11"/>
          <p:cNvSpPr txBox="1"/>
          <p:nvPr/>
        </p:nvSpPr>
        <p:spPr>
          <a:xfrm>
            <a:off x="720112" y="2301514"/>
            <a:ext cx="1797964"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a:t>
            </a:r>
            <a:endParaRPr sz="1200" dirty="0">
              <a:latin typeface="+mj-lt"/>
              <a:cs typeface="Trebuchet MS"/>
            </a:endParaRPr>
          </a:p>
        </p:txBody>
      </p:sp>
      <p:grpSp>
        <p:nvGrpSpPr>
          <p:cNvPr id="12" name="object 12"/>
          <p:cNvGrpSpPr/>
          <p:nvPr/>
        </p:nvGrpSpPr>
        <p:grpSpPr>
          <a:xfrm>
            <a:off x="6965580" y="3366005"/>
            <a:ext cx="5130800" cy="1205338"/>
            <a:chOff x="6965580" y="3366005"/>
            <a:chExt cx="5130800" cy="1205338"/>
          </a:xfrm>
        </p:grpSpPr>
        <p:sp>
          <p:nvSpPr>
            <p:cNvPr id="13" name="object 13"/>
            <p:cNvSpPr/>
            <p:nvPr/>
          </p:nvSpPr>
          <p:spPr>
            <a:xfrm>
              <a:off x="6965580" y="3366005"/>
              <a:ext cx="5130800" cy="0"/>
            </a:xfrm>
            <a:custGeom>
              <a:avLst/>
              <a:gdLst/>
              <a:ahLst/>
              <a:cxnLst/>
              <a:rect l="l" t="t" r="r" b="b"/>
              <a:pathLst>
                <a:path w="5130800">
                  <a:moveTo>
                    <a:pt x="0" y="0"/>
                  </a:moveTo>
                  <a:lnTo>
                    <a:pt x="5130419" y="0"/>
                  </a:lnTo>
                </a:path>
              </a:pathLst>
            </a:custGeom>
            <a:ln w="3810">
              <a:solidFill>
                <a:srgbClr val="FF3366"/>
              </a:solidFill>
            </a:ln>
          </p:spPr>
          <p:txBody>
            <a:bodyPr wrap="square" lIns="0" tIns="0" rIns="0" bIns="0" rtlCol="0"/>
            <a:lstStyle/>
            <a:p>
              <a:endParaRPr dirty="0"/>
            </a:p>
          </p:txBody>
        </p:sp>
        <p:sp>
          <p:nvSpPr>
            <p:cNvPr id="14" name="object 14"/>
            <p:cNvSpPr/>
            <p:nvPr/>
          </p:nvSpPr>
          <p:spPr>
            <a:xfrm>
              <a:off x="8529299" y="4016988"/>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5" name="object 15"/>
            <p:cNvSpPr/>
            <p:nvPr/>
          </p:nvSpPr>
          <p:spPr>
            <a:xfrm>
              <a:off x="8613627" y="3896099"/>
              <a:ext cx="346710" cy="620395"/>
            </a:xfrm>
            <a:custGeom>
              <a:avLst/>
              <a:gdLst/>
              <a:ahLst/>
              <a:cxnLst/>
              <a:rect l="l" t="t" r="r" b="b"/>
              <a:pathLst>
                <a:path w="346709" h="620395">
                  <a:moveTo>
                    <a:pt x="346583" y="0"/>
                  </a:moveTo>
                  <a:lnTo>
                    <a:pt x="297060" y="3488"/>
                  </a:lnTo>
                  <a:lnTo>
                    <a:pt x="247548" y="9213"/>
                  </a:lnTo>
                  <a:lnTo>
                    <a:pt x="198042" y="16271"/>
                  </a:lnTo>
                  <a:lnTo>
                    <a:pt x="148540" y="23758"/>
                  </a:lnTo>
                  <a:lnTo>
                    <a:pt x="99034" y="30770"/>
                  </a:lnTo>
                  <a:lnTo>
                    <a:pt x="49522" y="36402"/>
                  </a:lnTo>
                  <a:lnTo>
                    <a:pt x="0" y="39750"/>
                  </a:lnTo>
                  <a:lnTo>
                    <a:pt x="0" y="620141"/>
                  </a:lnTo>
                  <a:lnTo>
                    <a:pt x="49522" y="616841"/>
                  </a:lnTo>
                  <a:lnTo>
                    <a:pt x="99034" y="611253"/>
                  </a:lnTo>
                  <a:lnTo>
                    <a:pt x="148540" y="604292"/>
                  </a:lnTo>
                  <a:lnTo>
                    <a:pt x="198042" y="596873"/>
                  </a:lnTo>
                  <a:lnTo>
                    <a:pt x="247548" y="589912"/>
                  </a:lnTo>
                  <a:lnTo>
                    <a:pt x="297060" y="584324"/>
                  </a:lnTo>
                  <a:lnTo>
                    <a:pt x="346583" y="581024"/>
                  </a:lnTo>
                  <a:lnTo>
                    <a:pt x="346583" y="0"/>
                  </a:lnTo>
                  <a:close/>
                </a:path>
              </a:pathLst>
            </a:custGeom>
            <a:solidFill>
              <a:srgbClr val="FFFFFF"/>
            </a:solidFill>
          </p:spPr>
          <p:txBody>
            <a:bodyPr wrap="square" lIns="0" tIns="0" rIns="0" bIns="0" rtlCol="0"/>
            <a:lstStyle/>
            <a:p>
              <a:endParaRPr dirty="0"/>
            </a:p>
          </p:txBody>
        </p:sp>
        <p:sp>
          <p:nvSpPr>
            <p:cNvPr id="16" name="object 16"/>
            <p:cNvSpPr/>
            <p:nvPr/>
          </p:nvSpPr>
          <p:spPr>
            <a:xfrm>
              <a:off x="8440394" y="3895674"/>
              <a:ext cx="693420" cy="621665"/>
            </a:xfrm>
            <a:custGeom>
              <a:avLst/>
              <a:gdLst/>
              <a:ahLst/>
              <a:cxnLst/>
              <a:rect l="l" t="t" r="r" b="b"/>
              <a:pathLst>
                <a:path w="693420" h="621664">
                  <a:moveTo>
                    <a:pt x="173228" y="40182"/>
                  </a:moveTo>
                  <a:lnTo>
                    <a:pt x="129413" y="40703"/>
                  </a:lnTo>
                  <a:lnTo>
                    <a:pt x="85788" y="37579"/>
                  </a:lnTo>
                  <a:lnTo>
                    <a:pt x="42583" y="30835"/>
                  </a:lnTo>
                  <a:lnTo>
                    <a:pt x="0" y="20497"/>
                  </a:lnTo>
                  <a:lnTo>
                    <a:pt x="0" y="601014"/>
                  </a:lnTo>
                  <a:lnTo>
                    <a:pt x="42583" y="611327"/>
                  </a:lnTo>
                  <a:lnTo>
                    <a:pt x="85788" y="618032"/>
                  </a:lnTo>
                  <a:lnTo>
                    <a:pt x="129413" y="621131"/>
                  </a:lnTo>
                  <a:lnTo>
                    <a:pt x="173228" y="620572"/>
                  </a:lnTo>
                  <a:lnTo>
                    <a:pt x="173228" y="40182"/>
                  </a:lnTo>
                  <a:close/>
                </a:path>
                <a:path w="693420" h="621664">
                  <a:moveTo>
                    <a:pt x="480822" y="309168"/>
                  </a:moveTo>
                  <a:lnTo>
                    <a:pt x="463296" y="302628"/>
                  </a:lnTo>
                  <a:lnTo>
                    <a:pt x="462203" y="300215"/>
                  </a:lnTo>
                  <a:lnTo>
                    <a:pt x="476504" y="255447"/>
                  </a:lnTo>
                  <a:lnTo>
                    <a:pt x="447128" y="264731"/>
                  </a:lnTo>
                  <a:lnTo>
                    <a:pt x="435229" y="268820"/>
                  </a:lnTo>
                  <a:lnTo>
                    <a:pt x="433019" y="267893"/>
                  </a:lnTo>
                  <a:lnTo>
                    <a:pt x="424434" y="249097"/>
                  </a:lnTo>
                  <a:lnTo>
                    <a:pt x="393700" y="285800"/>
                  </a:lnTo>
                  <a:lnTo>
                    <a:pt x="392163" y="287896"/>
                  </a:lnTo>
                  <a:lnTo>
                    <a:pt x="389242" y="288404"/>
                  </a:lnTo>
                  <a:lnTo>
                    <a:pt x="385851" y="285940"/>
                  </a:lnTo>
                  <a:lnTo>
                    <a:pt x="385292" y="284302"/>
                  </a:lnTo>
                  <a:lnTo>
                    <a:pt x="400431" y="204774"/>
                  </a:lnTo>
                  <a:lnTo>
                    <a:pt x="376809" y="221792"/>
                  </a:lnTo>
                  <a:lnTo>
                    <a:pt x="375043" y="223393"/>
                  </a:lnTo>
                  <a:lnTo>
                    <a:pt x="372313" y="223266"/>
                  </a:lnTo>
                  <a:lnTo>
                    <a:pt x="370332" y="221030"/>
                  </a:lnTo>
                  <a:lnTo>
                    <a:pt x="346329" y="177596"/>
                  </a:lnTo>
                  <a:lnTo>
                    <a:pt x="321360" y="230822"/>
                  </a:lnTo>
                  <a:lnTo>
                    <a:pt x="318681" y="232117"/>
                  </a:lnTo>
                  <a:lnTo>
                    <a:pt x="316103" y="231444"/>
                  </a:lnTo>
                  <a:lnTo>
                    <a:pt x="292481" y="221157"/>
                  </a:lnTo>
                  <a:lnTo>
                    <a:pt x="307644" y="297700"/>
                  </a:lnTo>
                  <a:lnTo>
                    <a:pt x="306082" y="300253"/>
                  </a:lnTo>
                  <a:lnTo>
                    <a:pt x="302056" y="301586"/>
                  </a:lnTo>
                  <a:lnTo>
                    <a:pt x="300405" y="301294"/>
                  </a:lnTo>
                  <a:lnTo>
                    <a:pt x="268605" y="271703"/>
                  </a:lnTo>
                  <a:lnTo>
                    <a:pt x="260273" y="292671"/>
                  </a:lnTo>
                  <a:lnTo>
                    <a:pt x="258089" y="294017"/>
                  </a:lnTo>
                  <a:lnTo>
                    <a:pt x="226504" y="290804"/>
                  </a:lnTo>
                  <a:lnTo>
                    <a:pt x="216662" y="289610"/>
                  </a:lnTo>
                  <a:lnTo>
                    <a:pt x="230847" y="331927"/>
                  </a:lnTo>
                  <a:lnTo>
                    <a:pt x="229831" y="334429"/>
                  </a:lnTo>
                  <a:lnTo>
                    <a:pt x="212217" y="343331"/>
                  </a:lnTo>
                  <a:lnTo>
                    <a:pt x="246189" y="367512"/>
                  </a:lnTo>
                  <a:lnTo>
                    <a:pt x="281762" y="391985"/>
                  </a:lnTo>
                  <a:lnTo>
                    <a:pt x="282346" y="394093"/>
                  </a:lnTo>
                  <a:lnTo>
                    <a:pt x="281559" y="395909"/>
                  </a:lnTo>
                  <a:lnTo>
                    <a:pt x="273177" y="420166"/>
                  </a:lnTo>
                  <a:lnTo>
                    <a:pt x="319747" y="405561"/>
                  </a:lnTo>
                  <a:lnTo>
                    <a:pt x="335280" y="400354"/>
                  </a:lnTo>
                  <a:lnTo>
                    <a:pt x="338188" y="399135"/>
                  </a:lnTo>
                  <a:lnTo>
                    <a:pt x="341541" y="400494"/>
                  </a:lnTo>
                  <a:lnTo>
                    <a:pt x="343154" y="404799"/>
                  </a:lnTo>
                  <a:lnTo>
                    <a:pt x="343128" y="406184"/>
                  </a:lnTo>
                  <a:lnTo>
                    <a:pt x="342900" y="406831"/>
                  </a:lnTo>
                  <a:lnTo>
                    <a:pt x="339598" y="470331"/>
                  </a:lnTo>
                  <a:lnTo>
                    <a:pt x="352298" y="468299"/>
                  </a:lnTo>
                  <a:lnTo>
                    <a:pt x="348996" y="406450"/>
                  </a:lnTo>
                  <a:lnTo>
                    <a:pt x="349008" y="402564"/>
                  </a:lnTo>
                  <a:lnTo>
                    <a:pt x="351688" y="399199"/>
                  </a:lnTo>
                  <a:lnTo>
                    <a:pt x="355473" y="398322"/>
                  </a:lnTo>
                  <a:lnTo>
                    <a:pt x="372516" y="398513"/>
                  </a:lnTo>
                  <a:lnTo>
                    <a:pt x="418973" y="400354"/>
                  </a:lnTo>
                  <a:lnTo>
                    <a:pt x="410591" y="378383"/>
                  </a:lnTo>
                  <a:lnTo>
                    <a:pt x="409473" y="375920"/>
                  </a:lnTo>
                  <a:lnTo>
                    <a:pt x="410476" y="373024"/>
                  </a:lnTo>
                  <a:lnTo>
                    <a:pt x="412877" y="371779"/>
                  </a:lnTo>
                  <a:lnTo>
                    <a:pt x="446798" y="340093"/>
                  </a:lnTo>
                  <a:lnTo>
                    <a:pt x="480822" y="309168"/>
                  </a:lnTo>
                  <a:close/>
                </a:path>
                <a:path w="693420" h="621664">
                  <a:moveTo>
                    <a:pt x="693039" y="20497"/>
                  </a:moveTo>
                  <a:lnTo>
                    <a:pt x="650468" y="10071"/>
                  </a:lnTo>
                  <a:lnTo>
                    <a:pt x="607263" y="3225"/>
                  </a:lnTo>
                  <a:lnTo>
                    <a:pt x="563626" y="0"/>
                  </a:lnTo>
                  <a:lnTo>
                    <a:pt x="519811" y="431"/>
                  </a:lnTo>
                  <a:lnTo>
                    <a:pt x="519811" y="581456"/>
                  </a:lnTo>
                  <a:lnTo>
                    <a:pt x="563613" y="580910"/>
                  </a:lnTo>
                  <a:lnTo>
                    <a:pt x="607237" y="583996"/>
                  </a:lnTo>
                  <a:lnTo>
                    <a:pt x="650455" y="590715"/>
                  </a:lnTo>
                  <a:lnTo>
                    <a:pt x="693039" y="601014"/>
                  </a:lnTo>
                  <a:lnTo>
                    <a:pt x="693039" y="20497"/>
                  </a:lnTo>
                  <a:close/>
                </a:path>
              </a:pathLst>
            </a:custGeom>
            <a:solidFill>
              <a:srgbClr val="D52B1E"/>
            </a:solidFill>
          </p:spPr>
          <p:txBody>
            <a:bodyPr wrap="square" lIns="0" tIns="0" rIns="0" bIns="0" rtlCol="0"/>
            <a:lstStyle/>
            <a:p>
              <a:endParaRPr dirty="0"/>
            </a:p>
          </p:txBody>
        </p:sp>
      </p:grpSp>
      <p:sp>
        <p:nvSpPr>
          <p:cNvPr id="18" name="object 18"/>
          <p:cNvSpPr txBox="1"/>
          <p:nvPr/>
        </p:nvSpPr>
        <p:spPr>
          <a:xfrm>
            <a:off x="9330696" y="4111320"/>
            <a:ext cx="16675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19" name="object 19"/>
          <p:cNvSpPr txBox="1"/>
          <p:nvPr/>
        </p:nvSpPr>
        <p:spPr>
          <a:xfrm>
            <a:off x="8429300" y="4641550"/>
            <a:ext cx="3283356" cy="2052165"/>
          </a:xfrm>
          <a:prstGeom prst="rect">
            <a:avLst/>
          </a:prstGeom>
        </p:spPr>
        <p:txBody>
          <a:bodyPr vert="horz" wrap="square" lIns="0" tIns="12700" rIns="0" bIns="0" rtlCol="0">
            <a:spAutoFit/>
          </a:bodyPr>
          <a:lstStyle/>
          <a:p>
            <a:pPr marL="12700" marR="227965">
              <a:lnSpc>
                <a:spcPct val="111100"/>
              </a:lnSpc>
              <a:spcBef>
                <a:spcPts val="100"/>
              </a:spcBef>
            </a:pPr>
            <a:r>
              <a:rPr lang="el-GR" sz="1200" spc="-35" dirty="0">
                <a:solidFill>
                  <a:srgbClr val="1C2E42"/>
                </a:solidFill>
                <a:latin typeface="+mj-lt"/>
              </a:rPr>
              <a:t>Το </a:t>
            </a:r>
            <a:r>
              <a:rPr lang="en-US" sz="1200" spc="-35" dirty="0">
                <a:solidFill>
                  <a:srgbClr val="1C2E42"/>
                </a:solidFill>
                <a:latin typeface="+mj-lt"/>
              </a:rPr>
              <a:t>Government of Canada’s </a:t>
            </a:r>
            <a:r>
              <a:rPr lang="en-US" sz="1200" spc="-35" dirty="0">
                <a:solidFill>
                  <a:srgbClr val="1C2E42"/>
                </a:solidFill>
                <a:latin typeface="+mj-lt"/>
                <a:hlinkClick r:id="rId2">
                  <a:extLst>
                    <a:ext uri="{A12FA001-AC4F-418D-AE19-62706E023703}">
                      <ahyp:hlinkClr xmlns:ahyp="http://schemas.microsoft.com/office/drawing/2018/hyperlinkcolor" val="tx"/>
                    </a:ext>
                  </a:extLst>
                </a:hlinkClick>
              </a:rPr>
              <a:t>Experimentation Direction</a:t>
            </a:r>
            <a:r>
              <a:rPr lang="el-GR" sz="1200" spc="-35" dirty="0">
                <a:solidFill>
                  <a:srgbClr val="1C2E42"/>
                </a:solidFill>
                <a:latin typeface="+mj-lt"/>
              </a:rPr>
              <a:t> συνιστά στα ανώτερα στελέχη (αναπληρωτές διευθυντές) να αφιερώνουν ένα ποσοστό των οικονομικών κονδυλίων τους στον πειραματισμό. Μέσω αυτής της πρωτοβουλίας, δημιουργούνται οργανωσιακές προσδοκίες και, οι οποίες όταν συνδέονται με απαιτήσεις υποβολής εκθέσεων, προάγουν μία κουλτούρα συνεχούς πειραματισμού και καινοτομίας για την ανάπτυξη νέων προσεγγίσεων.</a:t>
            </a:r>
            <a:endParaRPr sz="1200" spc="-35" dirty="0">
              <a:solidFill>
                <a:srgbClr val="1C2E42"/>
              </a:solidFill>
              <a:latin typeface="+mj-lt"/>
            </a:endParaRPr>
          </a:p>
        </p:txBody>
      </p:sp>
      <p:sp>
        <p:nvSpPr>
          <p:cNvPr id="20" name="object 20"/>
          <p:cNvSpPr txBox="1"/>
          <p:nvPr/>
        </p:nvSpPr>
        <p:spPr>
          <a:xfrm>
            <a:off x="9330696" y="1346140"/>
            <a:ext cx="10579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21" name="object 21"/>
          <p:cNvSpPr txBox="1"/>
          <p:nvPr/>
        </p:nvSpPr>
        <p:spPr>
          <a:xfrm>
            <a:off x="8429300" y="1876371"/>
            <a:ext cx="3102300" cy="1021883"/>
          </a:xfrm>
          <a:prstGeom prst="rect">
            <a:avLst/>
          </a:prstGeom>
        </p:spPr>
        <p:txBody>
          <a:bodyPr vert="horz" wrap="square" lIns="0" tIns="12700" rIns="0" bIns="0" rtlCol="0">
            <a:spAutoFit/>
          </a:bodyPr>
          <a:lstStyle/>
          <a:p>
            <a:pPr marL="12700" marR="5080">
              <a:lnSpc>
                <a:spcPct val="111100"/>
              </a:lnSpc>
              <a:spcBef>
                <a:spcPts val="100"/>
              </a:spcBef>
            </a:pPr>
            <a:r>
              <a:rPr lang="el-GR" sz="1200" spc="-35" dirty="0">
                <a:solidFill>
                  <a:srgbClr val="1C2E42"/>
                </a:solidFill>
                <a:latin typeface="Trebuchet MS"/>
              </a:rPr>
              <a:t>Το </a:t>
            </a:r>
            <a:r>
              <a:rPr lang="en-US" sz="1200" spc="-35" dirty="0">
                <a:solidFill>
                  <a:srgbClr val="1C2E42"/>
                </a:solidFill>
                <a:latin typeface="Trebuchet MS"/>
                <a:hlinkClick r:id="rId3">
                  <a:extLst>
                    <a:ext uri="{A12FA001-AC4F-418D-AE19-62706E023703}">
                      <ahyp:hlinkClr xmlns:ahyp="http://schemas.microsoft.com/office/drawing/2018/hyperlinkcolor" val="tx"/>
                    </a:ext>
                  </a:extLst>
                </a:hlinkClick>
              </a:rPr>
              <a:t>Board of Innovation – Innovation Tools</a:t>
            </a:r>
            <a:r>
              <a:rPr lang="el-GR" sz="1200" spc="-35" dirty="0">
                <a:solidFill>
                  <a:srgbClr val="1C2E42"/>
                </a:solidFill>
                <a:latin typeface="Trebuchet MS"/>
                <a:hlinkClick r:id="rId3">
                  <a:extLst>
                    <a:ext uri="{A12FA001-AC4F-418D-AE19-62706E023703}">
                      <ahyp:hlinkClr xmlns:ahyp="http://schemas.microsoft.com/office/drawing/2018/hyperlinkcolor" val="tx"/>
                    </a:ext>
                  </a:extLst>
                </a:hlinkClick>
              </a:rPr>
              <a:t> </a:t>
            </a:r>
            <a:r>
              <a:rPr lang="el-GR" sz="1200" spc="-35" dirty="0">
                <a:solidFill>
                  <a:srgbClr val="1C2E42"/>
                </a:solidFill>
                <a:latin typeface="Trebuchet MS"/>
              </a:rPr>
              <a:t>αναπτύχθηκε από τον μετασχηματισμό των κορυφαίων θεωριών της διοίκησης της καινοτομίας σε πρακτικά, εύχρηστα και εφαρμόσιμα εργαλεία καινοτομίας.</a:t>
            </a:r>
            <a:endParaRPr sz="1200" spc="-35" dirty="0">
              <a:solidFill>
                <a:srgbClr val="1C2E42"/>
              </a:solidFill>
              <a:latin typeface="Trebuchet MS"/>
            </a:endParaRPr>
          </a:p>
        </p:txBody>
      </p:sp>
      <p:sp>
        <p:nvSpPr>
          <p:cNvPr id="22" name="object 22"/>
          <p:cNvSpPr txBox="1"/>
          <p:nvPr/>
        </p:nvSpPr>
        <p:spPr>
          <a:xfrm>
            <a:off x="1037441" y="6618290"/>
            <a:ext cx="2707709"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4"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23" name="object 23"/>
          <p:cNvGrpSpPr/>
          <p:nvPr/>
        </p:nvGrpSpPr>
        <p:grpSpPr>
          <a:xfrm>
            <a:off x="720002" y="989744"/>
            <a:ext cx="8533130" cy="5976620"/>
            <a:chOff x="720002" y="989744"/>
            <a:chExt cx="8533130" cy="5976620"/>
          </a:xfrm>
        </p:grpSpPr>
        <p:sp>
          <p:nvSpPr>
            <p:cNvPr id="24" name="object 24"/>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5" name="object 25"/>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6" name="object 26"/>
            <p:cNvPicPr/>
            <p:nvPr/>
          </p:nvPicPr>
          <p:blipFill>
            <a:blip r:embed="rId5" cstate="print"/>
            <a:stretch>
              <a:fillRect/>
            </a:stretch>
          </p:blipFill>
          <p:spPr>
            <a:xfrm>
              <a:off x="8563783" y="1051828"/>
              <a:ext cx="217575" cy="253108"/>
            </a:xfrm>
            <a:prstGeom prst="rect">
              <a:avLst/>
            </a:prstGeom>
          </p:spPr>
        </p:pic>
        <p:sp>
          <p:nvSpPr>
            <p:cNvPr id="27" name="object 27"/>
            <p:cNvSpPr/>
            <p:nvPr/>
          </p:nvSpPr>
          <p:spPr>
            <a:xfrm>
              <a:off x="8861017"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8" name="object 28"/>
            <p:cNvSpPr/>
            <p:nvPr/>
          </p:nvSpPr>
          <p:spPr>
            <a:xfrm>
              <a:off x="8635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9" name="object 29"/>
            <p:cNvSpPr/>
            <p:nvPr/>
          </p:nvSpPr>
          <p:spPr>
            <a:xfrm>
              <a:off x="8542376" y="1020787"/>
              <a:ext cx="466090" cy="55244"/>
            </a:xfrm>
            <a:custGeom>
              <a:avLst/>
              <a:gdLst/>
              <a:ahLst/>
              <a:cxnLst/>
              <a:rect l="l" t="t" r="r" b="b"/>
              <a:pathLst>
                <a:path w="466090" h="55244">
                  <a:moveTo>
                    <a:pt x="46367" y="32245"/>
                  </a:moveTo>
                  <a:lnTo>
                    <a:pt x="32105" y="23888"/>
                  </a:lnTo>
                  <a:lnTo>
                    <a:pt x="23774" y="8356"/>
                  </a:lnTo>
                  <a:lnTo>
                    <a:pt x="15455" y="23888"/>
                  </a:lnTo>
                  <a:lnTo>
                    <a:pt x="0" y="32245"/>
                  </a:lnTo>
                  <a:lnTo>
                    <a:pt x="15455" y="40601"/>
                  </a:lnTo>
                  <a:lnTo>
                    <a:pt x="23774" y="54927"/>
                  </a:lnTo>
                  <a:lnTo>
                    <a:pt x="32105" y="40601"/>
                  </a:lnTo>
                  <a:lnTo>
                    <a:pt x="46367" y="32245"/>
                  </a:lnTo>
                  <a:close/>
                </a:path>
                <a:path w="466090" h="55244">
                  <a:moveTo>
                    <a:pt x="466064" y="5359"/>
                  </a:moveTo>
                  <a:lnTo>
                    <a:pt x="460743" y="0"/>
                  </a:lnTo>
                  <a:lnTo>
                    <a:pt x="454177" y="0"/>
                  </a:lnTo>
                  <a:lnTo>
                    <a:pt x="447611" y="0"/>
                  </a:lnTo>
                  <a:lnTo>
                    <a:pt x="442290" y="5359"/>
                  </a:lnTo>
                  <a:lnTo>
                    <a:pt x="442290" y="18529"/>
                  </a:lnTo>
                  <a:lnTo>
                    <a:pt x="447611" y="23888"/>
                  </a:lnTo>
                  <a:lnTo>
                    <a:pt x="460743" y="23888"/>
                  </a:lnTo>
                  <a:lnTo>
                    <a:pt x="466064" y="18529"/>
                  </a:lnTo>
                  <a:lnTo>
                    <a:pt x="466064" y="5359"/>
                  </a:lnTo>
                  <a:close/>
                </a:path>
              </a:pathLst>
            </a:custGeom>
            <a:solidFill>
              <a:srgbClr val="148386"/>
            </a:solidFill>
          </p:spPr>
          <p:txBody>
            <a:bodyPr wrap="square" lIns="0" tIns="0" rIns="0" bIns="0" rtlCol="0"/>
            <a:lstStyle/>
            <a:p>
              <a:endParaRPr dirty="0"/>
            </a:p>
          </p:txBody>
        </p:sp>
        <p:sp>
          <p:nvSpPr>
            <p:cNvPr id="30" name="object 30"/>
            <p:cNvSpPr/>
            <p:nvPr/>
          </p:nvSpPr>
          <p:spPr>
            <a:xfrm>
              <a:off x="8438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1" name="object 31"/>
            <p:cNvPicPr/>
            <p:nvPr/>
          </p:nvPicPr>
          <p:blipFill>
            <a:blip r:embed="rId6" cstate="print"/>
            <a:stretch>
              <a:fillRect/>
            </a:stretch>
          </p:blipFill>
          <p:spPr>
            <a:xfrm>
              <a:off x="8761147" y="989744"/>
              <a:ext cx="103437" cy="274598"/>
            </a:xfrm>
            <a:prstGeom prst="rect">
              <a:avLst/>
            </a:prstGeom>
          </p:spPr>
        </p:pic>
        <p:sp>
          <p:nvSpPr>
            <p:cNvPr id="32" name="object 32"/>
            <p:cNvSpPr/>
            <p:nvPr/>
          </p:nvSpPr>
          <p:spPr>
            <a:xfrm>
              <a:off x="8452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3" name="object 33"/>
            <p:cNvPicPr/>
            <p:nvPr/>
          </p:nvPicPr>
          <p:blipFill>
            <a:blip r:embed="rId7" cstate="print"/>
            <a:stretch>
              <a:fillRect/>
            </a:stretch>
          </p:blipFill>
          <p:spPr>
            <a:xfrm>
              <a:off x="8537626" y="1158085"/>
              <a:ext cx="73714" cy="74022"/>
            </a:xfrm>
            <a:prstGeom prst="rect">
              <a:avLst/>
            </a:prstGeom>
          </p:spPr>
        </p:pic>
        <p:sp>
          <p:nvSpPr>
            <p:cNvPr id="34" name="object 34"/>
            <p:cNvSpPr/>
            <p:nvPr/>
          </p:nvSpPr>
          <p:spPr>
            <a:xfrm>
              <a:off x="8781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5" name="object 35"/>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28</a:t>
            </a:r>
          </a:p>
        </p:txBody>
      </p:sp>
      <p:sp>
        <p:nvSpPr>
          <p:cNvPr id="36" name="object 36"/>
          <p:cNvSpPr txBox="1"/>
          <p:nvPr/>
        </p:nvSpPr>
        <p:spPr>
          <a:xfrm>
            <a:off x="685187" y="7100651"/>
            <a:ext cx="40646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75000"/>
                  </a:schemeClr>
                </a:solidFill>
                <a:cs typeface="Trebuchet MS"/>
              </a:rPr>
              <a:t>INNOVATION</a:t>
            </a:r>
            <a:r>
              <a:rPr lang="en-US" sz="1000" spc="-70" dirty="0">
                <a:solidFill>
                  <a:schemeClr val="bg1">
                    <a:lumMod val="75000"/>
                  </a:schemeClr>
                </a:solidFill>
                <a:cs typeface="Trebuchet MS"/>
              </a:rPr>
              <a:t> </a:t>
            </a:r>
            <a:r>
              <a:rPr lang="en-US" sz="1000" spc="-10" dirty="0">
                <a:solidFill>
                  <a:schemeClr val="bg1">
                    <a:lumMod val="75000"/>
                  </a:schemeClr>
                </a:solidFill>
                <a:cs typeface="Trebuchet MS"/>
              </a:rPr>
              <a:t>PLAYBOOK</a:t>
            </a:r>
            <a:r>
              <a:rPr lang="el-GR" sz="1000" spc="15" dirty="0">
                <a:solidFill>
                  <a:schemeClr val="bg1">
                    <a:lumMod val="75000"/>
                  </a:schemeClr>
                </a:solidFill>
                <a:latin typeface="Trebuchet MS"/>
                <a:cs typeface="Trebuchet MS"/>
              </a:rPr>
              <a:t> | ΠΩΣ ΝΑ ΒΕΛΤΙΩΘΕΙΤΕ</a:t>
            </a:r>
            <a:endParaRPr sz="1000" dirty="0">
              <a:solidFill>
                <a:schemeClr val="bg1">
                  <a:lumMod val="75000"/>
                </a:schemeClr>
              </a:solidFill>
              <a:latin typeface="Trebuchet MS"/>
              <a:cs typeface="Trebuchet MS"/>
            </a:endParaRPr>
          </a:p>
        </p:txBody>
      </p:sp>
    </p:spTree>
  </p:cSld>
  <p:clrMapOvr>
    <a:masterClrMapping/>
  </p:clrMapOvr>
  <p:transition>
    <p:zoom/>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6990" y="12"/>
            <a:ext cx="7012940" cy="7560309"/>
            <a:chOff x="-46990" y="12"/>
            <a:chExt cx="7012940" cy="7560309"/>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FF3366"/>
            </a:solidFill>
          </p:spPr>
          <p:txBody>
            <a:bodyPr wrap="square" lIns="0" tIns="0" rIns="0" bIns="0" rtlCol="0"/>
            <a:lstStyle/>
            <a:p>
              <a:endParaRPr dirty="0"/>
            </a:p>
          </p:txBody>
        </p:sp>
        <p:sp>
          <p:nvSpPr>
            <p:cNvPr id="4" name="object 4"/>
            <p:cNvSpPr/>
            <p:nvPr/>
          </p:nvSpPr>
          <p:spPr>
            <a:xfrm>
              <a:off x="0" y="587964"/>
              <a:ext cx="6245860" cy="6350635"/>
            </a:xfrm>
            <a:custGeom>
              <a:avLst/>
              <a:gdLst/>
              <a:ahLst/>
              <a:cxnLst/>
              <a:rect l="l" t="t" r="r" b="b"/>
              <a:pathLst>
                <a:path w="6245860" h="6350634">
                  <a:moveTo>
                    <a:pt x="2846533" y="0"/>
                  </a:moveTo>
                  <a:lnTo>
                    <a:pt x="6245231" y="1623390"/>
                  </a:lnTo>
                  <a:lnTo>
                    <a:pt x="2846533" y="3236722"/>
                  </a:lnTo>
                  <a:lnTo>
                    <a:pt x="0" y="1891234"/>
                  </a:lnTo>
                </a:path>
                <a:path w="6245860" h="6350634">
                  <a:moveTo>
                    <a:pt x="0" y="1353876"/>
                  </a:moveTo>
                  <a:lnTo>
                    <a:pt x="2846533" y="0"/>
                  </a:lnTo>
                </a:path>
                <a:path w="6245860" h="6350634">
                  <a:moveTo>
                    <a:pt x="5191347" y="2116721"/>
                  </a:moveTo>
                  <a:lnTo>
                    <a:pt x="6245231" y="2620111"/>
                  </a:lnTo>
                  <a:lnTo>
                    <a:pt x="2846533" y="4233456"/>
                  </a:lnTo>
                  <a:lnTo>
                    <a:pt x="0" y="2887957"/>
                  </a:lnTo>
                </a:path>
                <a:path w="6245860" h="6350634">
                  <a:moveTo>
                    <a:pt x="0" y="2350597"/>
                  </a:moveTo>
                  <a:lnTo>
                    <a:pt x="484409" y="2120201"/>
                  </a:lnTo>
                </a:path>
                <a:path w="6245860" h="6350634">
                  <a:moveTo>
                    <a:pt x="5073542" y="3180461"/>
                  </a:moveTo>
                  <a:lnTo>
                    <a:pt x="6245231" y="3740111"/>
                  </a:lnTo>
                  <a:lnTo>
                    <a:pt x="2846533" y="5353456"/>
                  </a:lnTo>
                  <a:lnTo>
                    <a:pt x="0" y="4007958"/>
                  </a:lnTo>
                </a:path>
                <a:path w="6245860" h="6350634">
                  <a:moveTo>
                    <a:pt x="0" y="3470600"/>
                  </a:moveTo>
                  <a:lnTo>
                    <a:pt x="614407" y="3178378"/>
                  </a:lnTo>
                </a:path>
                <a:path w="6245860" h="6350634">
                  <a:moveTo>
                    <a:pt x="5191347" y="4233456"/>
                  </a:moveTo>
                  <a:lnTo>
                    <a:pt x="6245231" y="4736846"/>
                  </a:lnTo>
                  <a:lnTo>
                    <a:pt x="2846533" y="6350177"/>
                  </a:lnTo>
                  <a:lnTo>
                    <a:pt x="0" y="5004690"/>
                  </a:lnTo>
                </a:path>
                <a:path w="6245860" h="6350634">
                  <a:moveTo>
                    <a:pt x="0" y="4467332"/>
                  </a:moveTo>
                  <a:lnTo>
                    <a:pt x="484409" y="4236935"/>
                  </a:lnTo>
                </a:path>
              </a:pathLst>
            </a:custGeom>
            <a:ln w="93522">
              <a:solidFill>
                <a:srgbClr val="FFFFFF">
                  <a:alpha val="21000"/>
                </a:srgbClr>
              </a:solidFill>
            </a:ln>
          </p:spPr>
          <p:txBody>
            <a:bodyPr wrap="square" lIns="0" tIns="0" rIns="0" bIns="0" rtlCol="0"/>
            <a:lstStyle/>
            <a:p>
              <a:endParaRPr dirty="0"/>
            </a:p>
          </p:txBody>
        </p:sp>
      </p:grpSp>
      <p:sp>
        <p:nvSpPr>
          <p:cNvPr id="5" name="object 5"/>
          <p:cNvSpPr txBox="1"/>
          <p:nvPr/>
        </p:nvSpPr>
        <p:spPr>
          <a:xfrm>
            <a:off x="707298" y="2643683"/>
            <a:ext cx="5033102" cy="1854354"/>
          </a:xfrm>
          <a:prstGeom prst="rect">
            <a:avLst/>
          </a:prstGeom>
        </p:spPr>
        <p:txBody>
          <a:bodyPr vert="horz" wrap="square" lIns="0" tIns="12700" rIns="0" bIns="0" rtlCol="0">
            <a:spAutoFit/>
          </a:bodyPr>
          <a:lstStyle/>
          <a:p>
            <a:pPr marL="264160" marR="128270" indent="-252095">
              <a:lnSpc>
                <a:spcPct val="100000"/>
              </a:lnSpc>
              <a:spcBef>
                <a:spcPts val="700"/>
              </a:spcBef>
              <a:tabLst>
                <a:tab pos="264160" algn="l"/>
              </a:tabLst>
            </a:pPr>
            <a:r>
              <a:rPr sz="1200" spc="15" dirty="0">
                <a:solidFill>
                  <a:srgbClr val="FFFFFF"/>
                </a:solidFill>
                <a:latin typeface="+mj-lt"/>
                <a:cs typeface="Trebuchet MS"/>
              </a:rPr>
              <a:t>O	</a:t>
            </a:r>
            <a:r>
              <a:rPr lang="el-GR" sz="1200" spc="-50" dirty="0">
                <a:solidFill>
                  <a:srgbClr val="FFFFFF"/>
                </a:solidFill>
                <a:latin typeface="+mj-lt"/>
                <a:cs typeface="Trebuchet MS"/>
              </a:rPr>
              <a:t>Να εκτιμήσετε τις δεξιότητες καινοτομίας κατά την πρόσληψη, διατήρηση και προώθηση ταλέντων σε δημόσιους οργανισμούς και εργασιακούς χώρους. </a:t>
            </a:r>
          </a:p>
          <a:p>
            <a:pPr marL="264160" marR="128270" indent="-252095">
              <a:lnSpc>
                <a:spcPct val="100000"/>
              </a:lnSpc>
              <a:spcBef>
                <a:spcPts val="700"/>
              </a:spcBef>
              <a:tabLst>
                <a:tab pos="264160" algn="l"/>
              </a:tabLst>
            </a:pPr>
            <a:r>
              <a:rPr lang="el-GR" sz="1200" spc="-50" dirty="0">
                <a:solidFill>
                  <a:srgbClr val="FFFFFF"/>
                </a:solidFill>
                <a:latin typeface="+mj-lt"/>
                <a:cs typeface="Trebuchet MS"/>
              </a:rPr>
              <a:t>O	Διασφαλίσετε ότι οι δημόσιοι υπάλληλοι έχουν την ευκαιρία να λαμβάνουν πληροφόρηση και να ασχολούνται πρακτικά με τη γνώση, τις δεξιότητες και την εκπαίδευση που απαιτείται για να πειραματιστούν, να καινοτομήσουν και να δοκιμάσουν νέες προσεγγίσεις. </a:t>
            </a:r>
          </a:p>
          <a:p>
            <a:pPr marL="264160" marR="128270" indent="-252095">
              <a:lnSpc>
                <a:spcPct val="100000"/>
              </a:lnSpc>
              <a:spcBef>
                <a:spcPts val="700"/>
              </a:spcBef>
              <a:tabLst>
                <a:tab pos="264160" algn="l"/>
              </a:tabLst>
            </a:pPr>
            <a:r>
              <a:rPr lang="el-GR" sz="1200" spc="-50" dirty="0">
                <a:solidFill>
                  <a:srgbClr val="FFFFFF"/>
                </a:solidFill>
                <a:latin typeface="+mj-lt"/>
                <a:cs typeface="Trebuchet MS"/>
              </a:rPr>
              <a:t>O	Σχεδιάσετε προγράμματα κατάρτισης και παιδαγωγικές προσεγγίσεις που να λαμβάνουν υπόψη τις απαραίτητες δεξιότητες που πυροδοτούν και συντηρούν την καινοτομία.</a:t>
            </a:r>
          </a:p>
        </p:txBody>
      </p:sp>
      <p:sp>
        <p:nvSpPr>
          <p:cNvPr id="6" name="object 6"/>
          <p:cNvSpPr txBox="1">
            <a:spLocks noGrp="1"/>
          </p:cNvSpPr>
          <p:nvPr>
            <p:ph type="title"/>
          </p:nvPr>
        </p:nvSpPr>
        <p:spPr>
          <a:xfrm>
            <a:off x="709965" y="393968"/>
            <a:ext cx="5607232" cy="1320874"/>
          </a:xfrm>
          <a:prstGeom prst="rect">
            <a:avLst/>
          </a:prstGeom>
        </p:spPr>
        <p:txBody>
          <a:bodyPr vert="horz" wrap="square" lIns="0" tIns="12700" rIns="0" bIns="0" rtlCol="0">
            <a:spAutoFit/>
          </a:bodyPr>
          <a:lstStyle/>
          <a:p>
            <a:pPr marL="12700">
              <a:spcBef>
                <a:spcPts val="100"/>
              </a:spcBef>
            </a:pPr>
            <a:r>
              <a:rPr lang="el-GR" spc="-65" dirty="0">
                <a:solidFill>
                  <a:srgbClr val="DD91A9"/>
                </a:solidFill>
                <a:latin typeface="+mj-lt"/>
              </a:rPr>
              <a:t>ΠΩΣ ΝΑ ΒΕΛΤΙΩΣΕΤΕ</a:t>
            </a:r>
            <a:br>
              <a:rPr lang="el-GR" spc="-65" dirty="0">
                <a:solidFill>
                  <a:srgbClr val="FFFFFF"/>
                </a:solidFill>
                <a:latin typeface="+mj-lt"/>
              </a:rPr>
            </a:br>
            <a:r>
              <a:rPr lang="el-GR" sz="3200" spc="-65" dirty="0">
                <a:solidFill>
                  <a:srgbClr val="FFFFFF"/>
                </a:solidFill>
                <a:latin typeface="+mj-lt"/>
              </a:rPr>
              <a:t>ΔΕΞΙΟΤΗΤΕΣ ΚΑΙ ΔΗΜΙΟΥΡΓΙΚΗ ΑΥΤΟΠΕΠΟΙΘΗΣΗ</a:t>
            </a:r>
          </a:p>
        </p:txBody>
      </p:sp>
      <p:sp>
        <p:nvSpPr>
          <p:cNvPr id="7" name="object 7"/>
          <p:cNvSpPr txBox="1"/>
          <p:nvPr/>
        </p:nvSpPr>
        <p:spPr>
          <a:xfrm>
            <a:off x="708822" y="1662263"/>
            <a:ext cx="4955378"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FFFFFF"/>
                </a:solidFill>
                <a:latin typeface="+mj-lt"/>
                <a:cs typeface="Trebuchet MS"/>
              </a:rPr>
              <a:t>ΑΝΑΠΤΥΣΣΟΝΤΑΙ ΔΙΑΡΚΩΣ ΟΙ ΔΕΞΙΟΤΗΤΕΣ ΚΑΙ Η ΔΗΜΙΟΥΡΓΙΚΗ ΑΥΤΟΠΕΠΟΙΘΗΣΗ ΤΩΝ ΔΗΜΟΣΙΩΝ ΥΠΑΛΛΗΛΩΝ;</a:t>
            </a:r>
            <a:endParaRPr sz="1200" dirty="0">
              <a:latin typeface="+mj-lt"/>
              <a:cs typeface="Trebuchet MS"/>
            </a:endParaRPr>
          </a:p>
        </p:txBody>
      </p:sp>
      <p:sp>
        <p:nvSpPr>
          <p:cNvPr id="8" name="object 8"/>
          <p:cNvSpPr txBox="1"/>
          <p:nvPr/>
        </p:nvSpPr>
        <p:spPr>
          <a:xfrm>
            <a:off x="708822" y="2316059"/>
            <a:ext cx="18311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a:t>
            </a:r>
            <a:endParaRPr sz="1200" dirty="0">
              <a:latin typeface="+mj-lt"/>
              <a:cs typeface="Trebuchet MS"/>
            </a:endParaRPr>
          </a:p>
        </p:txBody>
      </p:sp>
      <p:sp>
        <p:nvSpPr>
          <p:cNvPr id="9" name="object 9"/>
          <p:cNvSpPr/>
          <p:nvPr/>
        </p:nvSpPr>
        <p:spPr>
          <a:xfrm>
            <a:off x="6965580" y="3348005"/>
            <a:ext cx="5130800" cy="0"/>
          </a:xfrm>
          <a:custGeom>
            <a:avLst/>
            <a:gdLst/>
            <a:ahLst/>
            <a:cxnLst/>
            <a:rect l="l" t="t" r="r" b="b"/>
            <a:pathLst>
              <a:path w="5130800">
                <a:moveTo>
                  <a:pt x="0" y="0"/>
                </a:moveTo>
                <a:lnTo>
                  <a:pt x="5130419" y="0"/>
                </a:lnTo>
              </a:path>
            </a:pathLst>
          </a:custGeom>
          <a:ln w="3810">
            <a:solidFill>
              <a:srgbClr val="FF3366"/>
            </a:solidFill>
          </a:ln>
        </p:spPr>
        <p:txBody>
          <a:bodyPr wrap="square" lIns="0" tIns="0" rIns="0" bIns="0" rtlCol="0"/>
          <a:lstStyle/>
          <a:p>
            <a:endParaRPr dirty="0"/>
          </a:p>
        </p:txBody>
      </p:sp>
      <p:sp>
        <p:nvSpPr>
          <p:cNvPr id="10" name="object 10"/>
          <p:cNvSpPr txBox="1"/>
          <p:nvPr/>
        </p:nvSpPr>
        <p:spPr>
          <a:xfrm>
            <a:off x="7565298" y="4410771"/>
            <a:ext cx="4118701" cy="2462149"/>
          </a:xfrm>
          <a:prstGeom prst="rect">
            <a:avLst/>
          </a:prstGeom>
        </p:spPr>
        <p:txBody>
          <a:bodyPr vert="horz" wrap="square" lIns="0" tIns="12700" rIns="0" bIns="0" rtlCol="0">
            <a:spAutoFit/>
          </a:bodyPr>
          <a:lstStyle/>
          <a:p>
            <a:pPr marL="12700" marR="5080">
              <a:lnSpc>
                <a:spcPct val="111100"/>
              </a:lnSpc>
            </a:pPr>
            <a:r>
              <a:rPr lang="el-GR" sz="1200" dirty="0">
                <a:latin typeface="+mj-lt"/>
                <a:cs typeface="Trebuchet MS"/>
              </a:rPr>
              <a:t>Για να μπορέσει η καινοτομία του δημόσιου τομέα να </a:t>
            </a:r>
            <a:r>
              <a:rPr lang="el-GR" sz="1200" dirty="0">
                <a:latin typeface="+mj-lt"/>
              </a:rPr>
              <a:t>αξιοποιηθεί σε κλίμακα, πρέπει να καλλιεργηθούν και να αναπτυχθούν οι δεξιότητες και οι συμπεριφορές καινοτομίας. Το OPSI ανέπτυξε το </a:t>
            </a:r>
            <a:r>
              <a:rPr lang="en-US" sz="1200" dirty="0">
                <a:latin typeface="+mj-lt"/>
                <a:hlinkClick r:id="rId2">
                  <a:extLst>
                    <a:ext uri="{A12FA001-AC4F-418D-AE19-62706E023703}">
                      <ahyp:hlinkClr xmlns:ahyp="http://schemas.microsoft.com/office/drawing/2018/hyperlinkcolor" val="tx"/>
                    </a:ext>
                  </a:extLst>
                </a:hlinkClick>
              </a:rPr>
              <a:t>Innovation Skills Model</a:t>
            </a:r>
            <a:r>
              <a:rPr lang="el-GR" sz="1200" dirty="0">
                <a:latin typeface="+mj-lt"/>
                <a:hlinkClick r:id="rId2">
                  <a:extLst>
                    <a:ext uri="{A12FA001-AC4F-418D-AE19-62706E023703}">
                      <ahyp:hlinkClr xmlns:ahyp="http://schemas.microsoft.com/office/drawing/2018/hyperlinkcolor" val="tx"/>
                    </a:ext>
                  </a:extLst>
                </a:hlinkClick>
              </a:rPr>
              <a:t> </a:t>
            </a:r>
            <a:r>
              <a:rPr lang="el-GR" sz="1200" dirty="0">
                <a:latin typeface="+mj-lt"/>
              </a:rPr>
              <a:t>επισημαίνοντας έξι δεξιότητες - κλειδιά για την καινοτομία στον δημόσιο τομέα: την επανάληψη, τη γνώση ανάλυσης δεδομένων, τη χρηστοκεντρικότητα, την περιέργεια, την αφήγηση ιστοριών και την επαναστατικότητα. Προσαρμοσμένο ώστε να ανταποκριθεί στις σημερινές προκλήσεις της δημόσιας πολιτικής, το εν λόγω μοντέλο δύναται να χρησιμοποιηθεί για την απόκτηση επίγνωσης της κατάστασης και για να αυξηθούν τα επίπεδα ικανότητας </a:t>
            </a:r>
            <a:r>
              <a:rPr lang="el-GR" sz="1200" dirty="0">
                <a:latin typeface="+mj-lt"/>
                <a:cs typeface="Trebuchet MS"/>
              </a:rPr>
              <a:t>του δημόσιου τομέα. </a:t>
            </a:r>
            <a:endParaRPr sz="1200" dirty="0">
              <a:latin typeface="+mj-lt"/>
              <a:cs typeface="Trebuchet MS"/>
            </a:endParaRPr>
          </a:p>
        </p:txBody>
      </p:sp>
      <p:sp>
        <p:nvSpPr>
          <p:cNvPr id="11" name="object 11"/>
          <p:cNvSpPr txBox="1"/>
          <p:nvPr/>
        </p:nvSpPr>
        <p:spPr>
          <a:xfrm>
            <a:off x="8466696" y="1346140"/>
            <a:ext cx="10075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12" name="object 12"/>
          <p:cNvSpPr txBox="1"/>
          <p:nvPr/>
        </p:nvSpPr>
        <p:spPr>
          <a:xfrm>
            <a:off x="7565299" y="1876371"/>
            <a:ext cx="3432902" cy="1027204"/>
          </a:xfrm>
          <a:prstGeom prst="rect">
            <a:avLst/>
          </a:prstGeom>
        </p:spPr>
        <p:txBody>
          <a:bodyPr vert="horz" wrap="square" lIns="0" tIns="12700" rIns="0" bIns="0" rtlCol="0">
            <a:spAutoFit/>
          </a:bodyPr>
          <a:lstStyle/>
          <a:p>
            <a:pPr marL="12700" marR="5080">
              <a:lnSpc>
                <a:spcPct val="111100"/>
              </a:lnSpc>
              <a:spcBef>
                <a:spcPts val="100"/>
              </a:spcBef>
            </a:pPr>
            <a:r>
              <a:rPr lang="el-GR" sz="1200" dirty="0">
                <a:latin typeface="+mj-lt"/>
              </a:rPr>
              <a:t>Το </a:t>
            </a:r>
            <a:r>
              <a:rPr lang="en-US" sz="1200" dirty="0">
                <a:latin typeface="+mj-lt"/>
                <a:hlinkClick r:id="rId3">
                  <a:extLst>
                    <a:ext uri="{A12FA001-AC4F-418D-AE19-62706E023703}">
                      <ahyp:hlinkClr xmlns:ahyp="http://schemas.microsoft.com/office/drawing/2018/hyperlinkcolor" val="tx"/>
                    </a:ext>
                  </a:extLst>
                </a:hlinkClick>
              </a:rPr>
              <a:t>Playbook for Innovation Learning</a:t>
            </a:r>
            <a:r>
              <a:rPr lang="el-GR" sz="1200" dirty="0">
                <a:latin typeface="+mj-lt"/>
                <a:hlinkClick r:id="rId3">
                  <a:extLst>
                    <a:ext uri="{A12FA001-AC4F-418D-AE19-62706E023703}">
                      <ahyp:hlinkClr xmlns:ahyp="http://schemas.microsoft.com/office/drawing/2018/hyperlinkcolor" val="tx"/>
                    </a:ext>
                  </a:extLst>
                </a:hlinkClick>
              </a:rPr>
              <a:t> </a:t>
            </a:r>
            <a:r>
              <a:rPr lang="el-GR" sz="1200" dirty="0">
                <a:latin typeface="+mj-lt"/>
              </a:rPr>
              <a:t>υποστηρίζει τους επαγγελματίες της καινοτομίας που επιθυμούν να διαδώσουν τις δεξιότητες, τις μεθόδους και τα εργαλεία καινοτομίας ή να αναπτύξουν </a:t>
            </a:r>
            <a:r>
              <a:rPr lang="el-GR" sz="1200" dirty="0">
                <a:latin typeface="+mj-lt"/>
                <a:cs typeface="Trebuchet MS"/>
              </a:rPr>
              <a:t>την ικανότητα καινοτομίας τους. </a:t>
            </a:r>
            <a:endParaRPr sz="1200" dirty="0">
              <a:latin typeface="+mj-lt"/>
              <a:cs typeface="Trebuchet MS"/>
            </a:endParaRPr>
          </a:p>
        </p:txBody>
      </p:sp>
      <p:sp>
        <p:nvSpPr>
          <p:cNvPr id="14" name="object 14"/>
          <p:cNvSpPr txBox="1"/>
          <p:nvPr/>
        </p:nvSpPr>
        <p:spPr>
          <a:xfrm>
            <a:off x="1075055" y="6618290"/>
            <a:ext cx="2707709" cy="197490"/>
          </a:xfrm>
          <a:prstGeom prst="rect">
            <a:avLst/>
          </a:prstGeom>
        </p:spPr>
        <p:txBody>
          <a:bodyPr vert="horz" wrap="square" lIns="0" tIns="12700" rIns="0" bIns="0" rtlCol="0">
            <a:spAutoFit/>
          </a:bodyPr>
          <a:lstStyle/>
          <a:p>
            <a:pPr marL="12700">
              <a:lnSpc>
                <a:spcPct val="100000"/>
              </a:lnSpc>
              <a:spcBef>
                <a:spcPts val="100"/>
              </a:spcBef>
            </a:pPr>
            <a:r>
              <a:rPr lang="el-GR" sz="1200" spc="-30" dirty="0">
                <a:solidFill>
                  <a:schemeClr val="bg1"/>
                </a:solidFill>
                <a:latin typeface="+mj-lt"/>
                <a:cs typeface="Trebuchet MS"/>
                <a:hlinkClick r:id="rId4"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200" dirty="0">
              <a:solidFill>
                <a:schemeClr val="bg1"/>
              </a:solidFill>
              <a:latin typeface="+mj-lt"/>
              <a:cs typeface="Trebuchet MS"/>
            </a:endParaRPr>
          </a:p>
        </p:txBody>
      </p:sp>
      <p:grpSp>
        <p:nvGrpSpPr>
          <p:cNvPr id="15" name="object 15"/>
          <p:cNvGrpSpPr/>
          <p:nvPr/>
        </p:nvGrpSpPr>
        <p:grpSpPr>
          <a:xfrm>
            <a:off x="720002" y="989744"/>
            <a:ext cx="7669530" cy="5976620"/>
            <a:chOff x="720002" y="989744"/>
            <a:chExt cx="7669530" cy="5976620"/>
          </a:xfrm>
        </p:grpSpPr>
        <p:sp>
          <p:nvSpPr>
            <p:cNvPr id="16" name="object 16"/>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7" name="object 17"/>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18" name="object 18"/>
            <p:cNvPicPr/>
            <p:nvPr/>
          </p:nvPicPr>
          <p:blipFill>
            <a:blip r:embed="rId5" cstate="print"/>
            <a:stretch>
              <a:fillRect/>
            </a:stretch>
          </p:blipFill>
          <p:spPr>
            <a:xfrm>
              <a:off x="7699783" y="1051828"/>
              <a:ext cx="217575" cy="253108"/>
            </a:xfrm>
            <a:prstGeom prst="rect">
              <a:avLst/>
            </a:prstGeom>
          </p:spPr>
        </p:pic>
        <p:sp>
          <p:nvSpPr>
            <p:cNvPr id="19" name="object 19"/>
            <p:cNvSpPr/>
            <p:nvPr/>
          </p:nvSpPr>
          <p:spPr>
            <a:xfrm>
              <a:off x="7997017"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0" name="object 20"/>
            <p:cNvSpPr/>
            <p:nvPr/>
          </p:nvSpPr>
          <p:spPr>
            <a:xfrm>
              <a:off x="7771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1" name="object 21"/>
            <p:cNvSpPr/>
            <p:nvPr/>
          </p:nvSpPr>
          <p:spPr>
            <a:xfrm>
              <a:off x="7678382" y="1020787"/>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sp>
          <p:nvSpPr>
            <p:cNvPr id="22" name="object 22"/>
            <p:cNvSpPr/>
            <p:nvPr/>
          </p:nvSpPr>
          <p:spPr>
            <a:xfrm>
              <a:off x="7574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3" name="object 23"/>
            <p:cNvPicPr/>
            <p:nvPr/>
          </p:nvPicPr>
          <p:blipFill>
            <a:blip r:embed="rId6" cstate="print"/>
            <a:stretch>
              <a:fillRect/>
            </a:stretch>
          </p:blipFill>
          <p:spPr>
            <a:xfrm>
              <a:off x="7897147" y="989744"/>
              <a:ext cx="103437" cy="274598"/>
            </a:xfrm>
            <a:prstGeom prst="rect">
              <a:avLst/>
            </a:prstGeom>
          </p:spPr>
        </p:pic>
        <p:sp>
          <p:nvSpPr>
            <p:cNvPr id="24" name="object 24"/>
            <p:cNvSpPr/>
            <p:nvPr/>
          </p:nvSpPr>
          <p:spPr>
            <a:xfrm>
              <a:off x="7588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5" name="object 25"/>
            <p:cNvPicPr/>
            <p:nvPr/>
          </p:nvPicPr>
          <p:blipFill>
            <a:blip r:embed="rId7" cstate="print"/>
            <a:stretch>
              <a:fillRect/>
            </a:stretch>
          </p:blipFill>
          <p:spPr>
            <a:xfrm>
              <a:off x="7673626" y="1158085"/>
              <a:ext cx="73714" cy="74022"/>
            </a:xfrm>
            <a:prstGeom prst="rect">
              <a:avLst/>
            </a:prstGeom>
          </p:spPr>
        </p:pic>
        <p:sp>
          <p:nvSpPr>
            <p:cNvPr id="26" name="object 26"/>
            <p:cNvSpPr/>
            <p:nvPr/>
          </p:nvSpPr>
          <p:spPr>
            <a:xfrm>
              <a:off x="7917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pic>
          <p:nvPicPr>
            <p:cNvPr id="27" name="object 27"/>
            <p:cNvPicPr/>
            <p:nvPr/>
          </p:nvPicPr>
          <p:blipFill>
            <a:blip r:embed="rId8" cstate="print"/>
            <a:stretch>
              <a:fillRect/>
            </a:stretch>
          </p:blipFill>
          <p:spPr>
            <a:xfrm>
              <a:off x="7578001" y="4069803"/>
              <a:ext cx="704773" cy="241198"/>
            </a:xfrm>
            <a:prstGeom prst="rect">
              <a:avLst/>
            </a:prstGeom>
          </p:spPr>
        </p:pic>
      </p:grpSp>
      <p:sp>
        <p:nvSpPr>
          <p:cNvPr id="28" name="object 28"/>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29</a:t>
            </a:r>
          </a:p>
        </p:txBody>
      </p:sp>
      <p:sp>
        <p:nvSpPr>
          <p:cNvPr id="29" name="object 29"/>
          <p:cNvSpPr txBox="1"/>
          <p:nvPr/>
        </p:nvSpPr>
        <p:spPr>
          <a:xfrm>
            <a:off x="685187" y="7100651"/>
            <a:ext cx="42932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75000"/>
                  </a:schemeClr>
                </a:solidFill>
                <a:cs typeface="Trebuchet MS"/>
              </a:rPr>
              <a:t>INNOVATION</a:t>
            </a:r>
            <a:r>
              <a:rPr lang="en-US" sz="1000" spc="-70" dirty="0">
                <a:solidFill>
                  <a:schemeClr val="bg1">
                    <a:lumMod val="75000"/>
                  </a:schemeClr>
                </a:solidFill>
                <a:cs typeface="Trebuchet MS"/>
              </a:rPr>
              <a:t> </a:t>
            </a:r>
            <a:r>
              <a:rPr lang="en-US" sz="1000" spc="-10" dirty="0">
                <a:solidFill>
                  <a:schemeClr val="bg1">
                    <a:lumMod val="75000"/>
                  </a:schemeClr>
                </a:solidFill>
                <a:cs typeface="Trebuchet MS"/>
              </a:rPr>
              <a:t>PLAYBOOK</a:t>
            </a:r>
            <a:r>
              <a:rPr lang="el-GR" sz="1000" spc="15" dirty="0">
                <a:solidFill>
                  <a:schemeClr val="bg1">
                    <a:lumMod val="75000"/>
                  </a:schemeClr>
                </a:solidFill>
                <a:latin typeface="Trebuchet MS"/>
                <a:cs typeface="Trebuchet MS"/>
              </a:rPr>
              <a:t> | ΠΩΣ ΝΑ ΒΕΛΤΙΩΘΕΙΤΕ</a:t>
            </a:r>
            <a:endParaRPr sz="1000" dirty="0">
              <a:solidFill>
                <a:schemeClr val="bg1">
                  <a:lumMod val="75000"/>
                </a:schemeClr>
              </a:solidFill>
              <a:latin typeface="Trebuchet MS"/>
              <a:cs typeface="Trebuchet MS"/>
            </a:endParaRPr>
          </a:p>
        </p:txBody>
      </p:sp>
      <p:sp>
        <p:nvSpPr>
          <p:cNvPr id="30" name="Ορθογώνιο 29"/>
          <p:cNvSpPr/>
          <p:nvPr/>
        </p:nvSpPr>
        <p:spPr>
          <a:xfrm>
            <a:off x="8312896" y="4079328"/>
            <a:ext cx="1345689" cy="276999"/>
          </a:xfrm>
          <a:prstGeom prst="rect">
            <a:avLst/>
          </a:prstGeom>
        </p:spPr>
        <p:txBody>
          <a:bodyPr wrap="none">
            <a:spAutoFit/>
          </a:bodyPr>
          <a:lstStyle/>
          <a:p>
            <a:pPr marL="12700">
              <a:spcBef>
                <a:spcPts val="100"/>
              </a:spcBef>
            </a:pPr>
            <a:r>
              <a:rPr lang="el-GR" sz="1200" spc="-105" dirty="0">
                <a:solidFill>
                  <a:srgbClr val="1C2E42"/>
                </a:solidFill>
                <a:latin typeface="+mj-lt"/>
                <a:cs typeface="Trebuchet MS"/>
              </a:rPr>
              <a:t>ΜΕΛΕΤΗ ΠΕΡΙΠΤΩΣΗΣ</a:t>
            </a:r>
          </a:p>
        </p:txBody>
      </p:sp>
    </p:spTree>
  </p:cSld>
  <p:clrMapOvr>
    <a:masterClrMapping/>
  </p:clrMapOvr>
  <p:transition>
    <p:zoom/>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6990" y="31116"/>
            <a:ext cx="8255000" cy="7560309"/>
            <a:chOff x="-46990" y="12"/>
            <a:chExt cx="8255000" cy="7560309"/>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FF3366"/>
            </a:solidFill>
          </p:spPr>
          <p:txBody>
            <a:bodyPr wrap="square" lIns="0" tIns="0" rIns="0" bIns="0" rtlCol="0"/>
            <a:lstStyle/>
            <a:p>
              <a:endParaRPr dirty="0"/>
            </a:p>
          </p:txBody>
        </p:sp>
        <p:sp>
          <p:nvSpPr>
            <p:cNvPr id="4" name="object 4"/>
            <p:cNvSpPr/>
            <p:nvPr/>
          </p:nvSpPr>
          <p:spPr>
            <a:xfrm>
              <a:off x="0" y="587964"/>
              <a:ext cx="6245860" cy="6350635"/>
            </a:xfrm>
            <a:custGeom>
              <a:avLst/>
              <a:gdLst/>
              <a:ahLst/>
              <a:cxnLst/>
              <a:rect l="l" t="t" r="r" b="b"/>
              <a:pathLst>
                <a:path w="6245860" h="6350634">
                  <a:moveTo>
                    <a:pt x="2846533" y="0"/>
                  </a:moveTo>
                  <a:lnTo>
                    <a:pt x="6245231" y="1623390"/>
                  </a:lnTo>
                  <a:lnTo>
                    <a:pt x="2846533" y="3236722"/>
                  </a:lnTo>
                  <a:lnTo>
                    <a:pt x="0" y="1891234"/>
                  </a:lnTo>
                </a:path>
                <a:path w="6245860" h="6350634">
                  <a:moveTo>
                    <a:pt x="0" y="1353876"/>
                  </a:moveTo>
                  <a:lnTo>
                    <a:pt x="2846533" y="0"/>
                  </a:lnTo>
                </a:path>
                <a:path w="6245860" h="6350634">
                  <a:moveTo>
                    <a:pt x="5191347" y="2116721"/>
                  </a:moveTo>
                  <a:lnTo>
                    <a:pt x="6245231" y="2620111"/>
                  </a:lnTo>
                  <a:lnTo>
                    <a:pt x="2846533" y="4233456"/>
                  </a:lnTo>
                  <a:lnTo>
                    <a:pt x="0" y="2887957"/>
                  </a:lnTo>
                </a:path>
                <a:path w="6245860" h="6350634">
                  <a:moveTo>
                    <a:pt x="0" y="2350597"/>
                  </a:moveTo>
                  <a:lnTo>
                    <a:pt x="484409" y="2120201"/>
                  </a:lnTo>
                </a:path>
                <a:path w="6245860" h="6350634">
                  <a:moveTo>
                    <a:pt x="5073542" y="3180461"/>
                  </a:moveTo>
                  <a:lnTo>
                    <a:pt x="6245231" y="3740111"/>
                  </a:lnTo>
                  <a:lnTo>
                    <a:pt x="2846533" y="5353456"/>
                  </a:lnTo>
                  <a:lnTo>
                    <a:pt x="0" y="4007958"/>
                  </a:lnTo>
                </a:path>
                <a:path w="6245860" h="6350634">
                  <a:moveTo>
                    <a:pt x="0" y="3470600"/>
                  </a:moveTo>
                  <a:lnTo>
                    <a:pt x="614407" y="3178378"/>
                  </a:lnTo>
                </a:path>
                <a:path w="6245860" h="6350634">
                  <a:moveTo>
                    <a:pt x="5191347" y="4233456"/>
                  </a:moveTo>
                  <a:lnTo>
                    <a:pt x="6245231" y="4736846"/>
                  </a:lnTo>
                  <a:lnTo>
                    <a:pt x="2846533" y="6350177"/>
                  </a:lnTo>
                  <a:lnTo>
                    <a:pt x="0" y="5004690"/>
                  </a:lnTo>
                </a:path>
                <a:path w="6245860" h="6350634">
                  <a:moveTo>
                    <a:pt x="0" y="4467332"/>
                  </a:moveTo>
                  <a:lnTo>
                    <a:pt x="484409" y="4236935"/>
                  </a:lnTo>
                </a:path>
              </a:pathLst>
            </a:custGeom>
            <a:ln w="93522">
              <a:solidFill>
                <a:srgbClr val="FFFFFF">
                  <a:alpha val="21000"/>
                </a:srgbClr>
              </a:solidFill>
            </a:ln>
          </p:spPr>
          <p:txBody>
            <a:bodyPr wrap="square" lIns="0" tIns="0" rIns="0" bIns="0" rtlCol="0"/>
            <a:lstStyle/>
            <a:p>
              <a:endParaRPr dirty="0"/>
            </a:p>
          </p:txBody>
        </p:sp>
      </p:grpSp>
      <p:sp>
        <p:nvSpPr>
          <p:cNvPr id="5" name="object 5"/>
          <p:cNvSpPr txBox="1"/>
          <p:nvPr/>
        </p:nvSpPr>
        <p:spPr>
          <a:xfrm>
            <a:off x="707297" y="3050083"/>
            <a:ext cx="3592015" cy="2593018"/>
          </a:xfrm>
          <a:prstGeom prst="rect">
            <a:avLst/>
          </a:prstGeom>
        </p:spPr>
        <p:txBody>
          <a:bodyPr vert="horz" wrap="square" lIns="0" tIns="12700" rIns="0" bIns="0" rtlCol="0">
            <a:spAutoFit/>
          </a:bodyPr>
          <a:lstStyle/>
          <a:p>
            <a:pPr marL="264160" marR="12065" indent="-252095">
              <a:spcBef>
                <a:spcPts val="700"/>
              </a:spcBef>
              <a:tabLst>
                <a:tab pos="264160" algn="l"/>
              </a:tabLst>
            </a:pPr>
            <a:r>
              <a:rPr sz="1200" spc="15" dirty="0">
                <a:solidFill>
                  <a:srgbClr val="FFFFFF"/>
                </a:solidFill>
                <a:latin typeface="Trebuchet MS"/>
                <a:cs typeface="Trebuchet MS"/>
              </a:rPr>
              <a:t>O	</a:t>
            </a:r>
            <a:r>
              <a:rPr lang="el-GR" sz="1200" spc="-40" dirty="0">
                <a:solidFill>
                  <a:srgbClr val="FFFFFF"/>
                </a:solidFill>
                <a:latin typeface="+mj-lt"/>
                <a:cs typeface="Trebuchet MS"/>
              </a:rPr>
              <a:t>Διασφαλίσετε ότι οι καινοτόμες προσεγγίσεις, μέθοδοι και εργαλεία ενσωματώνονται ως μέρος της συνήθους δυναμικής και διαδικασιών του χώρου εργασίας παρά να αποτελούν εξαίρεση. </a:t>
            </a:r>
          </a:p>
          <a:p>
            <a:pPr marL="264160" marR="12065" indent="-252095">
              <a:spcBef>
                <a:spcPts val="700"/>
              </a:spcBef>
              <a:tabLst>
                <a:tab pos="264160" algn="l"/>
              </a:tabLst>
            </a:pPr>
            <a:r>
              <a:rPr lang="el-GR" sz="1200" spc="-40" dirty="0">
                <a:solidFill>
                  <a:srgbClr val="FFFFFF"/>
                </a:solidFill>
                <a:latin typeface="+mj-lt"/>
                <a:cs typeface="Trebuchet MS"/>
              </a:rPr>
              <a:t>O 	Αναγνωρίσετε ότι οι έξω – από – το – κουτί πρωτοβουλίες χρειάζονται χρόνο όχι μόνο για να συλληφθούν, αλλά και για να υλοποιηθούν και να παράξουν αποτελέσματα. </a:t>
            </a:r>
          </a:p>
          <a:p>
            <a:pPr marL="264160" marR="12065" indent="-252095">
              <a:spcBef>
                <a:spcPts val="700"/>
              </a:spcBef>
              <a:tabLst>
                <a:tab pos="264160" algn="l"/>
              </a:tabLst>
            </a:pPr>
            <a:r>
              <a:rPr lang="el-GR" sz="1200" spc="-40" dirty="0">
                <a:solidFill>
                  <a:srgbClr val="FFFFFF"/>
                </a:solidFill>
                <a:latin typeface="+mj-lt"/>
                <a:cs typeface="Trebuchet MS"/>
              </a:rPr>
              <a:t>O	Εξερευνήσετε και να προωθήσετε καινοτόμους τρόπους για να διατηρήσετε την αυτονομία της ομάδας, τις ατομικές ευθύνες και την </a:t>
            </a:r>
            <a:r>
              <a:rPr lang="el-GR" sz="1200" spc="-40" dirty="0">
                <a:solidFill>
                  <a:srgbClr val="FFFFFF"/>
                </a:solidFill>
                <a:latin typeface="+mj-lt"/>
              </a:rPr>
              <a:t>συνεργατική ηγεσία </a:t>
            </a:r>
            <a:r>
              <a:rPr lang="el-GR" sz="1200" spc="-40" dirty="0">
                <a:solidFill>
                  <a:srgbClr val="FFFFFF"/>
                </a:solidFill>
                <a:latin typeface="+mj-lt"/>
                <a:cs typeface="Trebuchet MS"/>
              </a:rPr>
              <a:t>στους εργασιακούς χώρους πέρα της εντολής και του συγκεντρωτικού ελέγχου. </a:t>
            </a:r>
            <a:endParaRPr lang="el-GR" sz="1200" b="1" spc="-40" dirty="0">
              <a:solidFill>
                <a:srgbClr val="FFFFFF"/>
              </a:solidFill>
              <a:latin typeface="+mj-lt"/>
              <a:cs typeface="Trebuchet MS"/>
            </a:endParaRPr>
          </a:p>
        </p:txBody>
      </p:sp>
      <p:sp>
        <p:nvSpPr>
          <p:cNvPr id="6" name="object 6"/>
          <p:cNvSpPr txBox="1"/>
          <p:nvPr/>
        </p:nvSpPr>
        <p:spPr>
          <a:xfrm>
            <a:off x="4299313" y="3004450"/>
            <a:ext cx="3650887" cy="3052118"/>
          </a:xfrm>
          <a:prstGeom prst="rect">
            <a:avLst/>
          </a:prstGeom>
        </p:spPr>
        <p:txBody>
          <a:bodyPr vert="horz" wrap="square" lIns="0" tIns="12700" rIns="0" bIns="0" rtlCol="0">
            <a:spAutoFit/>
          </a:bodyPr>
          <a:lstStyle/>
          <a:p>
            <a:pPr marL="264160" marR="12065" indent="-252095">
              <a:lnSpc>
                <a:spcPct val="100000"/>
              </a:lnSpc>
              <a:spcBef>
                <a:spcPts val="700"/>
              </a:spcBef>
              <a:tabLst>
                <a:tab pos="264160" algn="l"/>
              </a:tabLst>
            </a:pPr>
            <a:r>
              <a:rPr sz="1200" spc="15" dirty="0">
                <a:solidFill>
                  <a:srgbClr val="FFFFFF"/>
                </a:solidFill>
                <a:latin typeface="+mj-lt"/>
                <a:cs typeface="Trebuchet MS"/>
              </a:rPr>
              <a:t>O	</a:t>
            </a:r>
            <a:r>
              <a:rPr lang="el-GR" sz="1200" spc="-40" dirty="0">
                <a:solidFill>
                  <a:schemeClr val="bg1"/>
                </a:solidFill>
                <a:latin typeface="+mj-lt"/>
                <a:cs typeface="Trebuchet MS"/>
              </a:rPr>
              <a:t>Προωθήσετε μία οργανωσιακή κουλτούρα που νοιάζεται για την εμπειρία των διευθυντών και των δημοσίων υπαλλήλων, εκτιμώντας τις προσωπικές και συλλογικές εμπειρίες και νοοτροπίες πέρα από την εμπειρογνωμοσύνη και τα αποτελέσματα. </a:t>
            </a:r>
          </a:p>
          <a:p>
            <a:pPr marL="264160" marR="12065" indent="-252095">
              <a:lnSpc>
                <a:spcPct val="100000"/>
              </a:lnSpc>
              <a:spcBef>
                <a:spcPts val="700"/>
              </a:spcBef>
              <a:tabLst>
                <a:tab pos="264160" algn="l"/>
              </a:tabLst>
            </a:pPr>
            <a:r>
              <a:rPr lang="en-US" sz="1200" spc="-40" dirty="0">
                <a:solidFill>
                  <a:schemeClr val="bg1"/>
                </a:solidFill>
                <a:latin typeface="+mj-lt"/>
                <a:cs typeface="Trebuchet MS"/>
              </a:rPr>
              <a:t>O </a:t>
            </a:r>
            <a:r>
              <a:rPr lang="el-GR" sz="1200" spc="-40" dirty="0">
                <a:solidFill>
                  <a:schemeClr val="bg1"/>
                </a:solidFill>
                <a:latin typeface="+mj-lt"/>
                <a:cs typeface="Trebuchet MS"/>
              </a:rPr>
              <a:t>	Διασφαλίσετε ότι οι πρωτοβουλίες καινοτομίας διαθέτουν επαρκείς πόρους και ευελιξία ώστε να επιτρέψουν τον πειραματισμό, την εφαρμογή και τη μάθηση.</a:t>
            </a:r>
          </a:p>
          <a:p>
            <a:pPr marL="264160" marR="12065" indent="-252095">
              <a:lnSpc>
                <a:spcPct val="100000"/>
              </a:lnSpc>
              <a:spcBef>
                <a:spcPts val="700"/>
              </a:spcBef>
              <a:tabLst>
                <a:tab pos="264160" algn="l"/>
              </a:tabLst>
            </a:pPr>
            <a:r>
              <a:rPr lang="el-GR" sz="1200" spc="-40" dirty="0">
                <a:solidFill>
                  <a:schemeClr val="bg1"/>
                </a:solidFill>
                <a:latin typeface="+mj-lt"/>
                <a:cs typeface="Trebuchet MS"/>
              </a:rPr>
              <a:t>O    Παρέχετε δημοσιότητα και πρόσβαση σε μία σειρά μεθόδων και εργαλείων, μαζί με καθοδήγηση και </a:t>
            </a:r>
            <a:r>
              <a:rPr lang="el-GR" sz="1200" spc="-40" dirty="0">
                <a:solidFill>
                  <a:schemeClr val="bg1"/>
                </a:solidFill>
                <a:latin typeface="+mj-lt"/>
              </a:rPr>
              <a:t>έγκριση, προκειμένου </a:t>
            </a:r>
            <a:r>
              <a:rPr lang="el-GR" sz="1200" spc="-40" dirty="0">
                <a:solidFill>
                  <a:schemeClr val="bg1"/>
                </a:solidFill>
                <a:latin typeface="+mj-lt"/>
                <a:cs typeface="Trebuchet MS"/>
              </a:rPr>
              <a:t>να επιδιώξουν πρωτοβουλίες καινοτομίας. </a:t>
            </a:r>
          </a:p>
          <a:p>
            <a:pPr marL="264160" marR="12065" indent="-252095">
              <a:lnSpc>
                <a:spcPct val="100000"/>
              </a:lnSpc>
              <a:spcBef>
                <a:spcPts val="700"/>
              </a:spcBef>
              <a:tabLst>
                <a:tab pos="264160" algn="l"/>
              </a:tabLst>
            </a:pPr>
            <a:r>
              <a:rPr lang="el-GR" sz="1200" spc="-40" dirty="0">
                <a:solidFill>
                  <a:schemeClr val="bg1"/>
                </a:solidFill>
                <a:latin typeface="+mj-lt"/>
                <a:cs typeface="Trebuchet MS"/>
              </a:rPr>
              <a:t>O	Εντοπίσετε περιπτώσεις που υιοθετούν καινοτόμες προσεγγίσεις σε ρυθμίσεις και κουλτούρες εργασιακού χώρου που είναι κατάλληλα για αντιγραφή και προσαρμογή σε άλλα εργασιακά περιβάλλοντα. </a:t>
            </a:r>
          </a:p>
        </p:txBody>
      </p:sp>
      <p:sp>
        <p:nvSpPr>
          <p:cNvPr id="7" name="object 7"/>
          <p:cNvSpPr txBox="1">
            <a:spLocks noGrp="1"/>
          </p:cNvSpPr>
          <p:nvPr>
            <p:ph type="title"/>
          </p:nvPr>
        </p:nvSpPr>
        <p:spPr>
          <a:xfrm>
            <a:off x="709965" y="393968"/>
            <a:ext cx="5754668" cy="1615827"/>
          </a:xfrm>
          <a:prstGeom prst="rect">
            <a:avLst/>
          </a:prstGeom>
        </p:spPr>
        <p:txBody>
          <a:bodyPr vert="horz" wrap="square" lIns="0" tIns="12700" rIns="0" bIns="0" rtlCol="0">
            <a:spAutoFit/>
          </a:bodyPr>
          <a:lstStyle/>
          <a:p>
            <a:pPr marL="12700">
              <a:lnSpc>
                <a:spcPts val="2365"/>
              </a:lnSpc>
              <a:spcBef>
                <a:spcPts val="100"/>
              </a:spcBef>
            </a:pPr>
            <a:r>
              <a:rPr lang="el-GR" spc="-65" dirty="0">
                <a:solidFill>
                  <a:srgbClr val="FFFFFF"/>
                </a:solidFill>
                <a:latin typeface="+mj-lt"/>
              </a:rPr>
              <a:t>ΠΩΣ ΝΑ ΒΕΛΤΙΩΣΕΤΕ</a:t>
            </a:r>
            <a:endParaRPr spc="-110" dirty="0">
              <a:solidFill>
                <a:srgbClr val="FFFFFF"/>
              </a:solidFill>
              <a:latin typeface="+mj-lt"/>
            </a:endParaRPr>
          </a:p>
          <a:p>
            <a:pPr marL="13970" marR="5080">
              <a:lnSpc>
                <a:spcPts val="3200"/>
              </a:lnSpc>
              <a:spcBef>
                <a:spcPts val="484"/>
              </a:spcBef>
            </a:pPr>
            <a:r>
              <a:rPr lang="el-GR" sz="3200" spc="-90" dirty="0">
                <a:solidFill>
                  <a:srgbClr val="FFFFFF"/>
                </a:solidFill>
                <a:latin typeface="+mj-lt"/>
              </a:rPr>
              <a:t>ΚΑΙΝΟΤΟΜΕΣ ΠΡΟΣΕΓΓΙΣΕΙΣ ΣΤΟΥΣ ΕΡΓΑΣΙΑΚΟΥΣ ΧΩΡΟΥΣ ΤΟΥ ΔΗΜΟΣΙΟΥ ΤΟΜΕΑ</a:t>
            </a:r>
            <a:endParaRPr sz="3200" dirty="0">
              <a:latin typeface="+mj-lt"/>
            </a:endParaRPr>
          </a:p>
        </p:txBody>
      </p:sp>
      <p:sp>
        <p:nvSpPr>
          <p:cNvPr id="8" name="object 8"/>
          <p:cNvSpPr txBox="1"/>
          <p:nvPr/>
        </p:nvSpPr>
        <p:spPr>
          <a:xfrm>
            <a:off x="707298" y="2052266"/>
            <a:ext cx="5031578" cy="566822"/>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FFFFFF"/>
                </a:solidFill>
                <a:latin typeface="+mj-lt"/>
                <a:cs typeface="Trebuchet MS"/>
              </a:rPr>
              <a:t>ΔΙΝΕΤΑΙ ΕΞΟΥΣΙΟΔΟΤΗΣΗ ΚΑΙ ΚΙΝΗΤΡΑ ΣΤΟΥΣ ΔΗΜΟΣΙΟΥΣ ΥΠΑΛΛΗΛΟΥΣ ΓΙΑ ΝΑ ΧΡΗΣΙΜΟΠΟΙΟΥΝ ΚΑΙΝΟΤΟΜΕΣ ΠΡΟΣΕΓΓΙΣΕΙΣ ΣΤΙΣ ΚΑΘΗΜΕΡΙΝΕΣ ΔΡΑΣΤΗΡΙΟΤΗΤΕΣ ΤΟΥ ΕΡΓΑΣΙΑΚΟΥ ΤΟΥΣ ΧΩΡΟΥ; </a:t>
            </a:r>
            <a:endParaRPr sz="1950" dirty="0">
              <a:latin typeface="+mj-lt"/>
              <a:cs typeface="Trebuchet MS"/>
            </a:endParaRPr>
          </a:p>
        </p:txBody>
      </p:sp>
      <p:grpSp>
        <p:nvGrpSpPr>
          <p:cNvPr id="9" name="object 9"/>
          <p:cNvGrpSpPr/>
          <p:nvPr/>
        </p:nvGrpSpPr>
        <p:grpSpPr>
          <a:xfrm>
            <a:off x="6965580" y="604810"/>
            <a:ext cx="5130800" cy="3074830"/>
            <a:chOff x="6965580" y="604810"/>
            <a:chExt cx="5130800" cy="3074830"/>
          </a:xfrm>
        </p:grpSpPr>
        <p:sp>
          <p:nvSpPr>
            <p:cNvPr id="10" name="object 10"/>
            <p:cNvSpPr/>
            <p:nvPr/>
          </p:nvSpPr>
          <p:spPr>
            <a:xfrm>
              <a:off x="6965580" y="2727005"/>
              <a:ext cx="5130800" cy="0"/>
            </a:xfrm>
            <a:custGeom>
              <a:avLst/>
              <a:gdLst/>
              <a:ahLst/>
              <a:cxnLst/>
              <a:rect l="l" t="t" r="r" b="b"/>
              <a:pathLst>
                <a:path w="5130800">
                  <a:moveTo>
                    <a:pt x="0" y="0"/>
                  </a:moveTo>
                  <a:lnTo>
                    <a:pt x="5130419" y="0"/>
                  </a:lnTo>
                </a:path>
              </a:pathLst>
            </a:custGeom>
            <a:ln w="3810">
              <a:solidFill>
                <a:srgbClr val="FF3366"/>
              </a:solidFill>
            </a:ln>
          </p:spPr>
          <p:txBody>
            <a:bodyPr wrap="square" lIns="0" tIns="0" rIns="0" bIns="0" rtlCol="0"/>
            <a:lstStyle/>
            <a:p>
              <a:endParaRPr dirty="0"/>
            </a:p>
          </p:txBody>
        </p:sp>
        <p:pic>
          <p:nvPicPr>
            <p:cNvPr id="11" name="object 11"/>
            <p:cNvPicPr/>
            <p:nvPr/>
          </p:nvPicPr>
          <p:blipFill>
            <a:blip r:embed="rId2" cstate="print"/>
            <a:stretch>
              <a:fillRect/>
            </a:stretch>
          </p:blipFill>
          <p:spPr>
            <a:xfrm>
              <a:off x="8764399" y="3004450"/>
              <a:ext cx="781050" cy="675190"/>
            </a:xfrm>
            <a:prstGeom prst="rect">
              <a:avLst/>
            </a:prstGeom>
          </p:spPr>
        </p:pic>
        <p:pic>
          <p:nvPicPr>
            <p:cNvPr id="12" name="object 12"/>
            <p:cNvPicPr/>
            <p:nvPr/>
          </p:nvPicPr>
          <p:blipFill>
            <a:blip r:embed="rId3" cstate="print"/>
            <a:stretch>
              <a:fillRect/>
            </a:stretch>
          </p:blipFill>
          <p:spPr>
            <a:xfrm>
              <a:off x="8878783" y="666894"/>
              <a:ext cx="217575" cy="253108"/>
            </a:xfrm>
            <a:prstGeom prst="rect">
              <a:avLst/>
            </a:prstGeom>
          </p:spPr>
        </p:pic>
        <p:sp>
          <p:nvSpPr>
            <p:cNvPr id="13" name="object 13"/>
            <p:cNvSpPr/>
            <p:nvPr/>
          </p:nvSpPr>
          <p:spPr>
            <a:xfrm>
              <a:off x="9176018" y="644209"/>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14" name="object 14"/>
            <p:cNvSpPr/>
            <p:nvPr/>
          </p:nvSpPr>
          <p:spPr>
            <a:xfrm>
              <a:off x="8950119" y="695100"/>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15" name="object 15"/>
            <p:cNvSpPr/>
            <p:nvPr/>
          </p:nvSpPr>
          <p:spPr>
            <a:xfrm>
              <a:off x="8857374" y="635863"/>
              <a:ext cx="466090" cy="55244"/>
            </a:xfrm>
            <a:custGeom>
              <a:avLst/>
              <a:gdLst/>
              <a:ahLst/>
              <a:cxnLst/>
              <a:rect l="l" t="t" r="r" b="b"/>
              <a:pathLst>
                <a:path w="466090" h="55245">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5">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16" name="object 16"/>
            <p:cNvSpPr/>
            <p:nvPr/>
          </p:nvSpPr>
          <p:spPr>
            <a:xfrm>
              <a:off x="8753945" y="842398"/>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17" name="object 17"/>
            <p:cNvPicPr/>
            <p:nvPr/>
          </p:nvPicPr>
          <p:blipFill>
            <a:blip r:embed="rId4" cstate="print"/>
            <a:stretch>
              <a:fillRect/>
            </a:stretch>
          </p:blipFill>
          <p:spPr>
            <a:xfrm>
              <a:off x="9076147" y="604810"/>
              <a:ext cx="103437" cy="274598"/>
            </a:xfrm>
            <a:prstGeom prst="rect">
              <a:avLst/>
            </a:prstGeom>
          </p:spPr>
        </p:pic>
        <p:sp>
          <p:nvSpPr>
            <p:cNvPr id="18" name="object 18"/>
            <p:cNvSpPr/>
            <p:nvPr/>
          </p:nvSpPr>
          <p:spPr>
            <a:xfrm>
              <a:off x="8767023" y="845980"/>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19" name="object 19"/>
            <p:cNvPicPr/>
            <p:nvPr/>
          </p:nvPicPr>
          <p:blipFill>
            <a:blip r:embed="rId5" cstate="print"/>
            <a:stretch>
              <a:fillRect/>
            </a:stretch>
          </p:blipFill>
          <p:spPr>
            <a:xfrm>
              <a:off x="8852627" y="773152"/>
              <a:ext cx="73714" cy="74022"/>
            </a:xfrm>
            <a:prstGeom prst="rect">
              <a:avLst/>
            </a:prstGeom>
          </p:spPr>
        </p:pic>
        <p:sp>
          <p:nvSpPr>
            <p:cNvPr id="20" name="object 20"/>
            <p:cNvSpPr/>
            <p:nvPr/>
          </p:nvSpPr>
          <p:spPr>
            <a:xfrm>
              <a:off x="9096359" y="668088"/>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22" name="object 22"/>
          <p:cNvSpPr txBox="1"/>
          <p:nvPr/>
        </p:nvSpPr>
        <p:spPr>
          <a:xfrm>
            <a:off x="9636696" y="3237805"/>
            <a:ext cx="1437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23" name="object 23"/>
          <p:cNvSpPr txBox="1"/>
          <p:nvPr/>
        </p:nvSpPr>
        <p:spPr>
          <a:xfrm>
            <a:off x="8753944" y="3655177"/>
            <a:ext cx="3158656" cy="3282117"/>
          </a:xfrm>
          <a:prstGeom prst="rect">
            <a:avLst/>
          </a:prstGeom>
        </p:spPr>
        <p:txBody>
          <a:bodyPr vert="horz" wrap="square" lIns="0" tIns="12700" rIns="0" bIns="0" rtlCol="0">
            <a:spAutoFit/>
          </a:bodyPr>
          <a:lstStyle/>
          <a:p>
            <a:pPr marL="12700" marR="226695">
              <a:lnSpc>
                <a:spcPct val="111100"/>
              </a:lnSpc>
              <a:spcBef>
                <a:spcPts val="100"/>
              </a:spcBef>
            </a:pPr>
            <a:r>
              <a:rPr lang="el-GR" sz="1200" spc="-45" dirty="0">
                <a:solidFill>
                  <a:srgbClr val="1C2E42"/>
                </a:solidFill>
                <a:latin typeface="+mj-lt"/>
              </a:rPr>
              <a:t>Το </a:t>
            </a:r>
            <a:r>
              <a:rPr lang="en-US" sz="1200" spc="-45" dirty="0">
                <a:solidFill>
                  <a:srgbClr val="1C2E42"/>
                </a:solidFill>
                <a:latin typeface="+mj-lt"/>
              </a:rPr>
              <a:t>“</a:t>
            </a:r>
            <a:r>
              <a:rPr lang="en-US" sz="1200" spc="-45" dirty="0">
                <a:solidFill>
                  <a:srgbClr val="1C2E42"/>
                </a:solidFill>
                <a:latin typeface="+mj-lt"/>
                <a:hlinkClick r:id="rId6">
                  <a:extLst>
                    <a:ext uri="{A12FA001-AC4F-418D-AE19-62706E023703}">
                      <ahyp:hlinkClr xmlns:ahyp="http://schemas.microsoft.com/office/drawing/2018/hyperlinkcolor" val="tx"/>
                    </a:ext>
                  </a:extLst>
                </a:hlinkClick>
              </a:rPr>
              <a:t>right to challenge</a:t>
            </a:r>
            <a:r>
              <a:rPr lang="en-US" sz="1200" spc="-45" dirty="0">
                <a:solidFill>
                  <a:srgbClr val="1C2E42"/>
                </a:solidFill>
                <a:latin typeface="+mj-lt"/>
              </a:rPr>
              <a:t>”</a:t>
            </a:r>
            <a:r>
              <a:rPr lang="el-GR" sz="1200" spc="-45" dirty="0">
                <a:solidFill>
                  <a:srgbClr val="1C2E42"/>
                </a:solidFill>
                <a:latin typeface="+mj-lt"/>
              </a:rPr>
              <a:t> της Κυβέρνησης της Πορτογαλίας επιτρέπει στους δημόσιους υπαλλήλους ή στους διευθυντές, που έχουν εντοπίσει ένα κενό ή πρόβλημα στη δημόσια διοίκηση, να προωθήσουν την διαμόρφωση ενός πειραματικού έργου για την ανάπτυξη μίας καινοτόμου λύσης. Ο μηχανισμός </a:t>
            </a:r>
            <a:r>
              <a:rPr lang="en-US" sz="1200" spc="-45" dirty="0">
                <a:solidFill>
                  <a:srgbClr val="1C2E42"/>
                </a:solidFill>
                <a:latin typeface="+mj-lt"/>
              </a:rPr>
              <a:t>“</a:t>
            </a:r>
            <a:r>
              <a:rPr lang="el-GR" sz="1200" spc="-45" dirty="0">
                <a:solidFill>
                  <a:srgbClr val="1C2E42"/>
                </a:solidFill>
                <a:latin typeface="+mj-lt"/>
              </a:rPr>
              <a:t>δικαίωμα στην πρόκληση</a:t>
            </a:r>
            <a:r>
              <a:rPr lang="en-US" sz="1200" spc="-45" dirty="0">
                <a:solidFill>
                  <a:srgbClr val="1C2E42"/>
                </a:solidFill>
                <a:latin typeface="+mj-lt"/>
              </a:rPr>
              <a:t>”</a:t>
            </a:r>
            <a:r>
              <a:rPr lang="el-GR" sz="1200" spc="-45" dirty="0">
                <a:solidFill>
                  <a:srgbClr val="1C2E42"/>
                </a:solidFill>
                <a:latin typeface="+mj-lt"/>
              </a:rPr>
              <a:t> αποτελεί μια προσωρινή αναστολή των υφιστάμενων νομικών καθεστώτων με τη χρήση ενός ειδικού νομικού μέσου για το σκοπό αυτό κατά τη διάρκεια του έργου. Η επιλογή αυτή διασφαλίζει ότι οι δημόσιοι υπάλληλοι </a:t>
            </a:r>
            <a:r>
              <a:rPr lang="el-GR" sz="1200" spc="-45" dirty="0">
                <a:solidFill>
                  <a:srgbClr val="1C2E42"/>
                </a:solidFill>
                <a:latin typeface="+mj-lt"/>
                <a:cs typeface="Trebuchet MS"/>
              </a:rPr>
              <a:t>έχουν το περιθώριο να δράσουν και να αναπτύξουν καινοτόμες προσεγγίσεις για να λύσουν τα εμπόδια διαδικασιών, υπηρεσιών και πολιτικών που αντιμετωπίζουν. </a:t>
            </a:r>
            <a:endParaRPr sz="1200" spc="-45" dirty="0">
              <a:solidFill>
                <a:srgbClr val="1C2E42"/>
              </a:solidFill>
              <a:latin typeface="+mj-lt"/>
              <a:cs typeface="Trebuchet MS"/>
            </a:endParaRPr>
          </a:p>
        </p:txBody>
      </p:sp>
      <p:sp>
        <p:nvSpPr>
          <p:cNvPr id="24" name="object 24"/>
          <p:cNvSpPr txBox="1"/>
          <p:nvPr/>
        </p:nvSpPr>
        <p:spPr>
          <a:xfrm>
            <a:off x="9636696" y="961205"/>
            <a:ext cx="10567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25" name="object 25"/>
          <p:cNvSpPr txBox="1"/>
          <p:nvPr/>
        </p:nvSpPr>
        <p:spPr>
          <a:xfrm>
            <a:off x="8735300" y="1491437"/>
            <a:ext cx="2872500" cy="1021883"/>
          </a:xfrm>
          <a:prstGeom prst="rect">
            <a:avLst/>
          </a:prstGeom>
        </p:spPr>
        <p:txBody>
          <a:bodyPr vert="horz" wrap="square" lIns="0" tIns="12700" rIns="0" bIns="0" rtlCol="0">
            <a:spAutoFit/>
          </a:bodyPr>
          <a:lstStyle/>
          <a:p>
            <a:pPr marL="12700" marR="203835">
              <a:lnSpc>
                <a:spcPct val="111100"/>
              </a:lnSpc>
              <a:spcBef>
                <a:spcPts val="100"/>
              </a:spcBef>
            </a:pPr>
            <a:r>
              <a:rPr lang="el-GR" sz="1200" spc="-45" dirty="0">
                <a:solidFill>
                  <a:srgbClr val="1C2E42"/>
                </a:solidFill>
                <a:latin typeface="+mj-lt"/>
              </a:rPr>
              <a:t>Η </a:t>
            </a:r>
            <a:r>
              <a:rPr lang="en-US" sz="1200" spc="-45" dirty="0">
                <a:solidFill>
                  <a:srgbClr val="1C2E42"/>
                </a:solidFill>
                <a:latin typeface="+mj-lt"/>
                <a:hlinkClick r:id="rId7">
                  <a:extLst>
                    <a:ext uri="{A12FA001-AC4F-418D-AE19-62706E023703}">
                      <ahyp:hlinkClr xmlns:ahyp="http://schemas.microsoft.com/office/drawing/2018/hyperlinkcolor" val="tx"/>
                    </a:ext>
                  </a:extLst>
                </a:hlinkClick>
              </a:rPr>
              <a:t>Hyper Island Toolbox</a:t>
            </a:r>
            <a:r>
              <a:rPr lang="el-GR" sz="1200" spc="-45" dirty="0">
                <a:solidFill>
                  <a:srgbClr val="1C2E42"/>
                </a:solidFill>
                <a:latin typeface="+mj-lt"/>
                <a:hlinkClick r:id="rId7">
                  <a:extLst>
                    <a:ext uri="{A12FA001-AC4F-418D-AE19-62706E023703}">
                      <ahyp:hlinkClr xmlns:ahyp="http://schemas.microsoft.com/office/drawing/2018/hyperlinkcolor" val="tx"/>
                    </a:ext>
                  </a:extLst>
                </a:hlinkClick>
              </a:rPr>
              <a:t> </a:t>
            </a:r>
            <a:r>
              <a:rPr lang="el-GR" sz="1200" spc="-45" dirty="0">
                <a:solidFill>
                  <a:srgbClr val="1C2E42"/>
                </a:solidFill>
                <a:latin typeface="+mj-lt"/>
              </a:rPr>
              <a:t>είναι μία συλλογή μεθόδων και δραστηριοτήτων για δημιουργική συνεργασία και αξιοποίηση των δυνατοτήτων των ομάδων και των οργανισμών. </a:t>
            </a:r>
            <a:endParaRPr sz="1200" spc="-45" dirty="0">
              <a:solidFill>
                <a:srgbClr val="1C2E42"/>
              </a:solidFill>
              <a:latin typeface="+mj-lt"/>
            </a:endParaRPr>
          </a:p>
        </p:txBody>
      </p:sp>
      <p:sp>
        <p:nvSpPr>
          <p:cNvPr id="26" name="object 26"/>
          <p:cNvSpPr txBox="1"/>
          <p:nvPr/>
        </p:nvSpPr>
        <p:spPr>
          <a:xfrm>
            <a:off x="1049477" y="6619180"/>
            <a:ext cx="2818534"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8"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sz="1100" dirty="0">
              <a:solidFill>
                <a:schemeClr val="bg1"/>
              </a:solidFill>
              <a:latin typeface="+mj-lt"/>
              <a:cs typeface="Trebuchet MS"/>
            </a:endParaRPr>
          </a:p>
        </p:txBody>
      </p:sp>
      <p:grpSp>
        <p:nvGrpSpPr>
          <p:cNvPr id="27" name="object 27"/>
          <p:cNvGrpSpPr/>
          <p:nvPr/>
        </p:nvGrpSpPr>
        <p:grpSpPr>
          <a:xfrm>
            <a:off x="720002" y="6469536"/>
            <a:ext cx="3203575" cy="496570"/>
            <a:chOff x="720002" y="6469536"/>
            <a:chExt cx="3203575" cy="496570"/>
          </a:xfrm>
        </p:grpSpPr>
        <p:sp>
          <p:nvSpPr>
            <p:cNvPr id="28" name="object 28"/>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9" name="object 29"/>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grpSp>
      <p:sp>
        <p:nvSpPr>
          <p:cNvPr id="30" name="object 30"/>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30</a:t>
            </a:r>
          </a:p>
        </p:txBody>
      </p:sp>
      <p:sp>
        <p:nvSpPr>
          <p:cNvPr id="31" name="object 31"/>
          <p:cNvSpPr txBox="1"/>
          <p:nvPr/>
        </p:nvSpPr>
        <p:spPr>
          <a:xfrm>
            <a:off x="685187" y="7100651"/>
            <a:ext cx="41408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75000"/>
                  </a:schemeClr>
                </a:solidFill>
                <a:cs typeface="Trebuchet MS"/>
              </a:rPr>
              <a:t>INNOVATION</a:t>
            </a:r>
            <a:r>
              <a:rPr lang="en-US" sz="1000" spc="-70" dirty="0">
                <a:solidFill>
                  <a:schemeClr val="bg1">
                    <a:lumMod val="75000"/>
                  </a:schemeClr>
                </a:solidFill>
                <a:cs typeface="Trebuchet MS"/>
              </a:rPr>
              <a:t> </a:t>
            </a:r>
            <a:r>
              <a:rPr lang="en-US" sz="1000" spc="-10" dirty="0">
                <a:solidFill>
                  <a:schemeClr val="bg1">
                    <a:lumMod val="75000"/>
                  </a:schemeClr>
                </a:solidFill>
                <a:cs typeface="Trebuchet MS"/>
              </a:rPr>
              <a:t>PLAYBOOK</a:t>
            </a:r>
            <a:r>
              <a:rPr lang="el-GR" sz="1000" spc="15" dirty="0">
                <a:solidFill>
                  <a:schemeClr val="bg1">
                    <a:lumMod val="75000"/>
                  </a:schemeClr>
                </a:solidFill>
                <a:latin typeface="Trebuchet MS"/>
                <a:cs typeface="Trebuchet MS"/>
              </a:rPr>
              <a:t> | ΠΩΣ ΝΑ ΒΕΛΤΙΩΘΕΙΤΕ</a:t>
            </a:r>
          </a:p>
        </p:txBody>
      </p:sp>
      <p:sp>
        <p:nvSpPr>
          <p:cNvPr id="32" name="Ορθογώνιο 31"/>
          <p:cNvSpPr/>
          <p:nvPr/>
        </p:nvSpPr>
        <p:spPr>
          <a:xfrm>
            <a:off x="618319" y="2730613"/>
            <a:ext cx="1557542" cy="276999"/>
          </a:xfrm>
          <a:prstGeom prst="rect">
            <a:avLst/>
          </a:prstGeom>
        </p:spPr>
        <p:txBody>
          <a:bodyPr wrap="none">
            <a:spAutoFit/>
          </a:bodyPr>
          <a:lstStyle/>
          <a:p>
            <a:r>
              <a:rPr lang="el-GR" sz="1200" spc="-35" dirty="0">
                <a:solidFill>
                  <a:srgbClr val="FFFFFF"/>
                </a:solidFill>
                <a:latin typeface="+mj-lt"/>
                <a:cs typeface="Trebuchet MS"/>
              </a:rPr>
              <a:t>ΕΧΕΤΕ ΔΟΚΙΜΑΣΕΙ ΝΑ…</a:t>
            </a:r>
            <a:endParaRPr lang="en-US" sz="1200" spc="-35" dirty="0">
              <a:solidFill>
                <a:srgbClr val="FFFFFF"/>
              </a:solidFill>
              <a:latin typeface="+mj-lt"/>
              <a:cs typeface="Trebuchet MS"/>
            </a:endParaRPr>
          </a:p>
        </p:txBody>
      </p:sp>
    </p:spTree>
  </p:cSld>
  <p:clrMapOvr>
    <a:masterClrMapping/>
  </p:clrMapOvr>
  <p:transition>
    <p:zoom/>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7360" y="2541"/>
            <a:ext cx="7012940" cy="7560309"/>
            <a:chOff x="-46990" y="12"/>
            <a:chExt cx="7012940" cy="7560309"/>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FF3366"/>
            </a:solidFill>
          </p:spPr>
          <p:txBody>
            <a:bodyPr wrap="square" lIns="0" tIns="0" rIns="0" bIns="0" rtlCol="0"/>
            <a:lstStyle/>
            <a:p>
              <a:endParaRPr dirty="0"/>
            </a:p>
          </p:txBody>
        </p:sp>
        <p:sp>
          <p:nvSpPr>
            <p:cNvPr id="4" name="object 4"/>
            <p:cNvSpPr/>
            <p:nvPr/>
          </p:nvSpPr>
          <p:spPr>
            <a:xfrm>
              <a:off x="0" y="587964"/>
              <a:ext cx="6245860" cy="6350635"/>
            </a:xfrm>
            <a:custGeom>
              <a:avLst/>
              <a:gdLst/>
              <a:ahLst/>
              <a:cxnLst/>
              <a:rect l="l" t="t" r="r" b="b"/>
              <a:pathLst>
                <a:path w="6245860" h="6350634">
                  <a:moveTo>
                    <a:pt x="2846533" y="0"/>
                  </a:moveTo>
                  <a:lnTo>
                    <a:pt x="6245231" y="1623390"/>
                  </a:lnTo>
                  <a:lnTo>
                    <a:pt x="2846533" y="3236722"/>
                  </a:lnTo>
                  <a:lnTo>
                    <a:pt x="0" y="1891234"/>
                  </a:lnTo>
                </a:path>
                <a:path w="6245860" h="6350634">
                  <a:moveTo>
                    <a:pt x="0" y="1353876"/>
                  </a:moveTo>
                  <a:lnTo>
                    <a:pt x="2846533" y="0"/>
                  </a:lnTo>
                </a:path>
                <a:path w="6245860" h="6350634">
                  <a:moveTo>
                    <a:pt x="5191347" y="2116721"/>
                  </a:moveTo>
                  <a:lnTo>
                    <a:pt x="6245231" y="2620111"/>
                  </a:lnTo>
                  <a:lnTo>
                    <a:pt x="2846533" y="4233456"/>
                  </a:lnTo>
                  <a:lnTo>
                    <a:pt x="0" y="2887957"/>
                  </a:lnTo>
                </a:path>
                <a:path w="6245860" h="6350634">
                  <a:moveTo>
                    <a:pt x="0" y="2350597"/>
                  </a:moveTo>
                  <a:lnTo>
                    <a:pt x="484409" y="2120201"/>
                  </a:lnTo>
                </a:path>
                <a:path w="6245860" h="6350634">
                  <a:moveTo>
                    <a:pt x="5073542" y="3180461"/>
                  </a:moveTo>
                  <a:lnTo>
                    <a:pt x="6245231" y="3740111"/>
                  </a:lnTo>
                  <a:lnTo>
                    <a:pt x="2846533" y="5353456"/>
                  </a:lnTo>
                  <a:lnTo>
                    <a:pt x="0" y="4007958"/>
                  </a:lnTo>
                </a:path>
                <a:path w="6245860" h="6350634">
                  <a:moveTo>
                    <a:pt x="0" y="3470600"/>
                  </a:moveTo>
                  <a:lnTo>
                    <a:pt x="614407" y="3178378"/>
                  </a:lnTo>
                </a:path>
                <a:path w="6245860" h="6350634">
                  <a:moveTo>
                    <a:pt x="5191347" y="4233456"/>
                  </a:moveTo>
                  <a:lnTo>
                    <a:pt x="6245231" y="4736846"/>
                  </a:lnTo>
                  <a:lnTo>
                    <a:pt x="2846533" y="6350177"/>
                  </a:lnTo>
                  <a:lnTo>
                    <a:pt x="0" y="5004690"/>
                  </a:lnTo>
                </a:path>
                <a:path w="6245860" h="6350634">
                  <a:moveTo>
                    <a:pt x="0" y="4467332"/>
                  </a:moveTo>
                  <a:lnTo>
                    <a:pt x="484409" y="4236935"/>
                  </a:lnTo>
                </a:path>
              </a:pathLst>
            </a:custGeom>
            <a:ln w="93522">
              <a:solidFill>
                <a:srgbClr val="FFFFFF">
                  <a:alpha val="21000"/>
                </a:srgbClr>
              </a:solidFill>
            </a:ln>
          </p:spPr>
          <p:txBody>
            <a:bodyPr wrap="square" lIns="0" tIns="0" rIns="0" bIns="0" rtlCol="0"/>
            <a:lstStyle/>
            <a:p>
              <a:endParaRPr dirty="0"/>
            </a:p>
          </p:txBody>
        </p:sp>
      </p:grpSp>
      <p:sp>
        <p:nvSpPr>
          <p:cNvPr id="5" name="object 5"/>
          <p:cNvSpPr txBox="1"/>
          <p:nvPr/>
        </p:nvSpPr>
        <p:spPr>
          <a:xfrm>
            <a:off x="707298" y="2643683"/>
            <a:ext cx="4956902" cy="2682786"/>
          </a:xfrm>
          <a:prstGeom prst="rect">
            <a:avLst/>
          </a:prstGeom>
        </p:spPr>
        <p:txBody>
          <a:bodyPr vert="horz" wrap="square" lIns="0" tIns="12700" rIns="0" bIns="0" rtlCol="0">
            <a:spAutoFit/>
          </a:bodyPr>
          <a:lstStyle/>
          <a:p>
            <a:pPr marL="264160" marR="73025" indent="-252095">
              <a:spcBef>
                <a:spcPts val="700"/>
              </a:spcBef>
              <a:tabLst>
                <a:tab pos="264160" algn="l"/>
              </a:tabLst>
            </a:pPr>
            <a:r>
              <a:rPr sz="1200" spc="15" dirty="0">
                <a:solidFill>
                  <a:srgbClr val="FFFFFF"/>
                </a:solidFill>
                <a:latin typeface="+mj-lt"/>
                <a:cs typeface="Trebuchet MS"/>
              </a:rPr>
              <a:t>O	</a:t>
            </a:r>
            <a:r>
              <a:rPr lang="el-GR" sz="1200" spc="-15" dirty="0">
                <a:solidFill>
                  <a:srgbClr val="FFFFFF"/>
                </a:solidFill>
                <a:latin typeface="+mj-lt"/>
              </a:rPr>
              <a:t>Αναγνωρίσετε ότι οι πρωτοβουλίες καινοτομίας – καθώς και τα πρόσωπα που καινοτομούν – μπορούν να παράξουν θετικό αντίκτυπο και να προωθήσουν την καινοτομία. </a:t>
            </a:r>
          </a:p>
          <a:p>
            <a:pPr marL="264160" marR="73025" indent="-252095">
              <a:spcBef>
                <a:spcPts val="700"/>
              </a:spcBef>
              <a:tabLst>
                <a:tab pos="264160" algn="l"/>
              </a:tabLst>
            </a:pPr>
            <a:r>
              <a:rPr lang="el-GR" sz="1200" spc="-15" dirty="0">
                <a:solidFill>
                  <a:srgbClr val="FFFFFF"/>
                </a:solidFill>
                <a:latin typeface="+mj-lt"/>
              </a:rPr>
              <a:t>O	Διασφαλίσετε ότι οι καινοτόμες συμπεριφορές, πρακτικές και δεξιότητες λαμβάνονται υπόψη στις αξιολογήσεις και στα πλαίσια επιδόσεων σε ατομικό και οργανωσιακό επίπεδο. </a:t>
            </a:r>
          </a:p>
          <a:p>
            <a:pPr marL="264160" marR="73025" indent="-252095">
              <a:spcBef>
                <a:spcPts val="700"/>
              </a:spcBef>
              <a:tabLst>
                <a:tab pos="264160" algn="l"/>
              </a:tabLst>
            </a:pPr>
            <a:r>
              <a:rPr lang="el-GR" sz="1200" spc="-15" dirty="0">
                <a:solidFill>
                  <a:srgbClr val="FFFFFF"/>
                </a:solidFill>
                <a:latin typeface="+mj-lt"/>
              </a:rPr>
              <a:t>O	Παρέχετε προβολή σε καινοτόμες λύσεις και σε αυτούς που καινοτομούν ώστε να συμβάλλετε στη νομιμοποίηση, τη διάχυση και ενδεχομένως την κλιμάκωση τέτοιων παρεμβάσεων. </a:t>
            </a:r>
          </a:p>
          <a:p>
            <a:pPr marL="264160" marR="73025" indent="-252095">
              <a:spcBef>
                <a:spcPts val="700"/>
              </a:spcBef>
              <a:tabLst>
                <a:tab pos="264160" algn="l"/>
              </a:tabLst>
            </a:pPr>
            <a:r>
              <a:rPr lang="el-GR" sz="1200" spc="-15" dirty="0">
                <a:solidFill>
                  <a:srgbClr val="FFFFFF"/>
                </a:solidFill>
                <a:latin typeface="+mj-lt"/>
              </a:rPr>
              <a:t>O 	Αναγνωρίσετε την υιοθέτηση και τη συμμετοχή στις πρωτοβουλίες καινοτομίας ως διάσταση λειτουργιών των δημόσιων υπηρεσιών, ενσωματώνοντας την καινοτομία στις καθοριστικές αξίες, αρχές και δεξιότητες των δημόσιων λειτουργών.</a:t>
            </a:r>
          </a:p>
        </p:txBody>
      </p:sp>
      <p:sp>
        <p:nvSpPr>
          <p:cNvPr id="6" name="object 6"/>
          <p:cNvSpPr txBox="1">
            <a:spLocks noGrp="1"/>
          </p:cNvSpPr>
          <p:nvPr>
            <p:ph type="title"/>
          </p:nvPr>
        </p:nvSpPr>
        <p:spPr>
          <a:xfrm>
            <a:off x="709965" y="393968"/>
            <a:ext cx="4170807" cy="795089"/>
          </a:xfrm>
          <a:prstGeom prst="rect">
            <a:avLst/>
          </a:prstGeom>
        </p:spPr>
        <p:txBody>
          <a:bodyPr vert="horz" wrap="square" lIns="0" tIns="12700" rIns="0" bIns="0" rtlCol="0">
            <a:spAutoFit/>
          </a:bodyPr>
          <a:lstStyle/>
          <a:p>
            <a:pPr marL="12700">
              <a:lnSpc>
                <a:spcPts val="2365"/>
              </a:lnSpc>
              <a:spcBef>
                <a:spcPts val="100"/>
              </a:spcBef>
            </a:pPr>
            <a:r>
              <a:rPr lang="el-GR" spc="-65" dirty="0">
                <a:solidFill>
                  <a:srgbClr val="FFFFFF"/>
                </a:solidFill>
                <a:latin typeface="+mj-lt"/>
              </a:rPr>
              <a:t>ΠΩΣ ΝΑ ΒΕΛΤΙΩΣΕΤΕ</a:t>
            </a:r>
            <a:endParaRPr spc="-110" dirty="0">
              <a:solidFill>
                <a:srgbClr val="FFFFFF"/>
              </a:solidFill>
              <a:latin typeface="+mj-lt"/>
            </a:endParaRPr>
          </a:p>
          <a:p>
            <a:pPr marL="13970" marR="5080">
              <a:lnSpc>
                <a:spcPts val="3200"/>
              </a:lnSpc>
              <a:spcBef>
                <a:spcPts val="484"/>
              </a:spcBef>
            </a:pPr>
            <a:r>
              <a:rPr lang="el-GR" sz="3200" spc="-215" dirty="0">
                <a:solidFill>
                  <a:srgbClr val="FFFFFF"/>
                </a:solidFill>
                <a:latin typeface="+mj-lt"/>
              </a:rPr>
              <a:t>ΑΝΑΓΝΩΡΙΣΗ ΚΑΙ ΚΙΝΗΤΡΑ</a:t>
            </a:r>
            <a:endParaRPr sz="3200" dirty="0">
              <a:latin typeface="+mj-lt"/>
            </a:endParaRPr>
          </a:p>
        </p:txBody>
      </p:sp>
      <p:sp>
        <p:nvSpPr>
          <p:cNvPr id="7" name="object 7"/>
          <p:cNvSpPr txBox="1"/>
          <p:nvPr/>
        </p:nvSpPr>
        <p:spPr>
          <a:xfrm>
            <a:off x="708822" y="1662263"/>
            <a:ext cx="4345778"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FFFFFF"/>
                </a:solidFill>
                <a:latin typeface="+mj-lt"/>
                <a:cs typeface="Trebuchet MS"/>
              </a:rPr>
              <a:t>ΥΠΑΡΧΟΥΝ Η ΑΝΑΓΝΩΡΙΣΗ ΚΑΙ ΤΑ ΚΙΝΗΤΡΑ ΓΙΑ ΑΥΤΟΥΣ ΠΟΥ ΚΑΙΝΟΤΟΜΟΥΝ ΚΑΙ ΤΙΣ ΚΑΙΝΟΤΟΜΙΕΣ;</a:t>
            </a:r>
            <a:endParaRPr sz="1200" dirty="0">
              <a:latin typeface="+mj-lt"/>
              <a:cs typeface="Trebuchet MS"/>
            </a:endParaRPr>
          </a:p>
        </p:txBody>
      </p:sp>
      <p:sp>
        <p:nvSpPr>
          <p:cNvPr id="8" name="object 8"/>
          <p:cNvSpPr txBox="1"/>
          <p:nvPr/>
        </p:nvSpPr>
        <p:spPr>
          <a:xfrm>
            <a:off x="708822" y="2316059"/>
            <a:ext cx="2135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FFFFFF"/>
                </a:solidFill>
                <a:latin typeface="+mj-lt"/>
                <a:cs typeface="Trebuchet MS"/>
              </a:rPr>
              <a:t>ΕΧΕΤΕ ΔΟΚΙΜΑΣΕΙ ΝΑ…</a:t>
            </a:r>
            <a:endParaRPr sz="1200" dirty="0">
              <a:latin typeface="+mj-lt"/>
              <a:cs typeface="Trebuchet MS"/>
            </a:endParaRPr>
          </a:p>
        </p:txBody>
      </p:sp>
      <p:sp>
        <p:nvSpPr>
          <p:cNvPr id="10" name="object 10"/>
          <p:cNvSpPr/>
          <p:nvPr/>
        </p:nvSpPr>
        <p:spPr>
          <a:xfrm>
            <a:off x="6965580" y="3438005"/>
            <a:ext cx="5130800" cy="0"/>
          </a:xfrm>
          <a:custGeom>
            <a:avLst/>
            <a:gdLst/>
            <a:ahLst/>
            <a:cxnLst/>
            <a:rect l="l" t="t" r="r" b="b"/>
            <a:pathLst>
              <a:path w="5130800">
                <a:moveTo>
                  <a:pt x="0" y="0"/>
                </a:moveTo>
                <a:lnTo>
                  <a:pt x="5130419" y="0"/>
                </a:lnTo>
              </a:path>
            </a:pathLst>
          </a:custGeom>
          <a:ln w="3810">
            <a:solidFill>
              <a:srgbClr val="FF3366"/>
            </a:solidFill>
          </a:ln>
        </p:spPr>
        <p:txBody>
          <a:bodyPr wrap="square" lIns="0" tIns="0" rIns="0" bIns="0" rtlCol="0"/>
          <a:lstStyle/>
          <a:p>
            <a:endParaRPr dirty="0"/>
          </a:p>
        </p:txBody>
      </p:sp>
      <p:sp>
        <p:nvSpPr>
          <p:cNvPr id="12" name="object 12"/>
          <p:cNvSpPr txBox="1"/>
          <p:nvPr/>
        </p:nvSpPr>
        <p:spPr>
          <a:xfrm>
            <a:off x="8466696" y="4273320"/>
            <a:ext cx="1464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13" name="object 13"/>
          <p:cNvSpPr txBox="1"/>
          <p:nvPr/>
        </p:nvSpPr>
        <p:spPr>
          <a:xfrm>
            <a:off x="7565298" y="4803550"/>
            <a:ext cx="3636598" cy="1847172"/>
          </a:xfrm>
          <a:prstGeom prst="rect">
            <a:avLst/>
          </a:prstGeom>
        </p:spPr>
        <p:txBody>
          <a:bodyPr vert="horz" wrap="square" lIns="0" tIns="12700" rIns="0" bIns="0" rtlCol="0">
            <a:spAutoFit/>
          </a:bodyPr>
          <a:lstStyle/>
          <a:p>
            <a:pPr marL="12700" marR="5080">
              <a:lnSpc>
                <a:spcPct val="111100"/>
              </a:lnSpc>
              <a:spcBef>
                <a:spcPts val="100"/>
              </a:spcBef>
            </a:pPr>
            <a:r>
              <a:rPr lang="el-GR" sz="1200" spc="-25" dirty="0">
                <a:solidFill>
                  <a:srgbClr val="1C2E42"/>
                </a:solidFill>
                <a:latin typeface="+mj-lt"/>
                <a:cs typeface="Trebuchet MS"/>
              </a:rPr>
              <a:t>Τα </a:t>
            </a:r>
            <a:r>
              <a:rPr lang="el-GR" sz="1200" spc="-25" dirty="0">
                <a:solidFill>
                  <a:srgbClr val="1C2E42"/>
                </a:solidFill>
                <a:latin typeface="+mj-lt"/>
              </a:rPr>
              <a:t>βραβεία, ένας δημοφιλής τρόπος για να εξυμνήσουμε την καινοτομία, μπορούν να παρέχουν αναγνώριση σε καινοτόμες ομάδες και έργα: είναι ιδανικές για να αναδείξουν παραδείγματα και για να εμπνεύσουν άλλους. Ωστόσο, ένα βραβείο από μόνο του δεν είναι αρκετό. Το </a:t>
            </a:r>
            <a:r>
              <a:rPr lang="en-GB" sz="1200" spc="-25" dirty="0">
                <a:solidFill>
                  <a:srgbClr val="1C2E42"/>
                </a:solidFill>
                <a:latin typeface="+mj-lt"/>
              </a:rPr>
              <a:t>OPSI</a:t>
            </a:r>
            <a:r>
              <a:rPr lang="el-GR" sz="1200" spc="-25" dirty="0">
                <a:solidFill>
                  <a:srgbClr val="1C2E42"/>
                </a:solidFill>
                <a:latin typeface="+mj-lt"/>
              </a:rPr>
              <a:t> περιέγραψε συνοπτικά τις υπάρχουσες πρωτοβουλίες και αναφέρθηκε στη δημοσιότητα γύρω από τα </a:t>
            </a:r>
            <a:r>
              <a:rPr lang="el-GR" sz="1200" spc="-25" dirty="0">
                <a:solidFill>
                  <a:srgbClr val="1C2E42"/>
                </a:solidFill>
                <a:latin typeface="+mj-lt"/>
                <a:hlinkClick r:id="rId2">
                  <a:extLst>
                    <a:ext uri="{A12FA001-AC4F-418D-AE19-62706E023703}">
                      <ahyp:hlinkClr xmlns:ahyp="http://schemas.microsoft.com/office/drawing/2018/hyperlinkcolor" val="tx"/>
                    </a:ext>
                  </a:extLst>
                </a:hlinkClick>
              </a:rPr>
              <a:t>βραβεία για την καινοτομία του δημόσιου τομέα </a:t>
            </a:r>
            <a:r>
              <a:rPr lang="el-GR" sz="1200" spc="-25" dirty="0">
                <a:solidFill>
                  <a:srgbClr val="1C2E42"/>
                </a:solidFill>
                <a:latin typeface="+mj-lt"/>
              </a:rPr>
              <a:t>– επισημαίνοντας τόσο τις ευκαιρίες, όσο και αδυναμίες. </a:t>
            </a:r>
          </a:p>
        </p:txBody>
      </p:sp>
      <p:sp>
        <p:nvSpPr>
          <p:cNvPr id="14" name="object 14"/>
          <p:cNvSpPr txBox="1"/>
          <p:nvPr/>
        </p:nvSpPr>
        <p:spPr>
          <a:xfrm>
            <a:off x="8466696" y="1346140"/>
            <a:ext cx="11599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15" name="object 15"/>
          <p:cNvSpPr txBox="1"/>
          <p:nvPr/>
        </p:nvSpPr>
        <p:spPr>
          <a:xfrm>
            <a:off x="7565299" y="1876371"/>
            <a:ext cx="3432901" cy="1021883"/>
          </a:xfrm>
          <a:prstGeom prst="rect">
            <a:avLst/>
          </a:prstGeom>
        </p:spPr>
        <p:txBody>
          <a:bodyPr vert="horz" wrap="square" lIns="0" tIns="12700" rIns="0" bIns="0" rtlCol="0">
            <a:spAutoFit/>
          </a:bodyPr>
          <a:lstStyle/>
          <a:p>
            <a:pPr marL="12700" marR="5080">
              <a:lnSpc>
                <a:spcPct val="111100"/>
              </a:lnSpc>
              <a:spcBef>
                <a:spcPts val="100"/>
              </a:spcBef>
            </a:pPr>
            <a:r>
              <a:rPr lang="el-GR" sz="1200" spc="-25" dirty="0">
                <a:solidFill>
                  <a:srgbClr val="1C2E42"/>
                </a:solidFill>
                <a:latin typeface="+mj-lt"/>
                <a:cs typeface="Trebuchet MS"/>
              </a:rPr>
              <a:t>Εξερευνήστε </a:t>
            </a:r>
            <a:r>
              <a:rPr lang="el-GR" sz="1200" spc="-25" dirty="0">
                <a:solidFill>
                  <a:srgbClr val="1C2E42"/>
                </a:solidFill>
                <a:latin typeface="+mj-lt"/>
              </a:rPr>
              <a:t>την υιοθέτηση του </a:t>
            </a:r>
            <a:r>
              <a:rPr lang="el-GR" sz="1200" spc="-25" dirty="0">
                <a:solidFill>
                  <a:srgbClr val="1C2E42"/>
                </a:solidFill>
                <a:latin typeface="+mj-lt"/>
                <a:hlinkClick r:id="rId3">
                  <a:extLst>
                    <a:ext uri="{A12FA001-AC4F-418D-AE19-62706E023703}">
                      <ahyp:hlinkClr xmlns:ahyp="http://schemas.microsoft.com/office/drawing/2018/hyperlinkcolor" val="tx"/>
                    </a:ext>
                  </a:extLst>
                </a:hlinkClick>
              </a:rPr>
              <a:t>gamification</a:t>
            </a:r>
            <a:r>
              <a:rPr lang="el-GR" sz="1200" spc="-25" dirty="0">
                <a:solidFill>
                  <a:srgbClr val="1C2E42"/>
                </a:solidFill>
                <a:latin typeface="+mj-lt"/>
              </a:rPr>
              <a:t> – π.χ. «</a:t>
            </a:r>
            <a:r>
              <a:rPr lang="en-GB" sz="1200" spc="-25" dirty="0">
                <a:solidFill>
                  <a:srgbClr val="1C2E42"/>
                </a:solidFill>
                <a:latin typeface="+mj-lt"/>
              </a:rPr>
              <a:t>serious games</a:t>
            </a:r>
            <a:r>
              <a:rPr lang="el-GR" sz="1200" spc="-25" dirty="0">
                <a:solidFill>
                  <a:srgbClr val="1C2E42"/>
                </a:solidFill>
                <a:latin typeface="+mj-lt"/>
              </a:rPr>
              <a:t>» - για την παροχή ανταμοιβών και αναγνώρισης στους δημοσίους υπαλλήλους και στις ομάδες αναφορικά με την καινοτομία </a:t>
            </a:r>
            <a:r>
              <a:rPr lang="el-GR" sz="1200" spc="-25" dirty="0">
                <a:solidFill>
                  <a:srgbClr val="1C2E42"/>
                </a:solidFill>
                <a:latin typeface="+mj-lt"/>
                <a:cs typeface="Trebuchet MS"/>
              </a:rPr>
              <a:t>στους δημόσιους οργανισμούς. </a:t>
            </a:r>
            <a:endParaRPr sz="1200" spc="-25" dirty="0">
              <a:solidFill>
                <a:srgbClr val="1C2E42"/>
              </a:solidFill>
              <a:latin typeface="+mj-lt"/>
              <a:cs typeface="Trebuchet MS"/>
            </a:endParaRPr>
          </a:p>
        </p:txBody>
      </p:sp>
      <p:sp>
        <p:nvSpPr>
          <p:cNvPr id="16" name="object 16"/>
          <p:cNvSpPr txBox="1"/>
          <p:nvPr/>
        </p:nvSpPr>
        <p:spPr>
          <a:xfrm>
            <a:off x="1104890" y="6626721"/>
            <a:ext cx="2707709" cy="182101"/>
          </a:xfrm>
          <a:prstGeom prst="rect">
            <a:avLst/>
          </a:prstGeom>
        </p:spPr>
        <p:txBody>
          <a:bodyPr vert="horz" wrap="square" lIns="0" tIns="12700" rIns="0" bIns="0" rtlCol="0">
            <a:spAutoFit/>
          </a:bodyPr>
          <a:lstStyle/>
          <a:p>
            <a:pPr marL="12700">
              <a:lnSpc>
                <a:spcPct val="100000"/>
              </a:lnSpc>
              <a:spcBef>
                <a:spcPts val="100"/>
              </a:spcBef>
            </a:pPr>
            <a:r>
              <a:rPr lang="el-GR" sz="1100" spc="-30" dirty="0">
                <a:solidFill>
                  <a:schemeClr val="bg1"/>
                </a:solidFill>
                <a:latin typeface="+mj-lt"/>
                <a:cs typeface="Trebuchet MS"/>
                <a:hlinkClick r:id="rId4"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spc="-30" dirty="0">
              <a:solidFill>
                <a:schemeClr val="bg1"/>
              </a:solidFill>
              <a:latin typeface="+mj-lt"/>
              <a:cs typeface="Trebuchet MS"/>
            </a:endParaRPr>
          </a:p>
        </p:txBody>
      </p:sp>
      <p:grpSp>
        <p:nvGrpSpPr>
          <p:cNvPr id="17" name="object 17"/>
          <p:cNvGrpSpPr/>
          <p:nvPr/>
        </p:nvGrpSpPr>
        <p:grpSpPr>
          <a:xfrm>
            <a:off x="720002" y="989744"/>
            <a:ext cx="7669530" cy="5976620"/>
            <a:chOff x="720002" y="989744"/>
            <a:chExt cx="7669530" cy="5976620"/>
          </a:xfrm>
        </p:grpSpPr>
        <p:sp>
          <p:nvSpPr>
            <p:cNvPr id="18" name="object 18"/>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9" name="object 19"/>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FFFFFF"/>
              </a:solidFill>
            </a:ln>
          </p:spPr>
          <p:txBody>
            <a:bodyPr wrap="square" lIns="0" tIns="0" rIns="0" bIns="0" rtlCol="0"/>
            <a:lstStyle/>
            <a:p>
              <a:endParaRPr dirty="0"/>
            </a:p>
          </p:txBody>
        </p:sp>
        <p:pic>
          <p:nvPicPr>
            <p:cNvPr id="20" name="object 20"/>
            <p:cNvPicPr/>
            <p:nvPr/>
          </p:nvPicPr>
          <p:blipFill>
            <a:blip r:embed="rId5" cstate="print"/>
            <a:stretch>
              <a:fillRect/>
            </a:stretch>
          </p:blipFill>
          <p:spPr>
            <a:xfrm>
              <a:off x="7699783" y="1051828"/>
              <a:ext cx="217575" cy="253108"/>
            </a:xfrm>
            <a:prstGeom prst="rect">
              <a:avLst/>
            </a:prstGeom>
          </p:spPr>
        </p:pic>
        <p:sp>
          <p:nvSpPr>
            <p:cNvPr id="21" name="object 21"/>
            <p:cNvSpPr/>
            <p:nvPr/>
          </p:nvSpPr>
          <p:spPr>
            <a:xfrm>
              <a:off x="7997017"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2" name="object 22"/>
            <p:cNvSpPr/>
            <p:nvPr/>
          </p:nvSpPr>
          <p:spPr>
            <a:xfrm>
              <a:off x="7771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3" name="object 23"/>
            <p:cNvSpPr/>
            <p:nvPr/>
          </p:nvSpPr>
          <p:spPr>
            <a:xfrm>
              <a:off x="7678382" y="1020787"/>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sp>
          <p:nvSpPr>
            <p:cNvPr id="24" name="object 24"/>
            <p:cNvSpPr/>
            <p:nvPr/>
          </p:nvSpPr>
          <p:spPr>
            <a:xfrm>
              <a:off x="7574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5" name="object 25"/>
            <p:cNvPicPr/>
            <p:nvPr/>
          </p:nvPicPr>
          <p:blipFill>
            <a:blip r:embed="rId6" cstate="print"/>
            <a:stretch>
              <a:fillRect/>
            </a:stretch>
          </p:blipFill>
          <p:spPr>
            <a:xfrm>
              <a:off x="7897147" y="989744"/>
              <a:ext cx="103437" cy="274598"/>
            </a:xfrm>
            <a:prstGeom prst="rect">
              <a:avLst/>
            </a:prstGeom>
          </p:spPr>
        </p:pic>
        <p:sp>
          <p:nvSpPr>
            <p:cNvPr id="26" name="object 26"/>
            <p:cNvSpPr/>
            <p:nvPr/>
          </p:nvSpPr>
          <p:spPr>
            <a:xfrm>
              <a:off x="7588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7" name="object 27"/>
            <p:cNvPicPr/>
            <p:nvPr/>
          </p:nvPicPr>
          <p:blipFill>
            <a:blip r:embed="rId7" cstate="print"/>
            <a:stretch>
              <a:fillRect/>
            </a:stretch>
          </p:blipFill>
          <p:spPr>
            <a:xfrm>
              <a:off x="7673626" y="1158085"/>
              <a:ext cx="73714" cy="74022"/>
            </a:xfrm>
            <a:prstGeom prst="rect">
              <a:avLst/>
            </a:prstGeom>
          </p:spPr>
        </p:pic>
        <p:sp>
          <p:nvSpPr>
            <p:cNvPr id="28" name="object 28"/>
            <p:cNvSpPr/>
            <p:nvPr/>
          </p:nvSpPr>
          <p:spPr>
            <a:xfrm>
              <a:off x="7917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pic>
          <p:nvPicPr>
            <p:cNvPr id="29" name="object 29"/>
            <p:cNvPicPr/>
            <p:nvPr/>
          </p:nvPicPr>
          <p:blipFill>
            <a:blip r:embed="rId8" cstate="print"/>
            <a:stretch>
              <a:fillRect/>
            </a:stretch>
          </p:blipFill>
          <p:spPr>
            <a:xfrm>
              <a:off x="7578001" y="4249813"/>
              <a:ext cx="704773" cy="241185"/>
            </a:xfrm>
            <a:prstGeom prst="rect">
              <a:avLst/>
            </a:prstGeom>
          </p:spPr>
        </p:pic>
      </p:grpSp>
      <p:sp>
        <p:nvSpPr>
          <p:cNvPr id="30" name="object 30"/>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75000"/>
                  </a:schemeClr>
                </a:solidFill>
              </a:rPr>
              <a:t>31</a:t>
            </a:r>
          </a:p>
        </p:txBody>
      </p:sp>
      <p:sp>
        <p:nvSpPr>
          <p:cNvPr id="31" name="object 31"/>
          <p:cNvSpPr txBox="1"/>
          <p:nvPr/>
        </p:nvSpPr>
        <p:spPr>
          <a:xfrm>
            <a:off x="685187" y="7100651"/>
            <a:ext cx="39122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75000"/>
                  </a:schemeClr>
                </a:solidFill>
                <a:cs typeface="Trebuchet MS"/>
              </a:rPr>
              <a:t>INNOVATION</a:t>
            </a:r>
            <a:r>
              <a:rPr lang="en-US" sz="1000" spc="-70" dirty="0">
                <a:solidFill>
                  <a:schemeClr val="bg1">
                    <a:lumMod val="75000"/>
                  </a:schemeClr>
                </a:solidFill>
                <a:cs typeface="Trebuchet MS"/>
              </a:rPr>
              <a:t> </a:t>
            </a:r>
            <a:r>
              <a:rPr lang="en-US" sz="1000" spc="-10" dirty="0">
                <a:solidFill>
                  <a:schemeClr val="bg1">
                    <a:lumMod val="75000"/>
                  </a:schemeClr>
                </a:solidFill>
                <a:cs typeface="Trebuchet MS"/>
              </a:rPr>
              <a:t>PLAYBOOK</a:t>
            </a:r>
            <a:r>
              <a:rPr lang="el-GR" sz="1000" spc="15" dirty="0">
                <a:solidFill>
                  <a:schemeClr val="bg1">
                    <a:lumMod val="75000"/>
                  </a:schemeClr>
                </a:solidFill>
                <a:latin typeface="Trebuchet MS"/>
                <a:cs typeface="Trebuchet MS"/>
              </a:rPr>
              <a:t> | ΠΩΣ ΝΑ ΒΕΛΤΙΩΘΕΙΤΕ</a:t>
            </a:r>
          </a:p>
        </p:txBody>
      </p:sp>
    </p:spTree>
  </p:cSld>
  <p:clrMapOvr>
    <a:masterClrMapping/>
  </p:clrMapOvr>
  <p:transition>
    <p:zoom/>
  </p:transition>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9" name="object 9"/>
          <p:cNvSpPr txBox="1">
            <a:spLocks noGrp="1"/>
          </p:cNvSpPr>
          <p:nvPr>
            <p:ph type="sldNum" sz="quarter" idx="7"/>
          </p:nvPr>
        </p:nvSpPr>
        <p:spPr>
          <a:prstGeom prst="rect">
            <a:avLst/>
          </a:prstGeom>
        </p:spPr>
        <p:txBody>
          <a:bodyPr vert="horz" wrap="square" lIns="0" tIns="6350" rIns="0" bIns="0" rtlCol="0">
            <a:spAutoFit/>
          </a:bodyPr>
          <a:lstStyle/>
          <a:p>
            <a:pPr marL="38100" marR="0" lvl="0" indent="0" algn="l" defTabSz="914400" rtl="0" eaLnBrk="1" fontAlgn="auto" latinLnBrk="0" hangingPunct="1">
              <a:lnSpc>
                <a:spcPct val="100000"/>
              </a:lnSpc>
              <a:spcBef>
                <a:spcPts val="50"/>
              </a:spcBef>
              <a:spcAft>
                <a:spcPts val="0"/>
              </a:spcAft>
              <a:buClrTx/>
              <a:buSzTx/>
              <a:buFontTx/>
              <a:buNone/>
              <a:tabLst/>
              <a:defRPr/>
            </a:pPr>
            <a:r>
              <a:rPr kumimoji="0" sz="1000" b="0" i="0" u="none" strike="noStrike" kern="1200" cap="none" spc="-15" normalizeH="0" baseline="0" noProof="0" dirty="0">
                <a:ln>
                  <a:noFill/>
                </a:ln>
                <a:solidFill>
                  <a:srgbClr val="FFFFFF"/>
                </a:solidFill>
                <a:effectLst/>
                <a:uLnTx/>
                <a:uFillTx/>
                <a:latin typeface="Trebuchet MS"/>
                <a:ea typeface="+mn-ea"/>
              </a:rPr>
              <a:t>32</a:t>
            </a:r>
          </a:p>
        </p:txBody>
      </p:sp>
      <p:sp>
        <p:nvSpPr>
          <p:cNvPr id="10" name="object 10"/>
          <p:cNvSpPr txBox="1"/>
          <p:nvPr/>
        </p:nvSpPr>
        <p:spPr>
          <a:xfrm>
            <a:off x="685186" y="7100651"/>
            <a:ext cx="4064613" cy="160300"/>
          </a:xfrm>
          <a:prstGeom prst="rect">
            <a:avLst/>
          </a:prstGeom>
        </p:spPr>
        <p:txBody>
          <a:bodyPr vert="horz" wrap="square" lIns="0" tIns="6350" rIns="0" bIns="0" rtlCol="0">
            <a:spAutoFit/>
          </a:bodyPr>
          <a:lstStyle/>
          <a:p>
            <a:pPr marL="12700" lvl="0">
              <a:spcBef>
                <a:spcPts val="50"/>
              </a:spcBef>
              <a:defRPr/>
            </a:pPr>
            <a:r>
              <a:rPr lang="en-US" sz="1000" spc="-5" dirty="0">
                <a:solidFill>
                  <a:srgbClr val="FFFFFF"/>
                </a:solidFill>
                <a:latin typeface="Trebuchet MS"/>
              </a:rPr>
              <a:t>INNOVATION PLAYBOOK</a:t>
            </a:r>
            <a:r>
              <a:rPr lang="el-GR" sz="1000" spc="-5" dirty="0">
                <a:solidFill>
                  <a:srgbClr val="FFFFFF"/>
                </a:solidFill>
                <a:latin typeface="Trebuchet MS"/>
              </a:rPr>
              <a:t> </a:t>
            </a:r>
            <a:r>
              <a:rPr kumimoji="0" lang="el-GR" sz="1000" b="0" i="0" u="none" strike="noStrike" kern="1200" cap="none" spc="-5" normalizeH="0" baseline="0" noProof="0" dirty="0">
                <a:ln>
                  <a:noFill/>
                </a:ln>
                <a:solidFill>
                  <a:srgbClr val="FFFFFF"/>
                </a:solidFill>
                <a:effectLst/>
                <a:uLnTx/>
                <a:uFillTx/>
                <a:latin typeface="Trebuchet MS"/>
                <a:ea typeface="+mn-ea"/>
                <a:cs typeface="Trebuchet MS"/>
              </a:rPr>
              <a:t>| ΑΡΧΕΣ ΚΑΙΝΟΤΟΜΙΑΣ</a:t>
            </a:r>
            <a:endParaRPr kumimoji="0" sz="1000" b="0" i="0" u="none" strike="noStrike" kern="1200" cap="none" spc="0" normalizeH="0" baseline="0" noProof="0" dirty="0">
              <a:ln>
                <a:noFill/>
              </a:ln>
              <a:solidFill>
                <a:prstClr val="black"/>
              </a:solidFill>
              <a:effectLst/>
              <a:uLnTx/>
              <a:uFillTx/>
              <a:latin typeface="Trebuchet MS"/>
              <a:ea typeface="+mn-ea"/>
              <a:cs typeface="Trebuchet MS"/>
            </a:endParaRPr>
          </a:p>
        </p:txBody>
      </p:sp>
      <p:sp>
        <p:nvSpPr>
          <p:cNvPr id="7" name="object 7"/>
          <p:cNvSpPr txBox="1">
            <a:spLocks noGrp="1"/>
          </p:cNvSpPr>
          <p:nvPr>
            <p:ph type="title"/>
          </p:nvPr>
        </p:nvSpPr>
        <p:spPr>
          <a:xfrm>
            <a:off x="709964" y="393968"/>
            <a:ext cx="6402035" cy="1320874"/>
          </a:xfrm>
          <a:prstGeom prst="rect">
            <a:avLst/>
          </a:prstGeom>
        </p:spPr>
        <p:txBody>
          <a:bodyPr vert="horz" wrap="square" lIns="0" tIns="12700" rIns="0" bIns="0" rtlCol="0">
            <a:spAutoFit/>
          </a:bodyPr>
          <a:lstStyle/>
          <a:p>
            <a:pPr marL="12700">
              <a:spcBef>
                <a:spcPts val="100"/>
              </a:spcBef>
            </a:pPr>
            <a:r>
              <a:rPr lang="el-GR" spc="-125" dirty="0">
                <a:solidFill>
                  <a:srgbClr val="D9EBFA"/>
                </a:solidFill>
              </a:rPr>
              <a:t>3</a:t>
            </a:r>
            <a:r>
              <a:rPr lang="el-GR" spc="-125" baseline="30000" dirty="0">
                <a:solidFill>
                  <a:srgbClr val="D9EBFA"/>
                </a:solidFill>
              </a:rPr>
              <a:t>η</a:t>
            </a:r>
            <a:r>
              <a:rPr lang="el-GR" spc="-125" dirty="0">
                <a:solidFill>
                  <a:srgbClr val="D9EBFA"/>
                </a:solidFill>
              </a:rPr>
              <a:t> ΑΡΧΗ</a:t>
            </a:r>
            <a:br>
              <a:rPr lang="el-GR" spc="-125" dirty="0">
                <a:solidFill>
                  <a:srgbClr val="D9EBFA"/>
                </a:solidFill>
              </a:rPr>
            </a:br>
            <a:r>
              <a:rPr lang="el-GR" sz="3200" spc="-125" dirty="0">
                <a:solidFill>
                  <a:srgbClr val="D9EBFA"/>
                </a:solidFill>
              </a:rPr>
              <a:t>ΚΑΛΛΙΕΡΓΗΣΤΕ ΝΕΕΣ ΣΥΝΕΡΓΑΣΙΕΣ ΚΑΙ ΕΜΠΛΕΞΤΕ ΔΙΑΦΟΡΕΤΙΚΕΣ ΦΩΝΕΣ</a:t>
            </a:r>
            <a:endParaRPr sz="4400" dirty="0"/>
          </a:p>
        </p:txBody>
      </p:sp>
      <p:sp>
        <p:nvSpPr>
          <p:cNvPr id="8" name="object 8"/>
          <p:cNvSpPr txBox="1"/>
          <p:nvPr/>
        </p:nvSpPr>
        <p:spPr>
          <a:xfrm>
            <a:off x="709964" y="1748643"/>
            <a:ext cx="5841365" cy="665480"/>
          </a:xfrm>
          <a:prstGeom prst="rect">
            <a:avLst/>
          </a:prstGeom>
        </p:spPr>
        <p:txBody>
          <a:bodyPr vert="horz" wrap="square" lIns="0" tIns="12700" rIns="0" bIns="0" rtlCol="0">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lang="el-GR" sz="2100" b="0" i="0" u="none" strike="noStrike" kern="1200" cap="none" spc="-160" normalizeH="0" baseline="0" noProof="0" dirty="0">
                <a:ln>
                  <a:noFill/>
                </a:ln>
                <a:solidFill>
                  <a:srgbClr val="D9EBFA"/>
                </a:solidFill>
                <a:effectLst/>
                <a:uLnTx/>
                <a:uFillTx/>
                <a:latin typeface="Trebuchet MS"/>
                <a:ea typeface="+mn-ea"/>
                <a:cs typeface="Trebuchet MS"/>
              </a:rPr>
              <a:t>Η ΥΙΟΘΕΤΗΣΗ ΤΗΣ ΤΡΙΤΗΣ ΑΡΧΗΣ ΠΕΡΙΚΛΕΙΕΙ ΠΕΝΤΕ ΒΑΣΙΚΕΣ ΔΙΑΣΤΑΣΕΙΣ: </a:t>
            </a:r>
            <a:endParaRPr kumimoji="0" sz="2100" b="0" i="0" u="none" strike="noStrike" kern="1200" cap="none" spc="0" normalizeH="0" baseline="0" noProof="0" dirty="0">
              <a:ln>
                <a:noFill/>
              </a:ln>
              <a:solidFill>
                <a:prstClr val="black"/>
              </a:solidFill>
              <a:effectLst/>
              <a:uLnTx/>
              <a:uFillTx/>
              <a:latin typeface="Trebuchet MS"/>
              <a:ea typeface="+mn-ea"/>
              <a:cs typeface="Trebuchet MS"/>
            </a:endParaRPr>
          </a:p>
        </p:txBody>
      </p:sp>
      <p:pic>
        <p:nvPicPr>
          <p:cNvPr id="13" name="Image 465">
            <a:extLst>
              <a:ext uri="{FF2B5EF4-FFF2-40B4-BE49-F238E27FC236}">
                <a16:creationId xmlns:a16="http://schemas.microsoft.com/office/drawing/2014/main" id="{21694321-926E-4542-3A2F-446AFA45F81F}"/>
              </a:ext>
            </a:extLst>
          </p:cNvPr>
          <p:cNvPicPr>
            <a:picLocks/>
          </p:cNvPicPr>
          <p:nvPr/>
        </p:nvPicPr>
        <p:blipFill>
          <a:blip r:embed="rId2" cstate="print"/>
          <a:stretch>
            <a:fillRect/>
          </a:stretch>
        </p:blipFill>
        <p:spPr>
          <a:xfrm>
            <a:off x="-66040" y="0"/>
            <a:ext cx="12156440" cy="6953250"/>
          </a:xfrm>
          <a:prstGeom prst="rect">
            <a:avLst/>
          </a:prstGeom>
        </p:spPr>
      </p:pic>
      <p:sp>
        <p:nvSpPr>
          <p:cNvPr id="14" name="object 3">
            <a:extLst>
              <a:ext uri="{FF2B5EF4-FFF2-40B4-BE49-F238E27FC236}">
                <a16:creationId xmlns:a16="http://schemas.microsoft.com/office/drawing/2014/main" id="{330D100E-5F06-2E28-32E2-B363D7783BA8}"/>
              </a:ext>
            </a:extLst>
          </p:cNvPr>
          <p:cNvSpPr txBox="1"/>
          <p:nvPr/>
        </p:nvSpPr>
        <p:spPr>
          <a:xfrm>
            <a:off x="4942819" y="3040351"/>
            <a:ext cx="2257167" cy="2285240"/>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70" dirty="0">
                <a:solidFill>
                  <a:srgbClr val="1C2E42"/>
                </a:solidFill>
                <a:latin typeface="+mj-lt"/>
                <a:cs typeface="Trebuchet MS"/>
              </a:rPr>
              <a:t>Φέρτε σε επαφή διαφορετικούς δρώντες (δημόσιους, ιδιωτικούς, μη κερδοσκοπικούς και μεμονωμένα πρόσωπα) με τέτοιους τρόπους που να επιτρέπουν στους φορείς του δημόσιου τομέα να συμπράττουν, να συνεργάζονται και να συνδημιουργούν νέες προσεγγίσεις ή λύσεις σε προβλήματα.</a:t>
            </a:r>
            <a:endParaRPr sz="1400" b="1" spc="-70" dirty="0">
              <a:solidFill>
                <a:srgbClr val="1C2E42"/>
              </a:solidFill>
              <a:latin typeface="+mj-lt"/>
              <a:cs typeface="Trebuchet MS"/>
            </a:endParaRPr>
          </a:p>
        </p:txBody>
      </p:sp>
      <p:sp>
        <p:nvSpPr>
          <p:cNvPr id="15" name="object 4">
            <a:extLst>
              <a:ext uri="{FF2B5EF4-FFF2-40B4-BE49-F238E27FC236}">
                <a16:creationId xmlns:a16="http://schemas.microsoft.com/office/drawing/2014/main" id="{8268DA7E-C89B-0BDA-AD57-80F23C78DC2E}"/>
              </a:ext>
            </a:extLst>
          </p:cNvPr>
          <p:cNvSpPr txBox="1"/>
          <p:nvPr/>
        </p:nvSpPr>
        <p:spPr>
          <a:xfrm>
            <a:off x="251423" y="3306542"/>
            <a:ext cx="2434909" cy="1874871"/>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70" dirty="0">
                <a:solidFill>
                  <a:srgbClr val="1C2E42"/>
                </a:solidFill>
                <a:latin typeface="+mj-lt"/>
              </a:rPr>
              <a:t>Αφουγκραστείτε τις νέες και αναδυόμενες φωνές για να βοηθηθείτε στην ανίχνευση των μηνυμάτων που καταδεικνύουν ότι τα πράγματα μπορεί να αλλάξουν, γεγονός που δύναται να βοηθήσει στον εντοπισμό μιας αναδυόμενης ανάγκης ή ευκαιρίας για </a:t>
            </a:r>
            <a:r>
              <a:rPr lang="el-GR" sz="1400" b="1" spc="-70" dirty="0">
                <a:solidFill>
                  <a:srgbClr val="1C2E42"/>
                </a:solidFill>
                <a:latin typeface="+mj-lt"/>
                <a:cs typeface="Trebuchet MS"/>
              </a:rPr>
              <a:t>καινοτομία</a:t>
            </a:r>
            <a:r>
              <a:rPr lang="el-GR" sz="1400" spc="-70" dirty="0">
                <a:solidFill>
                  <a:srgbClr val="1C2E42"/>
                </a:solidFill>
                <a:latin typeface="+mj-lt"/>
                <a:cs typeface="Trebuchet MS"/>
              </a:rPr>
              <a:t>.</a:t>
            </a:r>
            <a:endParaRPr sz="1400" spc="-70" dirty="0">
              <a:solidFill>
                <a:srgbClr val="1C2E42"/>
              </a:solidFill>
              <a:latin typeface="+mj-lt"/>
              <a:cs typeface="Trebuchet MS"/>
            </a:endParaRPr>
          </a:p>
        </p:txBody>
      </p:sp>
      <p:sp>
        <p:nvSpPr>
          <p:cNvPr id="16" name="object 5">
            <a:extLst>
              <a:ext uri="{FF2B5EF4-FFF2-40B4-BE49-F238E27FC236}">
                <a16:creationId xmlns:a16="http://schemas.microsoft.com/office/drawing/2014/main" id="{13644A53-C119-2673-2874-008C53B682E5}"/>
              </a:ext>
            </a:extLst>
          </p:cNvPr>
          <p:cNvSpPr txBox="1"/>
          <p:nvPr/>
        </p:nvSpPr>
        <p:spPr>
          <a:xfrm>
            <a:off x="2771206" y="4924425"/>
            <a:ext cx="1923736"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70" dirty="0">
                <a:solidFill>
                  <a:srgbClr val="1C2E42"/>
                </a:solidFill>
                <a:latin typeface="+mj-lt"/>
                <a:cs typeface="Trebuchet MS"/>
              </a:rPr>
              <a:t>Αναζητήστε ευκαιρίες συνεργασίας με άλλες χώρες σε διασυνοριακές προκλήσεις που απαιτούν καινοτόμες προσεγγίσεις</a:t>
            </a:r>
            <a:r>
              <a:rPr lang="el-GR" sz="1400" spc="-70" dirty="0">
                <a:solidFill>
                  <a:srgbClr val="1C2E42"/>
                </a:solidFill>
                <a:latin typeface="Trebuchet MS"/>
                <a:cs typeface="Trebuchet MS"/>
              </a:rPr>
              <a:t>.</a:t>
            </a:r>
            <a:endParaRPr sz="1400" spc="-70" dirty="0">
              <a:solidFill>
                <a:srgbClr val="1C2E42"/>
              </a:solidFill>
              <a:latin typeface="Trebuchet MS"/>
              <a:cs typeface="Trebuchet MS"/>
            </a:endParaRPr>
          </a:p>
        </p:txBody>
      </p:sp>
      <p:sp>
        <p:nvSpPr>
          <p:cNvPr id="17" name="object 6">
            <a:extLst>
              <a:ext uri="{FF2B5EF4-FFF2-40B4-BE49-F238E27FC236}">
                <a16:creationId xmlns:a16="http://schemas.microsoft.com/office/drawing/2014/main" id="{C999D5B0-ABF5-80C1-593A-9F8CF800AD62}"/>
              </a:ext>
            </a:extLst>
          </p:cNvPr>
          <p:cNvSpPr txBox="1"/>
          <p:nvPr/>
        </p:nvSpPr>
        <p:spPr>
          <a:xfrm>
            <a:off x="7291409" y="4543425"/>
            <a:ext cx="2173183" cy="2080056"/>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70" dirty="0">
                <a:solidFill>
                  <a:srgbClr val="1C2E42"/>
                </a:solidFill>
                <a:latin typeface="+mj-lt"/>
                <a:cs typeface="Trebuchet MS"/>
              </a:rPr>
              <a:t>Αναπτύξτε ένα φάσμα πρακτικών συμμετοχής και συνδημιουργίας και </a:t>
            </a:r>
            <a:r>
              <a:rPr lang="el-GR" sz="1400" b="1" spc="-70" dirty="0">
                <a:solidFill>
                  <a:srgbClr val="1C2E42"/>
                </a:solidFill>
                <a:latin typeface="+mj-lt"/>
              </a:rPr>
              <a:t>χρησιμοποιήστε διαφορετικές μορφές του, ώστε να διασφαλίσετε ότι οι προσπάθειες καινοτομίας αντλούν έμπνευση από βιωματικές εμπειρίες και συναφή εμπειρογνωμοσύνη. </a:t>
            </a:r>
            <a:endParaRPr sz="1400" b="1" spc="-70" dirty="0">
              <a:solidFill>
                <a:srgbClr val="1C2E42"/>
              </a:solidFill>
              <a:latin typeface="+mj-lt"/>
            </a:endParaRPr>
          </a:p>
        </p:txBody>
      </p:sp>
      <p:sp>
        <p:nvSpPr>
          <p:cNvPr id="18" name="Ορθογώνιο 17">
            <a:extLst>
              <a:ext uri="{FF2B5EF4-FFF2-40B4-BE49-F238E27FC236}">
                <a16:creationId xmlns:a16="http://schemas.microsoft.com/office/drawing/2014/main" id="{1684EE16-6A4D-4E3C-EB90-C16AD6F27F11}"/>
              </a:ext>
            </a:extLst>
          </p:cNvPr>
          <p:cNvSpPr/>
          <p:nvPr/>
        </p:nvSpPr>
        <p:spPr>
          <a:xfrm>
            <a:off x="9576750" y="3316067"/>
            <a:ext cx="2173183" cy="1528624"/>
          </a:xfrm>
          <a:prstGeom prst="rect">
            <a:avLst/>
          </a:prstGeom>
        </p:spPr>
        <p:txBody>
          <a:bodyPr wrap="square">
            <a:spAutoFit/>
          </a:bodyPr>
          <a:lstStyle/>
          <a:p>
            <a:pPr marL="12700" marR="5080" algn="ctr">
              <a:lnSpc>
                <a:spcPts val="1600"/>
              </a:lnSpc>
              <a:spcBef>
                <a:spcPts val="219"/>
              </a:spcBef>
            </a:pPr>
            <a:r>
              <a:rPr lang="el-GR" sz="1400" b="1" spc="-70" dirty="0">
                <a:solidFill>
                  <a:srgbClr val="1C2E42"/>
                </a:solidFill>
                <a:latin typeface="+mj-lt"/>
              </a:rPr>
              <a:t>Δημιουργήστε συνεργασίες και συνδέσεις με υφιστάμενα δίκτυα ανταλλαγών μέσα, έξω και πέρα από το σύστημα καινοτομίας προκειμένου να αυξηθεί η ικανότητα καινοτομίας</a:t>
            </a:r>
            <a:r>
              <a:rPr lang="en-US" sz="1400" b="1" spc="-70" dirty="0">
                <a:latin typeface="+mj-lt"/>
              </a:rPr>
              <a:t>.</a:t>
            </a:r>
            <a:endParaRPr lang="el-GR" sz="1400" b="1" spc="-70" dirty="0">
              <a:latin typeface="+mj-lt"/>
              <a:cs typeface="Trebuchet MS"/>
            </a:endParaRPr>
          </a:p>
        </p:txBody>
      </p:sp>
    </p:spTree>
    <p:extLst>
      <p:ext uri="{BB962C8B-B14F-4D97-AF65-F5344CB8AC3E}">
        <p14:creationId xmlns:p14="http://schemas.microsoft.com/office/powerpoint/2010/main" val="2307039467"/>
      </p:ext>
    </p:extLst>
  </p:cSld>
  <p:clrMapOvr>
    <a:masterClrMapping/>
  </p:clrMapOvr>
  <p:transition>
    <p:zo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duotone>
              <a:prstClr val="black"/>
              <a:schemeClr val="accent1">
                <a:tint val="45000"/>
                <a:satMod val="400000"/>
              </a:schemeClr>
            </a:duotone>
            <a:extLst>
              <a:ext uri="{BEBA8EAE-BF5A-486C-A8C5-ECC9F3942E4B}">
                <a14:imgProps xmlns:a14="http://schemas.microsoft.com/office/drawing/2010/main">
                  <a14:imgLayer r:embed="rId3">
                    <a14:imgEffect>
                      <a14:colorTemperature colorTemp="11200"/>
                    </a14:imgEffect>
                    <a14:imgEffect>
                      <a14:saturation sat="0"/>
                    </a14:imgEffect>
                  </a14:imgLayer>
                </a14:imgProps>
              </a:ext>
            </a:extLst>
          </a:blip>
          <a:stretch>
            <a:fillRect/>
          </a:stretch>
        </p:blipFill>
        <p:spPr>
          <a:xfrm>
            <a:off x="5008334" y="21179"/>
            <a:ext cx="7116991" cy="6735296"/>
          </a:xfrm>
          <a:prstGeom prst="rect">
            <a:avLst/>
          </a:prstGeom>
          <a:noFill/>
          <a:effectLst/>
        </p:spPr>
      </p:pic>
      <p:sp>
        <p:nvSpPr>
          <p:cNvPr id="3" name="object 3"/>
          <p:cNvSpPr txBox="1">
            <a:spLocks noGrp="1"/>
          </p:cNvSpPr>
          <p:nvPr>
            <p:ph type="title"/>
          </p:nvPr>
        </p:nvSpPr>
        <p:spPr>
          <a:xfrm>
            <a:off x="709964" y="393968"/>
            <a:ext cx="6935435" cy="1320874"/>
          </a:xfrm>
          <a:prstGeom prst="rect">
            <a:avLst/>
          </a:prstGeom>
        </p:spPr>
        <p:txBody>
          <a:bodyPr vert="horz" wrap="square" lIns="0" tIns="12700" rIns="0" bIns="0" rtlCol="0">
            <a:spAutoFit/>
          </a:bodyPr>
          <a:lstStyle/>
          <a:p>
            <a:pPr marL="12700">
              <a:spcBef>
                <a:spcPts val="100"/>
              </a:spcBef>
            </a:pPr>
            <a:r>
              <a:rPr lang="el-GR" spc="-125" dirty="0">
                <a:solidFill>
                  <a:srgbClr val="52697F"/>
                </a:solidFill>
                <a:latin typeface="+mj-lt"/>
              </a:rPr>
              <a:t>3</a:t>
            </a:r>
            <a:r>
              <a:rPr lang="el-GR" spc="-125" baseline="30000" dirty="0">
                <a:solidFill>
                  <a:srgbClr val="52697F"/>
                </a:solidFill>
                <a:latin typeface="+mj-lt"/>
              </a:rPr>
              <a:t>η</a:t>
            </a:r>
            <a:r>
              <a:rPr lang="el-GR" spc="-125" dirty="0">
                <a:solidFill>
                  <a:srgbClr val="52697F"/>
                </a:solidFill>
                <a:latin typeface="+mj-lt"/>
              </a:rPr>
              <a:t> ΑΡΧΗ</a:t>
            </a:r>
            <a:br>
              <a:rPr lang="el-GR" sz="3200" spc="-135" dirty="0">
                <a:solidFill>
                  <a:srgbClr val="52697F"/>
                </a:solidFill>
                <a:latin typeface="+mj-lt"/>
              </a:rPr>
            </a:br>
            <a:r>
              <a:rPr lang="el-GR" sz="3200" spc="-135" dirty="0">
                <a:solidFill>
                  <a:srgbClr val="52697F"/>
                </a:solidFill>
                <a:latin typeface="+mj-lt"/>
              </a:rPr>
              <a:t>ΚΑΛΛΙΕΡΓΗΣΤΕ ΝΕΕΣ ΣΥΝΕΡΓΑΣΙΕΣ ΚΑΙ ΕΜΠΛΕΞΤΕ ΔΙΑΦΟΡΕΤΙΚΕΣ ΦΩΝΕΣ</a:t>
            </a:r>
            <a:endParaRPr sz="3200" dirty="0">
              <a:latin typeface="+mj-lt"/>
            </a:endParaRPr>
          </a:p>
        </p:txBody>
      </p:sp>
      <p:sp>
        <p:nvSpPr>
          <p:cNvPr id="6" name="object 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33</a:t>
            </a:r>
          </a:p>
        </p:txBody>
      </p:sp>
      <p:sp>
        <p:nvSpPr>
          <p:cNvPr id="7" name="object 7"/>
          <p:cNvSpPr txBox="1"/>
          <p:nvPr/>
        </p:nvSpPr>
        <p:spPr>
          <a:xfrm>
            <a:off x="685186" y="7100651"/>
            <a:ext cx="40646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Trebuchet MS"/>
              </a:rPr>
              <a:t>INNOVATION PLAYBOOK</a:t>
            </a:r>
            <a:r>
              <a:rPr lang="el-GR" sz="1000" spc="-5" dirty="0">
                <a:solidFill>
                  <a:schemeClr val="tx1">
                    <a:lumMod val="50000"/>
                    <a:lumOff val="50000"/>
                  </a:schemeClr>
                </a:solidFill>
                <a:latin typeface="Trebuchet MS"/>
                <a:cs typeface="Trebuchet MS"/>
              </a:rPr>
              <a:t> </a:t>
            </a:r>
            <a:r>
              <a:rPr lang="el-GR" sz="1000" spc="-5" dirty="0">
                <a:solidFill>
                  <a:schemeClr val="bg1">
                    <a:lumMod val="50000"/>
                  </a:schemeClr>
                </a:solidFill>
                <a:latin typeface="Trebuchet MS"/>
                <a:cs typeface="Trebuchet MS"/>
              </a:rPr>
              <a:t>| ΑΡΧΕΣ ΚΑΙΝΟΤΟΜΙΑΣ</a:t>
            </a:r>
            <a:endParaRPr sz="1000" dirty="0">
              <a:solidFill>
                <a:schemeClr val="bg1">
                  <a:lumMod val="50000"/>
                </a:schemeClr>
              </a:solidFill>
              <a:latin typeface="Trebuchet MS"/>
              <a:cs typeface="Trebuchet MS"/>
            </a:endParaRPr>
          </a:p>
        </p:txBody>
      </p:sp>
      <p:sp>
        <p:nvSpPr>
          <p:cNvPr id="4" name="object 4"/>
          <p:cNvSpPr txBox="1"/>
          <p:nvPr/>
        </p:nvSpPr>
        <p:spPr>
          <a:xfrm>
            <a:off x="707298" y="2187302"/>
            <a:ext cx="7928702" cy="4166397"/>
          </a:xfrm>
          <a:prstGeom prst="rect">
            <a:avLst/>
          </a:prstGeom>
        </p:spPr>
        <p:txBody>
          <a:bodyPr vert="horz" wrap="square" lIns="0" tIns="12700" rIns="0" bIns="0" rtlCol="0">
            <a:spAutoFit/>
          </a:bodyPr>
          <a:lstStyle/>
          <a:p>
            <a:pPr marL="12700" marR="195580">
              <a:lnSpc>
                <a:spcPct val="111100"/>
              </a:lnSpc>
              <a:spcBef>
                <a:spcPts val="700"/>
              </a:spcBef>
            </a:pPr>
            <a:r>
              <a:rPr lang="el-GR" sz="1200" spc="-40" dirty="0">
                <a:solidFill>
                  <a:srgbClr val="1C2E42"/>
                </a:solidFill>
                <a:latin typeface="+mj-lt"/>
                <a:cs typeface="Trebuchet MS"/>
              </a:rPr>
              <a:t>H επίτευξη καλύτερων δημόσιων αποτελεσμάτων μέσα </a:t>
            </a:r>
            <a:r>
              <a:rPr lang="el-GR" sz="1200" spc="-40" dirty="0">
                <a:solidFill>
                  <a:srgbClr val="1C2E42"/>
                </a:solidFill>
                <a:latin typeface="+mj-lt"/>
              </a:rPr>
              <a:t>από την καινοτομία μπορεί να τεθεί σε σοβαρό κίνδυνο όταν οι κυβερνήσεις είναι αποκομμένες από ευρύτερα οικοσυστήματα καινοτομίας και όταν προσπαθούν να αντιμετωπίζουν σύνθετες προκλήσεις μόνες τους. Η τρίτη αρχή υπογραμμίζει τη σημασία της εμπλοκής ποικίλων συνεργασιών και φωνών στη </a:t>
            </a:r>
            <a:r>
              <a:rPr lang="el-GR" sz="1200" spc="-40" dirty="0">
                <a:solidFill>
                  <a:srgbClr val="1C2E42"/>
                </a:solidFill>
                <a:latin typeface="+mj-lt"/>
                <a:cs typeface="Trebuchet MS"/>
              </a:rPr>
              <a:t>δημόσια διακυβέρνηση. </a:t>
            </a:r>
          </a:p>
          <a:p>
            <a:pPr marL="12700" marR="195580">
              <a:lnSpc>
                <a:spcPct val="111100"/>
              </a:lnSpc>
              <a:spcBef>
                <a:spcPts val="700"/>
              </a:spcBef>
            </a:pPr>
            <a:r>
              <a:rPr lang="el-GR" sz="1200" spc="-40" dirty="0">
                <a:solidFill>
                  <a:srgbClr val="1C2E42"/>
                </a:solidFill>
                <a:latin typeface="+mj-lt"/>
              </a:rPr>
              <a:t>Η καινοτομία για να παράξει δημόσια αξία, πρέπει να επικεντρωθεί στις ανάγκες και τις προσδοκίες των πολιτών, των εταιριών και άλλων χρηστών. Η υιοθέτηση αυτής της χρηστο-κεντρικής, από έξω προς τα μέσα, προοπτικής είναι σημαντική για τον καθορισμό των προτεραιοτήτων, τον σχεδιασμό των διαδικασιών και την αξιολόγηση του αντίκτυπου της δημόσιας καινοτομίας. Αυτή η έμφαση στη δημόσια αξία θα πρέπει να συμπληρώνεται από την κατανόηση των πολιτικών προτεραιοτήτων, της ηγεσίας και των στρατηγικών κατευθύνσεων που επηρεάζουν την καινοτόμα πρακτική. Για τις προκλήσεις που ξεπερνούν τα εθνικά σύνορα, οι διασυνοριακές συμπράξεις και συνεργασίες είναι ζωτικής σημασίας, συμπεριλαμβανομένης της αναζήτησης νέων τρόπων εμπλοκής και δημιουργίας κοινών πρωτοβουλιών μεταξύ των χωρών.</a:t>
            </a:r>
            <a:endParaRPr lang="el-GR" sz="1200" spc="-40" dirty="0">
              <a:solidFill>
                <a:srgbClr val="1C2E42"/>
              </a:solidFill>
              <a:latin typeface="+mj-lt"/>
              <a:cs typeface="Trebuchet MS"/>
            </a:endParaRPr>
          </a:p>
          <a:p>
            <a:pPr marL="12700" marR="195580">
              <a:lnSpc>
                <a:spcPct val="111100"/>
              </a:lnSpc>
              <a:spcBef>
                <a:spcPts val="700"/>
              </a:spcBef>
            </a:pPr>
            <a:r>
              <a:rPr lang="el-GR" sz="1200" spc="-40" dirty="0">
                <a:solidFill>
                  <a:srgbClr val="1C2E42"/>
                </a:solidFill>
                <a:latin typeface="+mj-lt"/>
                <a:cs typeface="Trebuchet MS"/>
              </a:rPr>
              <a:t>H συνεργασία πέρα των ορίων του δημόσιου τομέα και με </a:t>
            </a:r>
            <a:r>
              <a:rPr lang="el-GR" sz="1200" spc="-40" dirty="0">
                <a:solidFill>
                  <a:srgbClr val="1C2E42"/>
                </a:solidFill>
                <a:latin typeface="+mj-lt"/>
              </a:rPr>
              <a:t>τη συμμετοχή των σχετικών ενδιαφερόμενων μερών από την κοινωνία των πολιτών, την επιχειρηματική κοινότητα, τα επιστημονικά δίκτυα και άλλους τομείς, μπορεί να λάβει πληθώρα μορφών που προωθούν την συνδημιουργία και τη βιώσιμη καινοτομία. Η διαφάνεια και η λογοδοσία, η παρουσίαση απτών αποτελεσμάτων και η συντονισμένη παρακολούθηση των πρωτοβουλιών είναι σημαντικές για τη δημιουργία βιωσιμότητας και την οικοδόμηση εμπιστοσύνης μεταξύ των εταίρων.</a:t>
            </a:r>
          </a:p>
          <a:p>
            <a:pPr marL="12700" marR="195580">
              <a:lnSpc>
                <a:spcPct val="111100"/>
              </a:lnSpc>
              <a:spcBef>
                <a:spcPts val="700"/>
              </a:spcBef>
            </a:pPr>
            <a:r>
              <a:rPr lang="el-GR" sz="1200" spc="-40" dirty="0">
                <a:solidFill>
                  <a:srgbClr val="1C2E42"/>
                </a:solidFill>
                <a:latin typeface="+mj-lt"/>
              </a:rPr>
              <a:t>Ιδιαίτερη προσοχή θα πρέπει να δοθεί σε αναδυόμενες φωνές και προοπτικές που συχνά υπο-εκπροσωπούνται, διασφαλίζοντας ότι τα μηνύματα αυτών των κοινοτήτων μπορούν να ληφθούν υπόψη στον σχεδιασμό των πολιτικών και των υπηρεσιών. Έχοντας αυτό κατά νου, οι δημόσιες διοικήσεις θα πρέπει να μειώσουν τα εμπόδια συζήτησης με αυτές τις κοινότητες ως έναν τρόπο βελτίωσης του σχεδιασμού, της ανάπτυξης και της χρήσης τόσο των πολιτικών, όσο και των υπηρεσιών. </a:t>
            </a:r>
          </a:p>
        </p:txBody>
      </p:sp>
      <p:sp>
        <p:nvSpPr>
          <p:cNvPr id="5" name="object 5"/>
          <p:cNvSpPr txBox="1"/>
          <p:nvPr/>
        </p:nvSpPr>
        <p:spPr>
          <a:xfrm>
            <a:off x="707298" y="1714015"/>
            <a:ext cx="5337901" cy="335989"/>
          </a:xfrm>
          <a:prstGeom prst="rect">
            <a:avLst/>
          </a:prstGeom>
        </p:spPr>
        <p:txBody>
          <a:bodyPr vert="horz" wrap="square" lIns="0" tIns="12700" rIns="0" bIns="0" rtlCol="0">
            <a:spAutoFit/>
          </a:bodyPr>
          <a:lstStyle/>
          <a:p>
            <a:pPr marL="12700">
              <a:lnSpc>
                <a:spcPct val="100000"/>
              </a:lnSpc>
              <a:spcBef>
                <a:spcPts val="100"/>
              </a:spcBef>
            </a:pPr>
            <a:r>
              <a:rPr lang="el-GR" sz="2100" spc="-75" dirty="0">
                <a:solidFill>
                  <a:srgbClr val="52697F"/>
                </a:solidFill>
                <a:latin typeface="+mj-lt"/>
                <a:cs typeface="Trebuchet MS"/>
              </a:rPr>
              <a:t>ΓΙΑΤΙ ΕΙΝΑΙ ΤΟΣΟ ΣΗΜΑΝΤΙΚΗ Η ΤΡΙΤΗ ΑΡΧΗ;</a:t>
            </a:r>
            <a:endParaRPr sz="2100" dirty="0">
              <a:latin typeface="+mj-lt"/>
              <a:cs typeface="Trebuchet MS"/>
            </a:endParaRPr>
          </a:p>
        </p:txBody>
      </p:sp>
    </p:spTree>
  </p:cSld>
  <p:clrMapOvr>
    <a:masterClrMapping/>
  </p:clrMapOvr>
  <p:transition>
    <p:zoom/>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034886" y="-19050"/>
            <a:ext cx="9122105" cy="6735296"/>
          </a:xfrm>
          <a:prstGeom prst="rect">
            <a:avLst/>
          </a:prstGeom>
        </p:spPr>
      </p:pic>
      <p:sp>
        <p:nvSpPr>
          <p:cNvPr id="3" name="object 3"/>
          <p:cNvSpPr txBox="1">
            <a:spLocks noGrp="1"/>
          </p:cNvSpPr>
          <p:nvPr>
            <p:ph type="title"/>
          </p:nvPr>
        </p:nvSpPr>
        <p:spPr>
          <a:xfrm>
            <a:off x="709964" y="393968"/>
            <a:ext cx="6414671" cy="1320874"/>
          </a:xfrm>
          <a:prstGeom prst="rect">
            <a:avLst/>
          </a:prstGeom>
        </p:spPr>
        <p:txBody>
          <a:bodyPr vert="horz" wrap="square" lIns="0" tIns="12700" rIns="0" bIns="0" rtlCol="0">
            <a:spAutoFit/>
          </a:bodyPr>
          <a:lstStyle/>
          <a:p>
            <a:pPr marL="12700">
              <a:spcBef>
                <a:spcPts val="100"/>
              </a:spcBef>
            </a:pPr>
            <a:r>
              <a:rPr lang="el-GR" spc="-125" dirty="0">
                <a:solidFill>
                  <a:srgbClr val="52697F"/>
                </a:solidFill>
                <a:latin typeface="+mj-lt"/>
              </a:rPr>
              <a:t>3</a:t>
            </a:r>
            <a:r>
              <a:rPr lang="el-GR" spc="-125" baseline="30000" dirty="0">
                <a:solidFill>
                  <a:srgbClr val="52697F"/>
                </a:solidFill>
                <a:latin typeface="+mj-lt"/>
              </a:rPr>
              <a:t>η</a:t>
            </a:r>
            <a:r>
              <a:rPr lang="el-GR" spc="-125" dirty="0">
                <a:solidFill>
                  <a:srgbClr val="52697F"/>
                </a:solidFill>
                <a:latin typeface="+mj-lt"/>
              </a:rPr>
              <a:t> ΑΡΧΗ</a:t>
            </a:r>
            <a:br>
              <a:rPr lang="el-GR" spc="-125" dirty="0">
                <a:solidFill>
                  <a:srgbClr val="52697F"/>
                </a:solidFill>
                <a:latin typeface="+mj-lt"/>
              </a:rPr>
            </a:br>
            <a:r>
              <a:rPr lang="el-GR" sz="3200" spc="-125" dirty="0">
                <a:solidFill>
                  <a:srgbClr val="52697F"/>
                </a:solidFill>
                <a:latin typeface="+mj-lt"/>
              </a:rPr>
              <a:t>ΚΑΛΛΙΕΡΓΗΣΤΕ ΝΕΕΣ ΣΥΝΕΡΓΑΣΙΕΣ ΚΑΙ ΕΜΠΛΕΞΤΕ ΔΙΑΦΟΡΕΤΙΚΕΣ ΦΩΝΕΣ</a:t>
            </a:r>
            <a:endParaRPr sz="4400" dirty="0">
              <a:latin typeface="+mj-lt"/>
            </a:endParaRPr>
          </a:p>
        </p:txBody>
      </p:sp>
      <p:sp>
        <p:nvSpPr>
          <p:cNvPr id="4" name="object 4"/>
          <p:cNvSpPr txBox="1"/>
          <p:nvPr/>
        </p:nvSpPr>
        <p:spPr>
          <a:xfrm>
            <a:off x="3520503" y="2213399"/>
            <a:ext cx="1669526" cy="1054134"/>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cs typeface="Trebuchet MS"/>
              </a:rPr>
              <a:t>Συμμετέχουν τα σχετικά εμπλεκόμενα μέρη  των πρωτοβουλιών καινοτομίας;</a:t>
            </a:r>
            <a:endParaRPr sz="1400" b="1" spc="25" dirty="0">
              <a:solidFill>
                <a:srgbClr val="1C2E42"/>
              </a:solidFill>
              <a:latin typeface="+mj-lt"/>
              <a:cs typeface="Trebuchet MS"/>
            </a:endParaRPr>
          </a:p>
        </p:txBody>
      </p:sp>
      <p:pic>
        <p:nvPicPr>
          <p:cNvPr id="5" name="object 5"/>
          <p:cNvPicPr/>
          <p:nvPr/>
        </p:nvPicPr>
        <p:blipFill>
          <a:blip r:embed="rId3" cstate="print"/>
          <a:stretch>
            <a:fillRect/>
          </a:stretch>
        </p:blipFill>
        <p:spPr>
          <a:xfrm>
            <a:off x="3783076" y="3405175"/>
            <a:ext cx="1283423" cy="490118"/>
          </a:xfrm>
          <a:prstGeom prst="rect">
            <a:avLst/>
          </a:prstGeom>
        </p:spPr>
      </p:pic>
      <p:sp>
        <p:nvSpPr>
          <p:cNvPr id="6" name="object 6"/>
          <p:cNvSpPr txBox="1"/>
          <p:nvPr/>
        </p:nvSpPr>
        <p:spPr>
          <a:xfrm>
            <a:off x="3998257" y="3464100"/>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4"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tx1">
                  <a:lumMod val="75000"/>
                  <a:lumOff val="25000"/>
                </a:schemeClr>
              </a:solidFill>
              <a:latin typeface="+mj-lt"/>
              <a:cs typeface="Trebuchet MS"/>
            </a:endParaRPr>
          </a:p>
        </p:txBody>
      </p:sp>
      <p:grpSp>
        <p:nvGrpSpPr>
          <p:cNvPr id="7" name="object 7"/>
          <p:cNvGrpSpPr/>
          <p:nvPr/>
        </p:nvGrpSpPr>
        <p:grpSpPr>
          <a:xfrm>
            <a:off x="3779894" y="3402001"/>
            <a:ext cx="3345179" cy="496570"/>
            <a:chOff x="3779894" y="3402001"/>
            <a:chExt cx="3345179" cy="496570"/>
          </a:xfrm>
        </p:grpSpPr>
        <p:sp>
          <p:nvSpPr>
            <p:cNvPr id="8" name="object 8"/>
            <p:cNvSpPr/>
            <p:nvPr/>
          </p:nvSpPr>
          <p:spPr>
            <a:xfrm>
              <a:off x="3783069"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9" name="object 9"/>
            <p:cNvPicPr/>
            <p:nvPr/>
          </p:nvPicPr>
          <p:blipFill>
            <a:blip r:embed="rId5" cstate="print"/>
            <a:stretch>
              <a:fillRect/>
            </a:stretch>
          </p:blipFill>
          <p:spPr>
            <a:xfrm>
              <a:off x="5841200" y="3405175"/>
              <a:ext cx="1283436" cy="490118"/>
            </a:xfrm>
            <a:prstGeom prst="rect">
              <a:avLst/>
            </a:prstGeom>
          </p:spPr>
        </p:pic>
      </p:grpSp>
      <p:sp>
        <p:nvSpPr>
          <p:cNvPr id="10" name="object 10"/>
          <p:cNvSpPr txBox="1"/>
          <p:nvPr/>
        </p:nvSpPr>
        <p:spPr>
          <a:xfrm>
            <a:off x="5571520" y="2071906"/>
            <a:ext cx="1823170" cy="1259318"/>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cs typeface="Trebuchet MS"/>
              </a:rPr>
              <a:t>Υιοθετούνται και υποστηρίζονται διαφανείς συνεργασίες με δρώντες εκτός Κυβέρνησης;</a:t>
            </a:r>
            <a:endParaRPr sz="1400" b="1" spc="25" dirty="0">
              <a:solidFill>
                <a:srgbClr val="1C2E42"/>
              </a:solidFill>
              <a:latin typeface="+mj-lt"/>
              <a:cs typeface="Trebuchet MS"/>
            </a:endParaRPr>
          </a:p>
        </p:txBody>
      </p:sp>
      <p:grpSp>
        <p:nvGrpSpPr>
          <p:cNvPr id="11" name="object 11"/>
          <p:cNvGrpSpPr/>
          <p:nvPr/>
        </p:nvGrpSpPr>
        <p:grpSpPr>
          <a:xfrm>
            <a:off x="5838129" y="3390929"/>
            <a:ext cx="3345179" cy="496570"/>
            <a:chOff x="5838028" y="3402001"/>
            <a:chExt cx="3345179" cy="496570"/>
          </a:xfrm>
        </p:grpSpPr>
        <p:sp>
          <p:nvSpPr>
            <p:cNvPr id="12" name="object 12"/>
            <p:cNvSpPr/>
            <p:nvPr/>
          </p:nvSpPr>
          <p:spPr>
            <a:xfrm>
              <a:off x="5841203"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13" name="object 13"/>
            <p:cNvPicPr/>
            <p:nvPr/>
          </p:nvPicPr>
          <p:blipFill>
            <a:blip r:embed="rId6" cstate="print"/>
            <a:stretch>
              <a:fillRect/>
            </a:stretch>
          </p:blipFill>
          <p:spPr>
            <a:xfrm>
              <a:off x="7899335" y="3405175"/>
              <a:ext cx="1283436" cy="490118"/>
            </a:xfrm>
            <a:prstGeom prst="rect">
              <a:avLst/>
            </a:prstGeom>
          </p:spPr>
        </p:pic>
      </p:grpSp>
      <p:grpSp>
        <p:nvGrpSpPr>
          <p:cNvPr id="15" name="object 15"/>
          <p:cNvGrpSpPr/>
          <p:nvPr/>
        </p:nvGrpSpPr>
        <p:grpSpPr>
          <a:xfrm>
            <a:off x="7896163" y="3402001"/>
            <a:ext cx="3103880" cy="3906520"/>
            <a:chOff x="7896163" y="3402001"/>
            <a:chExt cx="3103880" cy="3906520"/>
          </a:xfrm>
        </p:grpSpPr>
        <p:sp>
          <p:nvSpPr>
            <p:cNvPr id="16" name="object 16"/>
            <p:cNvSpPr/>
            <p:nvPr/>
          </p:nvSpPr>
          <p:spPr>
            <a:xfrm>
              <a:off x="7899338"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17" name="object 17"/>
            <p:cNvSpPr/>
            <p:nvPr/>
          </p:nvSpPr>
          <p:spPr>
            <a:xfrm>
              <a:off x="8220003" y="452819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D9EBFA"/>
            </a:solidFill>
          </p:spPr>
          <p:txBody>
            <a:bodyPr wrap="square" lIns="0" tIns="0" rIns="0" bIns="0" rtlCol="0"/>
            <a:lstStyle/>
            <a:p>
              <a:endParaRPr dirty="0"/>
            </a:p>
          </p:txBody>
        </p:sp>
      </p:grpSp>
      <p:sp>
        <p:nvSpPr>
          <p:cNvPr id="18" name="object 18"/>
          <p:cNvSpPr txBox="1"/>
          <p:nvPr/>
        </p:nvSpPr>
        <p:spPr>
          <a:xfrm>
            <a:off x="8868855" y="5000852"/>
            <a:ext cx="1660277" cy="1259318"/>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cs typeface="Trebuchet MS"/>
              </a:rPr>
              <a:t>Αναπτύσσονται οι πρωτοβουλίες καινοτομίας μαζί με τους χρήστες, και όχι μόνο για τους χρήστες;</a:t>
            </a:r>
            <a:endParaRPr sz="1400" b="1" spc="25" dirty="0">
              <a:solidFill>
                <a:srgbClr val="1C2E42"/>
              </a:solidFill>
              <a:latin typeface="+mj-lt"/>
              <a:cs typeface="Trebuchet MS"/>
            </a:endParaRPr>
          </a:p>
        </p:txBody>
      </p:sp>
      <p:pic>
        <p:nvPicPr>
          <p:cNvPr id="19" name="object 19"/>
          <p:cNvPicPr/>
          <p:nvPr/>
        </p:nvPicPr>
        <p:blipFill>
          <a:blip r:embed="rId7" cstate="print"/>
          <a:stretch>
            <a:fillRect/>
          </a:stretch>
        </p:blipFill>
        <p:spPr>
          <a:xfrm>
            <a:off x="8968193" y="6257645"/>
            <a:ext cx="1283423" cy="490105"/>
          </a:xfrm>
          <a:prstGeom prst="rect">
            <a:avLst/>
          </a:prstGeom>
        </p:spPr>
      </p:pic>
      <p:grpSp>
        <p:nvGrpSpPr>
          <p:cNvPr id="21" name="object 21"/>
          <p:cNvGrpSpPr/>
          <p:nvPr/>
        </p:nvGrpSpPr>
        <p:grpSpPr>
          <a:xfrm>
            <a:off x="6126588" y="4528195"/>
            <a:ext cx="4128770" cy="2780030"/>
            <a:chOff x="6126588" y="4528195"/>
            <a:chExt cx="4128770" cy="2780030"/>
          </a:xfrm>
        </p:grpSpPr>
        <p:sp>
          <p:nvSpPr>
            <p:cNvPr id="22" name="object 22"/>
            <p:cNvSpPr/>
            <p:nvPr/>
          </p:nvSpPr>
          <p:spPr>
            <a:xfrm>
              <a:off x="8968187" y="625763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23" name="object 23"/>
            <p:cNvSpPr/>
            <p:nvPr/>
          </p:nvSpPr>
          <p:spPr>
            <a:xfrm>
              <a:off x="6126588" y="452819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D9EBFA"/>
            </a:solidFill>
          </p:spPr>
          <p:txBody>
            <a:bodyPr wrap="square" lIns="0" tIns="0" rIns="0" bIns="0" rtlCol="0"/>
            <a:lstStyle/>
            <a:p>
              <a:endParaRPr dirty="0"/>
            </a:p>
          </p:txBody>
        </p:sp>
      </p:grpSp>
      <p:sp>
        <p:nvSpPr>
          <p:cNvPr id="24" name="object 24"/>
          <p:cNvSpPr txBox="1"/>
          <p:nvPr/>
        </p:nvSpPr>
        <p:spPr>
          <a:xfrm>
            <a:off x="6690302" y="5260785"/>
            <a:ext cx="1629507" cy="848949"/>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1C2E42"/>
                </a:solidFill>
                <a:latin typeface="+mj-lt"/>
                <a:cs typeface="Trebuchet MS"/>
              </a:rPr>
              <a:t>Εισακούγονται οι ποικίλες και αναδυόμενες φωνές;</a:t>
            </a:r>
            <a:endParaRPr sz="1400" b="1" dirty="0">
              <a:latin typeface="+mj-lt"/>
              <a:cs typeface="Trebuchet MS"/>
            </a:endParaRPr>
          </a:p>
        </p:txBody>
      </p:sp>
      <p:pic>
        <p:nvPicPr>
          <p:cNvPr id="25" name="object 25"/>
          <p:cNvPicPr/>
          <p:nvPr/>
        </p:nvPicPr>
        <p:blipFill>
          <a:blip r:embed="rId8" cstate="print"/>
          <a:stretch>
            <a:fillRect/>
          </a:stretch>
        </p:blipFill>
        <p:spPr>
          <a:xfrm>
            <a:off x="6874776" y="6257645"/>
            <a:ext cx="1283423" cy="490105"/>
          </a:xfrm>
          <a:prstGeom prst="rect">
            <a:avLst/>
          </a:prstGeom>
        </p:spPr>
      </p:pic>
      <p:grpSp>
        <p:nvGrpSpPr>
          <p:cNvPr id="27" name="object 27"/>
          <p:cNvGrpSpPr/>
          <p:nvPr/>
        </p:nvGrpSpPr>
        <p:grpSpPr>
          <a:xfrm>
            <a:off x="4024193" y="4528195"/>
            <a:ext cx="4137660" cy="2780030"/>
            <a:chOff x="4024193" y="4528195"/>
            <a:chExt cx="4137660" cy="2780030"/>
          </a:xfrm>
        </p:grpSpPr>
        <p:sp>
          <p:nvSpPr>
            <p:cNvPr id="28" name="object 28"/>
            <p:cNvSpPr/>
            <p:nvPr/>
          </p:nvSpPr>
          <p:spPr>
            <a:xfrm>
              <a:off x="6874771" y="625763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29" name="object 29"/>
            <p:cNvSpPr/>
            <p:nvPr/>
          </p:nvSpPr>
          <p:spPr>
            <a:xfrm>
              <a:off x="4024193" y="452819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D9EBFA"/>
            </a:solidFill>
          </p:spPr>
          <p:txBody>
            <a:bodyPr wrap="square" lIns="0" tIns="0" rIns="0" bIns="0" rtlCol="0"/>
            <a:lstStyle/>
            <a:p>
              <a:endParaRPr dirty="0"/>
            </a:p>
          </p:txBody>
        </p:sp>
      </p:grpSp>
      <p:sp>
        <p:nvSpPr>
          <p:cNvPr id="30" name="object 30"/>
          <p:cNvSpPr txBox="1"/>
          <p:nvPr/>
        </p:nvSpPr>
        <p:spPr>
          <a:xfrm>
            <a:off x="4479346" y="5117506"/>
            <a:ext cx="1771643" cy="1054134"/>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cs typeface="Trebuchet MS"/>
              </a:rPr>
              <a:t>Υποστηρίζονται, λαμβάνονται υπόψη και εμπλέκονται τα οικοσυστήματα καινοτομίας;</a:t>
            </a:r>
            <a:endParaRPr sz="1400" b="1" spc="25" dirty="0">
              <a:solidFill>
                <a:srgbClr val="1C2E42"/>
              </a:solidFill>
              <a:latin typeface="+mj-lt"/>
              <a:cs typeface="Trebuchet MS"/>
            </a:endParaRPr>
          </a:p>
        </p:txBody>
      </p:sp>
      <p:pic>
        <p:nvPicPr>
          <p:cNvPr id="31" name="object 31"/>
          <p:cNvPicPr/>
          <p:nvPr/>
        </p:nvPicPr>
        <p:blipFill>
          <a:blip r:embed="rId9" cstate="print"/>
          <a:stretch>
            <a:fillRect/>
          </a:stretch>
        </p:blipFill>
        <p:spPr>
          <a:xfrm>
            <a:off x="4772380" y="6257645"/>
            <a:ext cx="1283436" cy="490105"/>
          </a:xfrm>
          <a:prstGeom prst="rect">
            <a:avLst/>
          </a:prstGeom>
        </p:spPr>
      </p:pic>
      <p:grpSp>
        <p:nvGrpSpPr>
          <p:cNvPr id="33" name="object 33"/>
          <p:cNvGrpSpPr/>
          <p:nvPr/>
        </p:nvGrpSpPr>
        <p:grpSpPr>
          <a:xfrm>
            <a:off x="4769201" y="3405175"/>
            <a:ext cx="6471920" cy="3345815"/>
            <a:chOff x="4769201" y="3405175"/>
            <a:chExt cx="6471920" cy="3345815"/>
          </a:xfrm>
        </p:grpSpPr>
        <p:sp>
          <p:nvSpPr>
            <p:cNvPr id="34" name="object 34"/>
            <p:cNvSpPr/>
            <p:nvPr/>
          </p:nvSpPr>
          <p:spPr>
            <a:xfrm>
              <a:off x="4772376" y="625763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5" name="object 35"/>
            <p:cNvPicPr/>
            <p:nvPr/>
          </p:nvPicPr>
          <p:blipFill>
            <a:blip r:embed="rId6" cstate="print"/>
            <a:stretch>
              <a:fillRect/>
            </a:stretch>
          </p:blipFill>
          <p:spPr>
            <a:xfrm>
              <a:off x="9957472" y="3405175"/>
              <a:ext cx="1283436" cy="490118"/>
            </a:xfrm>
            <a:prstGeom prst="rect">
              <a:avLst/>
            </a:prstGeom>
          </p:spPr>
        </p:pic>
      </p:grpSp>
      <p:sp>
        <p:nvSpPr>
          <p:cNvPr id="37" name="object 37"/>
          <p:cNvSpPr/>
          <p:nvPr/>
        </p:nvSpPr>
        <p:spPr>
          <a:xfrm>
            <a:off x="9957474"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38" name="object 38"/>
          <p:cNvSpPr txBox="1"/>
          <p:nvPr/>
        </p:nvSpPr>
        <p:spPr>
          <a:xfrm>
            <a:off x="7776181" y="2213399"/>
            <a:ext cx="1530350"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1C2E42"/>
                </a:solidFill>
                <a:latin typeface="+mj-lt"/>
                <a:cs typeface="Trebuchet MS"/>
              </a:rPr>
              <a:t>Αναγνωρίζονται πολλαπλές προοπτικές και διαφορετικοί τομείς γνώσης;</a:t>
            </a:r>
            <a:endParaRPr sz="1400" b="1" dirty="0">
              <a:latin typeface="+mj-lt"/>
              <a:cs typeface="Trebuchet MS"/>
            </a:endParaRPr>
          </a:p>
        </p:txBody>
      </p:sp>
      <p:sp>
        <p:nvSpPr>
          <p:cNvPr id="39" name="object 39"/>
          <p:cNvSpPr txBox="1"/>
          <p:nvPr/>
        </p:nvSpPr>
        <p:spPr>
          <a:xfrm>
            <a:off x="9858941" y="2246367"/>
            <a:ext cx="1687582"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1C2E42"/>
                </a:solidFill>
                <a:latin typeface="+mj-lt"/>
                <a:cs typeface="Trebuchet MS"/>
              </a:rPr>
              <a:t>Αναπτύσσονται και καλλιεργούνται κοινές αντιλήψεις ανάμεσα στους εταίρους;</a:t>
            </a:r>
            <a:endParaRPr sz="1400" b="1" spc="25" dirty="0">
              <a:solidFill>
                <a:srgbClr val="1C2E42"/>
              </a:solidFill>
              <a:latin typeface="+mj-lt"/>
              <a:cs typeface="Trebuchet MS"/>
            </a:endParaRPr>
          </a:p>
        </p:txBody>
      </p:sp>
      <p:sp>
        <p:nvSpPr>
          <p:cNvPr id="40" name="object 40"/>
          <p:cNvSpPr txBox="1"/>
          <p:nvPr/>
        </p:nvSpPr>
        <p:spPr>
          <a:xfrm>
            <a:off x="707299" y="2361049"/>
            <a:ext cx="2065020" cy="2267095"/>
          </a:xfrm>
          <a:prstGeom prst="rect">
            <a:avLst/>
          </a:prstGeom>
        </p:spPr>
        <p:txBody>
          <a:bodyPr vert="horz" wrap="square" lIns="0" tIns="7620" rIns="0" bIns="0" rtlCol="0">
            <a:spAutoFit/>
          </a:bodyPr>
          <a:lstStyle/>
          <a:p>
            <a:pPr marL="12700" marR="207645">
              <a:lnSpc>
                <a:spcPct val="102600"/>
              </a:lnSpc>
              <a:spcBef>
                <a:spcPts val="60"/>
              </a:spcBef>
            </a:pPr>
            <a:r>
              <a:rPr lang="el-GR" sz="1300" spc="-65" dirty="0">
                <a:solidFill>
                  <a:srgbClr val="1C2E42"/>
                </a:solidFill>
                <a:latin typeface="+mj-lt"/>
                <a:cs typeface="Trebuchet MS"/>
              </a:rPr>
              <a:t>Χρησιμοποιήστε αυτές τις ερωτήσεις για να αξιολογήσετε την τρέχουσα ικανότητα καινοτομίας σας. Μόλις εντοπίσετε ένα κενό, το </a:t>
            </a:r>
            <a:r>
              <a:rPr lang="en-US" sz="1300" b="1" spc="-65" dirty="0">
                <a:solidFill>
                  <a:srgbClr val="FF0000"/>
                </a:solidFill>
                <a:latin typeface="+mj-lt"/>
                <a:cs typeface="Trebuchet MS"/>
              </a:rPr>
              <a:t>Innovation Playbook </a:t>
            </a:r>
            <a:r>
              <a:rPr lang="el-GR" sz="1300" spc="-65" dirty="0">
                <a:solidFill>
                  <a:srgbClr val="1C2E42"/>
                </a:solidFill>
                <a:latin typeface="+mj-lt"/>
                <a:cs typeface="Trebuchet MS"/>
              </a:rPr>
              <a:t>σας καθοδηγεί στην αντίστοιχη δράση που μπορείτε να αναλάβετε για να βελτιώσετε την υφιστάμενη κατάστασή σας.</a:t>
            </a:r>
          </a:p>
        </p:txBody>
      </p:sp>
      <p:grpSp>
        <p:nvGrpSpPr>
          <p:cNvPr id="41" name="object 41"/>
          <p:cNvGrpSpPr/>
          <p:nvPr/>
        </p:nvGrpSpPr>
        <p:grpSpPr>
          <a:xfrm>
            <a:off x="720001" y="1955999"/>
            <a:ext cx="363220" cy="363220"/>
            <a:chOff x="720001" y="1955999"/>
            <a:chExt cx="363220" cy="363220"/>
          </a:xfrm>
        </p:grpSpPr>
        <p:sp>
          <p:nvSpPr>
            <p:cNvPr id="42" name="object 42"/>
            <p:cNvSpPr/>
            <p:nvPr/>
          </p:nvSpPr>
          <p:spPr>
            <a:xfrm>
              <a:off x="720001" y="1955999"/>
              <a:ext cx="363220" cy="363220"/>
            </a:xfrm>
            <a:custGeom>
              <a:avLst/>
              <a:gdLst/>
              <a:ahLst/>
              <a:cxnLst/>
              <a:rect l="l" t="t" r="r" b="b"/>
              <a:pathLst>
                <a:path w="363219" h="363219">
                  <a:moveTo>
                    <a:pt x="181546" y="0"/>
                  </a:moveTo>
                  <a:lnTo>
                    <a:pt x="133283" y="6485"/>
                  </a:lnTo>
                  <a:lnTo>
                    <a:pt x="89916" y="24789"/>
                  </a:lnTo>
                  <a:lnTo>
                    <a:pt x="53173" y="53179"/>
                  </a:lnTo>
                  <a:lnTo>
                    <a:pt x="24786" y="89925"/>
                  </a:lnTo>
                  <a:lnTo>
                    <a:pt x="6484" y="133295"/>
                  </a:lnTo>
                  <a:lnTo>
                    <a:pt x="0" y="181559"/>
                  </a:lnTo>
                  <a:lnTo>
                    <a:pt x="6484" y="229822"/>
                  </a:lnTo>
                  <a:lnTo>
                    <a:pt x="24786" y="273192"/>
                  </a:lnTo>
                  <a:lnTo>
                    <a:pt x="53173" y="309938"/>
                  </a:lnTo>
                  <a:lnTo>
                    <a:pt x="89916" y="338328"/>
                  </a:lnTo>
                  <a:lnTo>
                    <a:pt x="133283" y="356632"/>
                  </a:lnTo>
                  <a:lnTo>
                    <a:pt x="181546" y="363118"/>
                  </a:lnTo>
                  <a:lnTo>
                    <a:pt x="229814" y="356632"/>
                  </a:lnTo>
                  <a:lnTo>
                    <a:pt x="273185" y="338328"/>
                  </a:lnTo>
                  <a:lnTo>
                    <a:pt x="309930" y="309938"/>
                  </a:lnTo>
                  <a:lnTo>
                    <a:pt x="338319" y="273192"/>
                  </a:lnTo>
                  <a:lnTo>
                    <a:pt x="356620" y="229822"/>
                  </a:lnTo>
                  <a:lnTo>
                    <a:pt x="363105" y="181559"/>
                  </a:lnTo>
                  <a:lnTo>
                    <a:pt x="356620" y="133295"/>
                  </a:lnTo>
                  <a:lnTo>
                    <a:pt x="338319" y="89925"/>
                  </a:lnTo>
                  <a:lnTo>
                    <a:pt x="309930" y="53179"/>
                  </a:lnTo>
                  <a:lnTo>
                    <a:pt x="273185" y="24789"/>
                  </a:lnTo>
                  <a:lnTo>
                    <a:pt x="229814" y="6485"/>
                  </a:lnTo>
                  <a:lnTo>
                    <a:pt x="181546" y="0"/>
                  </a:lnTo>
                  <a:close/>
                </a:path>
              </a:pathLst>
            </a:custGeom>
            <a:solidFill>
              <a:srgbClr val="52697F"/>
            </a:solidFill>
          </p:spPr>
          <p:txBody>
            <a:bodyPr wrap="square" lIns="0" tIns="0" rIns="0" bIns="0" rtlCol="0"/>
            <a:lstStyle/>
            <a:p>
              <a:endParaRPr dirty="0"/>
            </a:p>
          </p:txBody>
        </p:sp>
        <p:pic>
          <p:nvPicPr>
            <p:cNvPr id="43" name="object 43"/>
            <p:cNvPicPr/>
            <p:nvPr/>
          </p:nvPicPr>
          <p:blipFill>
            <a:blip r:embed="rId10" cstate="print"/>
            <a:stretch>
              <a:fillRect/>
            </a:stretch>
          </p:blipFill>
          <p:spPr>
            <a:xfrm>
              <a:off x="829310" y="2029466"/>
              <a:ext cx="144449" cy="233470"/>
            </a:xfrm>
            <a:prstGeom prst="rect">
              <a:avLst/>
            </a:prstGeom>
          </p:spPr>
        </p:pic>
      </p:grpSp>
      <p:pic>
        <p:nvPicPr>
          <p:cNvPr id="44" name="object 44"/>
          <p:cNvPicPr/>
          <p:nvPr/>
        </p:nvPicPr>
        <p:blipFill>
          <a:blip r:embed="rId11" cstate="print"/>
          <a:stretch>
            <a:fillRect/>
          </a:stretch>
        </p:blipFill>
        <p:spPr>
          <a:xfrm>
            <a:off x="723173" y="6251286"/>
            <a:ext cx="2156830" cy="490118"/>
          </a:xfrm>
          <a:prstGeom prst="rect">
            <a:avLst/>
          </a:prstGeom>
        </p:spPr>
      </p:pic>
      <p:sp>
        <p:nvSpPr>
          <p:cNvPr id="45" name="object 45"/>
          <p:cNvSpPr txBox="1"/>
          <p:nvPr/>
        </p:nvSpPr>
        <p:spPr>
          <a:xfrm>
            <a:off x="1034940" y="6411646"/>
            <a:ext cx="1762506" cy="182101"/>
          </a:xfrm>
          <a:prstGeom prst="rect">
            <a:avLst/>
          </a:prstGeom>
        </p:spPr>
        <p:txBody>
          <a:bodyPr vert="horz" wrap="square" lIns="0" tIns="12700" rIns="0" bIns="0" rtlCol="0">
            <a:spAutoFit/>
          </a:bodyPr>
          <a:lstStyle/>
          <a:p>
            <a:pPr marL="12700">
              <a:lnSpc>
                <a:spcPct val="100000"/>
              </a:lnSpc>
              <a:spcBef>
                <a:spcPts val="100"/>
              </a:spcBef>
            </a:pPr>
            <a:r>
              <a:rPr lang="el-GR" sz="1100" spc="-25" dirty="0">
                <a:solidFill>
                  <a:schemeClr val="tx1">
                    <a:lumMod val="85000"/>
                    <a:lumOff val="15000"/>
                  </a:schemeClr>
                </a:solidFill>
                <a:latin typeface="+mj-lt"/>
                <a:cs typeface="Trebuchet MS"/>
                <a:hlinkClick r:id="rId12" action="ppaction://hlinksldjump">
                  <a:extLst>
                    <a:ext uri="{A12FA001-AC4F-418D-AE19-62706E023703}">
                      <ahyp:hlinkClr xmlns:ahyp="http://schemas.microsoft.com/office/drawing/2018/hyperlinkcolor" val="tx"/>
                    </a:ext>
                  </a:extLst>
                </a:hlinkClick>
              </a:rPr>
              <a:t>Επιλέξτε μία άλλη πρόκληση</a:t>
            </a:r>
            <a:endParaRPr sz="1100" dirty="0">
              <a:solidFill>
                <a:schemeClr val="tx1">
                  <a:lumMod val="85000"/>
                  <a:lumOff val="15000"/>
                </a:schemeClr>
              </a:solidFill>
              <a:latin typeface="+mj-lt"/>
              <a:cs typeface="Trebuchet MS"/>
            </a:endParaRPr>
          </a:p>
        </p:txBody>
      </p:sp>
      <p:sp>
        <p:nvSpPr>
          <p:cNvPr id="46" name="object 46"/>
          <p:cNvSpPr/>
          <p:nvPr/>
        </p:nvSpPr>
        <p:spPr>
          <a:xfrm>
            <a:off x="888504" y="6425368"/>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47" name="object 47"/>
          <p:cNvSpPr txBox="1"/>
          <p:nvPr/>
        </p:nvSpPr>
        <p:spPr>
          <a:xfrm>
            <a:off x="311299" y="7094555"/>
            <a:ext cx="5124301"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lang="el-GR" sz="1000" spc="-15" dirty="0">
                <a:solidFill>
                  <a:schemeClr val="bg1">
                    <a:lumMod val="50000"/>
                  </a:schemeClr>
                </a:solidFill>
                <a:latin typeface="Trebuchet MS"/>
                <a:cs typeface="Trebuchet MS"/>
              </a:rPr>
              <a:t>34	</a:t>
            </a:r>
            <a:r>
              <a:rPr lang="en-US" sz="1000" spc="-5" dirty="0">
                <a:solidFill>
                  <a:schemeClr val="tx1">
                    <a:lumMod val="50000"/>
                    <a:lumOff val="50000"/>
                  </a:schemeClr>
                </a:solidFill>
                <a:latin typeface="Trebuchet MS"/>
              </a:rPr>
              <a:t>INNOVATION PLAYBOOK</a:t>
            </a:r>
            <a:r>
              <a:rPr lang="el-GR" sz="1000" spc="-15" dirty="0">
                <a:solidFill>
                  <a:schemeClr val="bg1">
                    <a:lumMod val="50000"/>
                  </a:schemeClr>
                </a:solidFill>
                <a:latin typeface="Trebuchet MS"/>
                <a:cs typeface="Trebuchet MS"/>
              </a:rPr>
              <a:t> | ΕΡΩΤΗΣΕΙΣ ΓΙΑ ΝΑ ΑΝΑΡΩΤΗΘΕΙΤΕ</a:t>
            </a:r>
            <a:endParaRPr sz="1000" dirty="0">
              <a:solidFill>
                <a:schemeClr val="bg1">
                  <a:lumMod val="50000"/>
                </a:schemeClr>
              </a:solidFill>
              <a:latin typeface="Trebuchet MS"/>
              <a:cs typeface="Trebuchet MS"/>
            </a:endParaRPr>
          </a:p>
        </p:txBody>
      </p:sp>
      <p:sp>
        <p:nvSpPr>
          <p:cNvPr id="49" name="object 6"/>
          <p:cNvSpPr txBox="1"/>
          <p:nvPr/>
        </p:nvSpPr>
        <p:spPr>
          <a:xfrm>
            <a:off x="6039399" y="3464100"/>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13"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tx1">
                  <a:lumMod val="75000"/>
                  <a:lumOff val="25000"/>
                </a:schemeClr>
              </a:solidFill>
              <a:latin typeface="+mj-lt"/>
              <a:cs typeface="Trebuchet MS"/>
            </a:endParaRPr>
          </a:p>
        </p:txBody>
      </p:sp>
      <p:sp>
        <p:nvSpPr>
          <p:cNvPr id="50" name="object 6"/>
          <p:cNvSpPr txBox="1"/>
          <p:nvPr/>
        </p:nvSpPr>
        <p:spPr>
          <a:xfrm>
            <a:off x="9165587" y="6341113"/>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14"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tx1">
                    <a:lumMod val="75000"/>
                    <a:lumOff val="25000"/>
                  </a:schemeClr>
                </a:solidFill>
                <a:latin typeface="Trebuchet MS"/>
                <a:cs typeface="Trebuchet MS"/>
                <a:hlinkClick r:id="rId14" action="ppaction://hlinksldjump">
                  <a:extLst>
                    <a:ext uri="{A12FA001-AC4F-418D-AE19-62706E023703}">
                      <ahyp:hlinkClr xmlns:ahyp="http://schemas.microsoft.com/office/drawing/2018/hyperlinkcolor" val="tx"/>
                    </a:ext>
                  </a:extLst>
                </a:hlinkClick>
              </a:rPr>
              <a:t>!</a:t>
            </a:r>
            <a:endParaRPr sz="1100" dirty="0">
              <a:solidFill>
                <a:schemeClr val="tx1">
                  <a:lumMod val="75000"/>
                  <a:lumOff val="25000"/>
                </a:schemeClr>
              </a:solidFill>
              <a:latin typeface="Trebuchet MS"/>
              <a:cs typeface="Trebuchet MS"/>
            </a:endParaRPr>
          </a:p>
        </p:txBody>
      </p:sp>
      <p:sp>
        <p:nvSpPr>
          <p:cNvPr id="51" name="object 6"/>
          <p:cNvSpPr txBox="1"/>
          <p:nvPr/>
        </p:nvSpPr>
        <p:spPr>
          <a:xfrm>
            <a:off x="7066945" y="6352077"/>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15"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tx1">
                  <a:lumMod val="75000"/>
                  <a:lumOff val="25000"/>
                </a:schemeClr>
              </a:solidFill>
              <a:latin typeface="+mj-lt"/>
              <a:cs typeface="Trebuchet MS"/>
            </a:endParaRPr>
          </a:p>
        </p:txBody>
      </p:sp>
      <p:sp>
        <p:nvSpPr>
          <p:cNvPr id="52" name="object 6"/>
          <p:cNvSpPr txBox="1"/>
          <p:nvPr/>
        </p:nvSpPr>
        <p:spPr>
          <a:xfrm>
            <a:off x="4955212" y="6318428"/>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16"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tx1">
                    <a:lumMod val="75000"/>
                    <a:lumOff val="25000"/>
                  </a:schemeClr>
                </a:solidFill>
                <a:latin typeface="Trebuchet MS"/>
                <a:cs typeface="Trebuchet MS"/>
                <a:hlinkClick r:id="rId16" action="ppaction://hlinksldjump">
                  <a:extLst>
                    <a:ext uri="{A12FA001-AC4F-418D-AE19-62706E023703}">
                      <ahyp:hlinkClr xmlns:ahyp="http://schemas.microsoft.com/office/drawing/2018/hyperlinkcolor" val="tx"/>
                    </a:ext>
                  </a:extLst>
                </a:hlinkClick>
              </a:rPr>
              <a:t>!</a:t>
            </a:r>
            <a:endParaRPr sz="1100" dirty="0">
              <a:solidFill>
                <a:schemeClr val="tx1">
                  <a:lumMod val="75000"/>
                  <a:lumOff val="25000"/>
                </a:schemeClr>
              </a:solidFill>
              <a:latin typeface="Trebuchet MS"/>
              <a:cs typeface="Trebuchet MS"/>
            </a:endParaRPr>
          </a:p>
        </p:txBody>
      </p:sp>
      <p:sp>
        <p:nvSpPr>
          <p:cNvPr id="53" name="object 6"/>
          <p:cNvSpPr txBox="1"/>
          <p:nvPr/>
        </p:nvSpPr>
        <p:spPr>
          <a:xfrm>
            <a:off x="10145129" y="3488651"/>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17"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tx1">
                    <a:lumMod val="75000"/>
                    <a:lumOff val="25000"/>
                  </a:schemeClr>
                </a:solidFill>
                <a:latin typeface="Trebuchet MS"/>
                <a:cs typeface="Trebuchet MS"/>
                <a:hlinkClick r:id="rId17" action="ppaction://hlinksldjump">
                  <a:extLst>
                    <a:ext uri="{A12FA001-AC4F-418D-AE19-62706E023703}">
                      <ahyp:hlinkClr xmlns:ahyp="http://schemas.microsoft.com/office/drawing/2018/hyperlinkcolor" val="tx"/>
                    </a:ext>
                  </a:extLst>
                </a:hlinkClick>
              </a:rPr>
              <a:t>!</a:t>
            </a:r>
            <a:endParaRPr sz="1100" dirty="0">
              <a:solidFill>
                <a:schemeClr val="tx1">
                  <a:lumMod val="75000"/>
                  <a:lumOff val="25000"/>
                </a:schemeClr>
              </a:solidFill>
              <a:latin typeface="Trebuchet MS"/>
              <a:cs typeface="Trebuchet MS"/>
            </a:endParaRPr>
          </a:p>
        </p:txBody>
      </p:sp>
      <p:sp>
        <p:nvSpPr>
          <p:cNvPr id="54" name="object 6"/>
          <p:cNvSpPr txBox="1"/>
          <p:nvPr/>
        </p:nvSpPr>
        <p:spPr>
          <a:xfrm>
            <a:off x="8097274" y="3472894"/>
            <a:ext cx="989307"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75000"/>
                    <a:lumOff val="25000"/>
                  </a:schemeClr>
                </a:solidFill>
                <a:latin typeface="+mj-lt"/>
                <a:cs typeface="Trebuchet MS"/>
                <a:hlinkClick r:id="rId18"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tx1">
                    <a:lumMod val="75000"/>
                    <a:lumOff val="25000"/>
                  </a:schemeClr>
                </a:solidFill>
                <a:latin typeface="Trebuchet MS"/>
                <a:cs typeface="Trebuchet MS"/>
                <a:hlinkClick r:id="rId18" action="ppaction://hlinksldjump">
                  <a:extLst>
                    <a:ext uri="{A12FA001-AC4F-418D-AE19-62706E023703}">
                      <ahyp:hlinkClr xmlns:ahyp="http://schemas.microsoft.com/office/drawing/2018/hyperlinkcolor" val="tx"/>
                    </a:ext>
                  </a:extLst>
                </a:hlinkClick>
              </a:rPr>
              <a:t>!</a:t>
            </a:r>
            <a:endParaRPr sz="1100" dirty="0">
              <a:solidFill>
                <a:schemeClr val="tx1">
                  <a:lumMod val="75000"/>
                  <a:lumOff val="25000"/>
                </a:schemeClr>
              </a:solidFill>
              <a:latin typeface="Trebuchet MS"/>
              <a:cs typeface="Trebuchet MS"/>
            </a:endParaRPr>
          </a:p>
        </p:txBody>
      </p:sp>
    </p:spTree>
  </p:cSld>
  <p:clrMapOvr>
    <a:masterClrMapping/>
  </p:clrMapOvr>
  <p:transition>
    <p:zoom/>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0991" y="0"/>
            <a:ext cx="7087870" cy="7618730"/>
            <a:chOff x="-60991" y="0"/>
            <a:chExt cx="7087870" cy="761873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087552" cy="6735296"/>
            </a:xfrm>
            <a:prstGeom prst="rect">
              <a:avLst/>
            </a:prstGeom>
          </p:spPr>
        </p:pic>
      </p:grpSp>
      <p:sp>
        <p:nvSpPr>
          <p:cNvPr id="5" name="object 5"/>
          <p:cNvSpPr txBox="1"/>
          <p:nvPr/>
        </p:nvSpPr>
        <p:spPr>
          <a:xfrm>
            <a:off x="707298" y="2511337"/>
            <a:ext cx="5033102" cy="3880549"/>
          </a:xfrm>
          <a:prstGeom prst="rect">
            <a:avLst/>
          </a:prstGeom>
        </p:spPr>
        <p:txBody>
          <a:bodyPr vert="horz" wrap="square" lIns="0" tIns="12700" rIns="0" bIns="0" rtlCol="0">
            <a:spAutoFit/>
          </a:bodyPr>
          <a:lstStyle/>
          <a:p>
            <a:pPr marL="264160" marR="5080" indent="-252095">
              <a:lnSpc>
                <a:spcPct val="100000"/>
              </a:lnSpc>
              <a:spcBef>
                <a:spcPts val="700"/>
              </a:spcBef>
              <a:tabLst>
                <a:tab pos="264160" algn="l"/>
              </a:tabLst>
            </a:pPr>
            <a:r>
              <a:rPr sz="1200" spc="15" dirty="0">
                <a:solidFill>
                  <a:srgbClr val="1C2E42"/>
                </a:solidFill>
                <a:latin typeface="+mj-lt"/>
                <a:cs typeface="Trebuchet MS"/>
              </a:rPr>
              <a:t>O	</a:t>
            </a:r>
            <a:r>
              <a:rPr lang="el-GR" sz="1200" spc="-40" dirty="0">
                <a:solidFill>
                  <a:srgbClr val="1C2E42"/>
                </a:solidFill>
                <a:latin typeface="+mj-lt"/>
                <a:cs typeface="Trebuchet MS"/>
              </a:rPr>
              <a:t>Διασφαλίσετε ότι τα σχετικά εμπλεκόμενα μέρη από διάφορα υπουργεία και/ή από όλους τους τομείς και την κοινωνία εμπλέκονται στη διαδικασία της καινοτομίας. </a:t>
            </a:r>
          </a:p>
          <a:p>
            <a:pPr marL="264160" marR="5080" indent="-252095">
              <a:lnSpc>
                <a:spcPct val="100000"/>
              </a:lnSpc>
              <a:spcBef>
                <a:spcPts val="700"/>
              </a:spcBef>
              <a:tabLst>
                <a:tab pos="264160" algn="l"/>
              </a:tabLst>
            </a:pPr>
            <a:r>
              <a:rPr lang="el-GR" sz="1200" spc="-40" dirty="0">
                <a:solidFill>
                  <a:srgbClr val="1C2E42"/>
                </a:solidFill>
                <a:latin typeface="+mj-lt"/>
                <a:cs typeface="Trebuchet MS"/>
              </a:rPr>
              <a:t>O	Προσπαθήσετε να κατανοήσετε την ποικιλομορφία των απόψεων γύρω από ένα ζήτημα και να</a:t>
            </a:r>
            <a:r>
              <a:rPr lang="en-US" sz="1200" spc="-40" dirty="0">
                <a:solidFill>
                  <a:srgbClr val="1C2E42"/>
                </a:solidFill>
                <a:latin typeface="+mj-lt"/>
                <a:cs typeface="Trebuchet MS"/>
              </a:rPr>
              <a:t> </a:t>
            </a:r>
            <a:r>
              <a:rPr lang="el-GR" sz="1200" spc="-40" dirty="0">
                <a:solidFill>
                  <a:srgbClr val="1C2E42"/>
                </a:solidFill>
                <a:latin typeface="+mj-lt"/>
                <a:cs typeface="Trebuchet MS"/>
              </a:rPr>
              <a:t>διασφαλίσετε ότι η εμπλοκή στις πρωτοβουλίες καινοτομίας είναι προσβάσιμη σε όλους τους συμμετέχοντες. </a:t>
            </a:r>
          </a:p>
          <a:p>
            <a:pPr marL="264160" marR="5080" indent="-252095">
              <a:spcBef>
                <a:spcPts val="700"/>
              </a:spcBef>
              <a:tabLst>
                <a:tab pos="264160" algn="l"/>
              </a:tabLst>
            </a:pPr>
            <a:r>
              <a:rPr lang="el-GR" sz="1200" spc="-40" dirty="0">
                <a:solidFill>
                  <a:srgbClr val="1C2E42"/>
                </a:solidFill>
                <a:latin typeface="+mj-lt"/>
                <a:cs typeface="Trebuchet MS"/>
              </a:rPr>
              <a:t>O	</a:t>
            </a:r>
            <a:r>
              <a:rPr lang="el-GR" sz="1200" spc="-40" dirty="0">
                <a:solidFill>
                  <a:srgbClr val="1C2E42"/>
                </a:solidFill>
                <a:latin typeface="+mj-lt"/>
              </a:rPr>
              <a:t>Δώσετε προσοχή, να συμμετάσχετε και να υποστηρίξετε δίκτυα, συμπράξεις και κοινότητες εμπλέκοντας τα ενδιαφερόμενα μέρη σε απτούς σκοπούς προκειμένου να συγκεντρώσετε και να μοιραστείτε πληροφορίες, ιδέες και να κατανοήσετε την αξία νέων προσεγγίσεων. </a:t>
            </a:r>
          </a:p>
          <a:p>
            <a:pPr marL="264160" marR="5080" indent="-252095">
              <a:spcBef>
                <a:spcPts val="700"/>
              </a:spcBef>
              <a:tabLst>
                <a:tab pos="264160" algn="l"/>
              </a:tabLst>
            </a:pPr>
            <a:r>
              <a:rPr lang="el-GR" sz="1200" spc="-40" dirty="0">
                <a:solidFill>
                  <a:srgbClr val="1C2E42"/>
                </a:solidFill>
                <a:latin typeface="+mj-lt"/>
              </a:rPr>
              <a:t>O	Διασφαλίσετε ότι οι συνεργασίες μεταξύ των ενδιαφερόμενων μερών (συμπεριλαμβανομένης και της ανταλλαγής πληροφοριών) είναι ανοιχτές, έχουν σαφή σκοπό, συγκλίνουν στην παραγωγή αποτελεσμάτων και είναι σε θέση να παρακολουθούν την πρόοδο. </a:t>
            </a:r>
          </a:p>
          <a:p>
            <a:pPr marL="264160" marR="5080" indent="-252095">
              <a:spcBef>
                <a:spcPts val="700"/>
              </a:spcBef>
              <a:tabLst>
                <a:tab pos="264160" algn="l"/>
              </a:tabLst>
            </a:pPr>
            <a:r>
              <a:rPr lang="el-GR" sz="1200" spc="-40" dirty="0">
                <a:solidFill>
                  <a:srgbClr val="1C2E42"/>
                </a:solidFill>
                <a:latin typeface="+mj-lt"/>
              </a:rPr>
              <a:t>O	Προβάλλετε και να παρέχετε πρόσβαση σε μεθόδους και τεχνικές συμμετοχής εμπλεκόμενων μερών, διευρύνοντας το εύρος των επιλογών σχετικά με τους τρόπους με τους οποίους δύναται να προσαρμοστεί και να υιοθετηθεί η εμπλοκή των μερών σε διαφορετικά οργανωσιακά περιβάλλοντα </a:t>
            </a:r>
            <a:r>
              <a:rPr lang="el-GR" sz="1200" spc="-40" dirty="0">
                <a:solidFill>
                  <a:srgbClr val="1C2E42"/>
                </a:solidFill>
                <a:latin typeface="+mj-lt"/>
                <a:cs typeface="Trebuchet MS"/>
              </a:rPr>
              <a:t>και σε συνάρτηση με τους υφιστάμενους σκοπούς. </a:t>
            </a:r>
            <a:endParaRPr sz="1200" dirty="0">
              <a:latin typeface="+mj-lt"/>
              <a:cs typeface="Trebuchet MS"/>
            </a:endParaRPr>
          </a:p>
        </p:txBody>
      </p:sp>
      <p:pic>
        <p:nvPicPr>
          <p:cNvPr id="6" name="object 6"/>
          <p:cNvPicPr/>
          <p:nvPr/>
        </p:nvPicPr>
        <p:blipFill>
          <a:blip r:embed="rId3" cstate="print"/>
          <a:stretch>
            <a:fillRect/>
          </a:stretch>
        </p:blipFill>
        <p:spPr>
          <a:xfrm>
            <a:off x="723175" y="6472720"/>
            <a:ext cx="3197225" cy="490105"/>
          </a:xfrm>
          <a:prstGeom prst="rect">
            <a:avLst/>
          </a:prstGeom>
        </p:spPr>
      </p:pic>
      <p:sp>
        <p:nvSpPr>
          <p:cNvPr id="7" name="object 7"/>
          <p:cNvSpPr txBox="1"/>
          <p:nvPr/>
        </p:nvSpPr>
        <p:spPr>
          <a:xfrm>
            <a:off x="1058080" y="6618290"/>
            <a:ext cx="2622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4"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8" name="object 8"/>
          <p:cNvGrpSpPr/>
          <p:nvPr/>
        </p:nvGrpSpPr>
        <p:grpSpPr>
          <a:xfrm>
            <a:off x="720002" y="989744"/>
            <a:ext cx="11376025" cy="5976620"/>
            <a:chOff x="720002" y="989744"/>
            <a:chExt cx="11376025" cy="5976620"/>
          </a:xfrm>
        </p:grpSpPr>
        <p:sp>
          <p:nvSpPr>
            <p:cNvPr id="9" name="object 9"/>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0" name="object 10"/>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11" name="object 11"/>
            <p:cNvSpPr/>
            <p:nvPr/>
          </p:nvSpPr>
          <p:spPr>
            <a:xfrm>
              <a:off x="6965580" y="3672005"/>
              <a:ext cx="5130800" cy="0"/>
            </a:xfrm>
            <a:custGeom>
              <a:avLst/>
              <a:gdLst/>
              <a:ahLst/>
              <a:cxnLst/>
              <a:rect l="l" t="t" r="r" b="b"/>
              <a:pathLst>
                <a:path w="5130800">
                  <a:moveTo>
                    <a:pt x="0" y="0"/>
                  </a:moveTo>
                  <a:lnTo>
                    <a:pt x="5130419" y="0"/>
                  </a:lnTo>
                </a:path>
              </a:pathLst>
            </a:custGeom>
            <a:ln w="6350">
              <a:solidFill>
                <a:srgbClr val="52697F"/>
              </a:solidFill>
            </a:ln>
          </p:spPr>
          <p:txBody>
            <a:bodyPr wrap="square" lIns="0" tIns="0" rIns="0" bIns="0" rtlCol="0"/>
            <a:lstStyle/>
            <a:p>
              <a:endParaRPr dirty="0"/>
            </a:p>
          </p:txBody>
        </p:sp>
        <p:sp>
          <p:nvSpPr>
            <p:cNvPr id="12" name="object 12"/>
            <p:cNvSpPr/>
            <p:nvPr/>
          </p:nvSpPr>
          <p:spPr>
            <a:xfrm>
              <a:off x="7674300" y="4322199"/>
              <a:ext cx="692150" cy="554355"/>
            </a:xfrm>
            <a:custGeom>
              <a:avLst/>
              <a:gdLst/>
              <a:ahLst/>
              <a:cxnLst/>
              <a:rect l="l" t="t" r="r" b="b"/>
              <a:pathLst>
                <a:path w="692150" h="554354">
                  <a:moveTo>
                    <a:pt x="553598" y="0"/>
                  </a:moveTo>
                  <a:lnTo>
                    <a:pt x="507460" y="885"/>
                  </a:lnTo>
                  <a:lnTo>
                    <a:pt x="461339" y="4093"/>
                  </a:lnTo>
                  <a:lnTo>
                    <a:pt x="415229" y="8961"/>
                  </a:lnTo>
                  <a:lnTo>
                    <a:pt x="369125" y="14824"/>
                  </a:lnTo>
                  <a:lnTo>
                    <a:pt x="323024" y="21019"/>
                  </a:lnTo>
                  <a:lnTo>
                    <a:pt x="276920" y="26883"/>
                  </a:lnTo>
                  <a:lnTo>
                    <a:pt x="230810" y="31751"/>
                  </a:lnTo>
                  <a:lnTo>
                    <a:pt x="184689" y="34959"/>
                  </a:lnTo>
                  <a:lnTo>
                    <a:pt x="138551" y="35844"/>
                  </a:lnTo>
                  <a:lnTo>
                    <a:pt x="92394" y="33742"/>
                  </a:lnTo>
                  <a:lnTo>
                    <a:pt x="46211" y="27989"/>
                  </a:lnTo>
                  <a:lnTo>
                    <a:pt x="0" y="17922"/>
                  </a:lnTo>
                  <a:lnTo>
                    <a:pt x="0" y="536082"/>
                  </a:lnTo>
                  <a:lnTo>
                    <a:pt x="46211" y="546149"/>
                  </a:lnTo>
                  <a:lnTo>
                    <a:pt x="92394" y="551902"/>
                  </a:lnTo>
                  <a:lnTo>
                    <a:pt x="138551" y="554004"/>
                  </a:lnTo>
                  <a:lnTo>
                    <a:pt x="184689" y="553119"/>
                  </a:lnTo>
                  <a:lnTo>
                    <a:pt x="230810" y="549911"/>
                  </a:lnTo>
                  <a:lnTo>
                    <a:pt x="276920" y="545043"/>
                  </a:lnTo>
                  <a:lnTo>
                    <a:pt x="323024" y="539179"/>
                  </a:lnTo>
                  <a:lnTo>
                    <a:pt x="369125" y="532984"/>
                  </a:lnTo>
                  <a:lnTo>
                    <a:pt x="415229" y="527121"/>
                  </a:lnTo>
                  <a:lnTo>
                    <a:pt x="461339" y="522253"/>
                  </a:lnTo>
                  <a:lnTo>
                    <a:pt x="507460" y="519045"/>
                  </a:lnTo>
                  <a:lnTo>
                    <a:pt x="553598" y="518160"/>
                  </a:lnTo>
                  <a:lnTo>
                    <a:pt x="599755" y="520261"/>
                  </a:lnTo>
                  <a:lnTo>
                    <a:pt x="645938" y="526014"/>
                  </a:lnTo>
                  <a:lnTo>
                    <a:pt x="692150" y="536082"/>
                  </a:lnTo>
                  <a:lnTo>
                    <a:pt x="692150" y="17922"/>
                  </a:lnTo>
                  <a:lnTo>
                    <a:pt x="645938" y="7854"/>
                  </a:lnTo>
                  <a:lnTo>
                    <a:pt x="599755" y="2101"/>
                  </a:lnTo>
                  <a:lnTo>
                    <a:pt x="553598" y="0"/>
                  </a:lnTo>
                  <a:close/>
                </a:path>
              </a:pathLst>
            </a:custGeom>
            <a:solidFill>
              <a:srgbClr val="D9D9D9">
                <a:alpha val="29998"/>
              </a:srgbClr>
            </a:solidFill>
          </p:spPr>
          <p:txBody>
            <a:bodyPr wrap="square" lIns="0" tIns="0" rIns="0" bIns="0" rtlCol="0"/>
            <a:lstStyle/>
            <a:p>
              <a:endParaRPr dirty="0"/>
            </a:p>
          </p:txBody>
        </p:sp>
        <p:sp>
          <p:nvSpPr>
            <p:cNvPr id="13" name="object 13"/>
            <p:cNvSpPr/>
            <p:nvPr/>
          </p:nvSpPr>
          <p:spPr>
            <a:xfrm>
              <a:off x="7585400" y="4593055"/>
              <a:ext cx="693420" cy="234950"/>
            </a:xfrm>
            <a:custGeom>
              <a:avLst/>
              <a:gdLst/>
              <a:ahLst/>
              <a:cxnLst/>
              <a:rect l="l" t="t" r="r" b="b"/>
              <a:pathLst>
                <a:path w="693420" h="234950">
                  <a:moveTo>
                    <a:pt x="554736" y="0"/>
                  </a:moveTo>
                  <a:lnTo>
                    <a:pt x="508508" y="993"/>
                  </a:lnTo>
                  <a:lnTo>
                    <a:pt x="462280" y="4594"/>
                  </a:lnTo>
                  <a:lnTo>
                    <a:pt x="416052" y="10058"/>
                  </a:lnTo>
                  <a:lnTo>
                    <a:pt x="369824" y="16639"/>
                  </a:lnTo>
                  <a:lnTo>
                    <a:pt x="323596" y="23593"/>
                  </a:lnTo>
                  <a:lnTo>
                    <a:pt x="277368" y="30175"/>
                  </a:lnTo>
                  <a:lnTo>
                    <a:pt x="231140" y="35639"/>
                  </a:lnTo>
                  <a:lnTo>
                    <a:pt x="184912" y="39240"/>
                  </a:lnTo>
                  <a:lnTo>
                    <a:pt x="138684" y="40233"/>
                  </a:lnTo>
                  <a:lnTo>
                    <a:pt x="92456" y="37874"/>
                  </a:lnTo>
                  <a:lnTo>
                    <a:pt x="46228" y="31416"/>
                  </a:lnTo>
                  <a:lnTo>
                    <a:pt x="0" y="20116"/>
                  </a:lnTo>
                  <a:lnTo>
                    <a:pt x="0" y="214426"/>
                  </a:lnTo>
                  <a:lnTo>
                    <a:pt x="46227" y="225726"/>
                  </a:lnTo>
                  <a:lnTo>
                    <a:pt x="92455" y="232184"/>
                  </a:lnTo>
                  <a:lnTo>
                    <a:pt x="138683" y="234543"/>
                  </a:lnTo>
                  <a:lnTo>
                    <a:pt x="184911" y="233550"/>
                  </a:lnTo>
                  <a:lnTo>
                    <a:pt x="231139" y="229949"/>
                  </a:lnTo>
                  <a:lnTo>
                    <a:pt x="277367" y="224485"/>
                  </a:lnTo>
                  <a:lnTo>
                    <a:pt x="323595" y="217903"/>
                  </a:lnTo>
                  <a:lnTo>
                    <a:pt x="369823" y="210949"/>
                  </a:lnTo>
                  <a:lnTo>
                    <a:pt x="416052" y="204368"/>
                  </a:lnTo>
                  <a:lnTo>
                    <a:pt x="462280" y="198904"/>
                  </a:lnTo>
                  <a:lnTo>
                    <a:pt x="508508" y="195303"/>
                  </a:lnTo>
                  <a:lnTo>
                    <a:pt x="554736" y="194310"/>
                  </a:lnTo>
                  <a:lnTo>
                    <a:pt x="600964" y="196669"/>
                  </a:lnTo>
                  <a:lnTo>
                    <a:pt x="647192" y="203126"/>
                  </a:lnTo>
                  <a:lnTo>
                    <a:pt x="693420" y="214426"/>
                  </a:lnTo>
                  <a:lnTo>
                    <a:pt x="693420" y="20116"/>
                  </a:lnTo>
                  <a:lnTo>
                    <a:pt x="647192" y="8816"/>
                  </a:lnTo>
                  <a:lnTo>
                    <a:pt x="600964" y="2359"/>
                  </a:lnTo>
                  <a:lnTo>
                    <a:pt x="554736" y="0"/>
                  </a:lnTo>
                  <a:close/>
                </a:path>
              </a:pathLst>
            </a:custGeom>
            <a:solidFill>
              <a:srgbClr val="FF0000"/>
            </a:solidFill>
          </p:spPr>
          <p:txBody>
            <a:bodyPr wrap="square" lIns="0" tIns="0" rIns="0" bIns="0" rtlCol="0"/>
            <a:lstStyle/>
            <a:p>
              <a:endParaRPr dirty="0"/>
            </a:p>
          </p:txBody>
        </p:sp>
        <p:sp>
          <p:nvSpPr>
            <p:cNvPr id="14" name="object 14"/>
            <p:cNvSpPr/>
            <p:nvPr/>
          </p:nvSpPr>
          <p:spPr>
            <a:xfrm>
              <a:off x="7591750" y="4209600"/>
              <a:ext cx="680720" cy="222885"/>
            </a:xfrm>
            <a:custGeom>
              <a:avLst/>
              <a:gdLst/>
              <a:ahLst/>
              <a:cxnLst/>
              <a:rect l="l" t="t" r="r" b="b"/>
              <a:pathLst>
                <a:path w="680720" h="222885">
                  <a:moveTo>
                    <a:pt x="534729" y="0"/>
                  </a:moveTo>
                  <a:lnTo>
                    <a:pt x="486117" y="1936"/>
                  </a:lnTo>
                  <a:lnTo>
                    <a:pt x="437522" y="6505"/>
                  </a:lnTo>
                  <a:lnTo>
                    <a:pt x="388938" y="12829"/>
                  </a:lnTo>
                  <a:lnTo>
                    <a:pt x="291781" y="27232"/>
                  </a:lnTo>
                  <a:lnTo>
                    <a:pt x="243197" y="33556"/>
                  </a:lnTo>
                  <a:lnTo>
                    <a:pt x="194602" y="38125"/>
                  </a:lnTo>
                  <a:lnTo>
                    <a:pt x="145990" y="40062"/>
                  </a:lnTo>
                  <a:lnTo>
                    <a:pt x="97356" y="38488"/>
                  </a:lnTo>
                  <a:lnTo>
                    <a:pt x="48695" y="32527"/>
                  </a:lnTo>
                  <a:lnTo>
                    <a:pt x="0" y="21301"/>
                  </a:lnTo>
                  <a:lnTo>
                    <a:pt x="0" y="204181"/>
                  </a:lnTo>
                  <a:lnTo>
                    <a:pt x="48695" y="215172"/>
                  </a:lnTo>
                  <a:lnTo>
                    <a:pt x="97356" y="220965"/>
                  </a:lnTo>
                  <a:lnTo>
                    <a:pt x="145990" y="222425"/>
                  </a:lnTo>
                  <a:lnTo>
                    <a:pt x="194602" y="220420"/>
                  </a:lnTo>
                  <a:lnTo>
                    <a:pt x="243197" y="215816"/>
                  </a:lnTo>
                  <a:lnTo>
                    <a:pt x="291781" y="209479"/>
                  </a:lnTo>
                  <a:lnTo>
                    <a:pt x="388938" y="195072"/>
                  </a:lnTo>
                  <a:lnTo>
                    <a:pt x="437522" y="188735"/>
                  </a:lnTo>
                  <a:lnTo>
                    <a:pt x="486117" y="184131"/>
                  </a:lnTo>
                  <a:lnTo>
                    <a:pt x="534729" y="182126"/>
                  </a:lnTo>
                  <a:lnTo>
                    <a:pt x="583363" y="183587"/>
                  </a:lnTo>
                  <a:lnTo>
                    <a:pt x="632024" y="189379"/>
                  </a:lnTo>
                  <a:lnTo>
                    <a:pt x="680720" y="200371"/>
                  </a:lnTo>
                  <a:lnTo>
                    <a:pt x="680720" y="18761"/>
                  </a:lnTo>
                  <a:lnTo>
                    <a:pt x="632024" y="7534"/>
                  </a:lnTo>
                  <a:lnTo>
                    <a:pt x="583363" y="1573"/>
                  </a:lnTo>
                  <a:lnTo>
                    <a:pt x="534729" y="0"/>
                  </a:lnTo>
                  <a:close/>
                </a:path>
              </a:pathLst>
            </a:custGeom>
            <a:solidFill>
              <a:srgbClr val="FFFFFF"/>
            </a:solidFill>
          </p:spPr>
          <p:txBody>
            <a:bodyPr wrap="square" lIns="0" tIns="0" rIns="0" bIns="0" rtlCol="0"/>
            <a:lstStyle/>
            <a:p>
              <a:endParaRPr dirty="0"/>
            </a:p>
          </p:txBody>
        </p:sp>
        <p:sp>
          <p:nvSpPr>
            <p:cNvPr id="15" name="object 15"/>
            <p:cNvSpPr/>
            <p:nvPr/>
          </p:nvSpPr>
          <p:spPr>
            <a:xfrm>
              <a:off x="7585398" y="4203165"/>
              <a:ext cx="693420" cy="236220"/>
            </a:xfrm>
            <a:custGeom>
              <a:avLst/>
              <a:gdLst/>
              <a:ahLst/>
              <a:cxnLst/>
              <a:rect l="l" t="t" r="r" b="b"/>
              <a:pathLst>
                <a:path w="693420" h="236220">
                  <a:moveTo>
                    <a:pt x="0" y="20116"/>
                  </a:moveTo>
                  <a:lnTo>
                    <a:pt x="0" y="215696"/>
                  </a:lnTo>
                  <a:lnTo>
                    <a:pt x="46228" y="226996"/>
                  </a:lnTo>
                  <a:lnTo>
                    <a:pt x="92456" y="233454"/>
                  </a:lnTo>
                  <a:lnTo>
                    <a:pt x="138684" y="235813"/>
                  </a:lnTo>
                  <a:lnTo>
                    <a:pt x="184912" y="234820"/>
                  </a:lnTo>
                  <a:lnTo>
                    <a:pt x="231140" y="231219"/>
                  </a:lnTo>
                  <a:lnTo>
                    <a:pt x="277368" y="225755"/>
                  </a:lnTo>
                  <a:lnTo>
                    <a:pt x="301149" y="222369"/>
                  </a:lnTo>
                  <a:lnTo>
                    <a:pt x="155724" y="222369"/>
                  </a:lnTo>
                  <a:lnTo>
                    <a:pt x="108020" y="221176"/>
                  </a:lnTo>
                  <a:lnTo>
                    <a:pt x="60343" y="215840"/>
                  </a:lnTo>
                  <a:lnTo>
                    <a:pt x="12700" y="205536"/>
                  </a:lnTo>
                  <a:lnTo>
                    <a:pt x="12700" y="36626"/>
                  </a:lnTo>
                  <a:lnTo>
                    <a:pt x="83525" y="36626"/>
                  </a:lnTo>
                  <a:lnTo>
                    <a:pt x="46228" y="31416"/>
                  </a:lnTo>
                  <a:lnTo>
                    <a:pt x="0" y="20116"/>
                  </a:lnTo>
                  <a:close/>
                </a:path>
                <a:path w="693420" h="236220">
                  <a:moveTo>
                    <a:pt x="537695" y="181725"/>
                  </a:moveTo>
                  <a:lnTo>
                    <a:pt x="489968" y="183987"/>
                  </a:lnTo>
                  <a:lnTo>
                    <a:pt x="442224" y="188704"/>
                  </a:lnTo>
                  <a:lnTo>
                    <a:pt x="394470" y="195050"/>
                  </a:lnTo>
                  <a:lnTo>
                    <a:pt x="298949" y="209335"/>
                  </a:lnTo>
                  <a:lnTo>
                    <a:pt x="251195" y="215624"/>
                  </a:lnTo>
                  <a:lnTo>
                    <a:pt x="203451" y="220243"/>
                  </a:lnTo>
                  <a:lnTo>
                    <a:pt x="155724" y="222369"/>
                  </a:lnTo>
                  <a:lnTo>
                    <a:pt x="301149" y="222369"/>
                  </a:lnTo>
                  <a:lnTo>
                    <a:pt x="416052" y="205638"/>
                  </a:lnTo>
                  <a:lnTo>
                    <a:pt x="462280" y="200174"/>
                  </a:lnTo>
                  <a:lnTo>
                    <a:pt x="508508" y="196573"/>
                  </a:lnTo>
                  <a:lnTo>
                    <a:pt x="554736" y="195579"/>
                  </a:lnTo>
                  <a:lnTo>
                    <a:pt x="669643" y="195579"/>
                  </a:lnTo>
                  <a:lnTo>
                    <a:pt x="633076" y="187865"/>
                  </a:lnTo>
                  <a:lnTo>
                    <a:pt x="585399" y="182743"/>
                  </a:lnTo>
                  <a:lnTo>
                    <a:pt x="537695" y="181725"/>
                  </a:lnTo>
                  <a:close/>
                </a:path>
                <a:path w="693420" h="236220">
                  <a:moveTo>
                    <a:pt x="669643" y="195579"/>
                  </a:moveTo>
                  <a:lnTo>
                    <a:pt x="554736" y="195579"/>
                  </a:lnTo>
                  <a:lnTo>
                    <a:pt x="600964" y="197939"/>
                  </a:lnTo>
                  <a:lnTo>
                    <a:pt x="647192" y="204396"/>
                  </a:lnTo>
                  <a:lnTo>
                    <a:pt x="693420" y="215696"/>
                  </a:lnTo>
                  <a:lnTo>
                    <a:pt x="693420" y="197916"/>
                  </a:lnTo>
                  <a:lnTo>
                    <a:pt x="680720" y="197916"/>
                  </a:lnTo>
                  <a:lnTo>
                    <a:pt x="669643" y="195579"/>
                  </a:lnTo>
                  <a:close/>
                </a:path>
                <a:path w="693420" h="236220">
                  <a:moveTo>
                    <a:pt x="662989" y="12678"/>
                  </a:moveTo>
                  <a:lnTo>
                    <a:pt x="537695" y="12678"/>
                  </a:lnTo>
                  <a:lnTo>
                    <a:pt x="585399" y="13766"/>
                  </a:lnTo>
                  <a:lnTo>
                    <a:pt x="633076" y="18937"/>
                  </a:lnTo>
                  <a:lnTo>
                    <a:pt x="680720" y="29006"/>
                  </a:lnTo>
                  <a:lnTo>
                    <a:pt x="680720" y="197916"/>
                  </a:lnTo>
                  <a:lnTo>
                    <a:pt x="693420" y="197916"/>
                  </a:lnTo>
                  <a:lnTo>
                    <a:pt x="693420" y="20116"/>
                  </a:lnTo>
                  <a:lnTo>
                    <a:pt x="662989" y="12678"/>
                  </a:lnTo>
                  <a:close/>
                </a:path>
                <a:path w="693420" h="236220">
                  <a:moveTo>
                    <a:pt x="83525" y="36626"/>
                  </a:moveTo>
                  <a:lnTo>
                    <a:pt x="12700" y="36626"/>
                  </a:lnTo>
                  <a:lnTo>
                    <a:pt x="60343" y="46696"/>
                  </a:lnTo>
                  <a:lnTo>
                    <a:pt x="108020" y="51866"/>
                  </a:lnTo>
                  <a:lnTo>
                    <a:pt x="155724" y="52955"/>
                  </a:lnTo>
                  <a:lnTo>
                    <a:pt x="203451" y="50778"/>
                  </a:lnTo>
                  <a:lnTo>
                    <a:pt x="251195" y="46151"/>
                  </a:lnTo>
                  <a:lnTo>
                    <a:pt x="296347" y="40233"/>
                  </a:lnTo>
                  <a:lnTo>
                    <a:pt x="138684" y="40233"/>
                  </a:lnTo>
                  <a:lnTo>
                    <a:pt x="92456" y="37874"/>
                  </a:lnTo>
                  <a:lnTo>
                    <a:pt x="83525" y="36626"/>
                  </a:lnTo>
                  <a:close/>
                </a:path>
                <a:path w="693420" h="236220">
                  <a:moveTo>
                    <a:pt x="554736" y="0"/>
                  </a:moveTo>
                  <a:lnTo>
                    <a:pt x="508508" y="993"/>
                  </a:lnTo>
                  <a:lnTo>
                    <a:pt x="462280" y="4594"/>
                  </a:lnTo>
                  <a:lnTo>
                    <a:pt x="416052" y="10058"/>
                  </a:lnTo>
                  <a:lnTo>
                    <a:pt x="277368" y="30175"/>
                  </a:lnTo>
                  <a:lnTo>
                    <a:pt x="231140" y="35639"/>
                  </a:lnTo>
                  <a:lnTo>
                    <a:pt x="184912" y="39240"/>
                  </a:lnTo>
                  <a:lnTo>
                    <a:pt x="138684" y="40233"/>
                  </a:lnTo>
                  <a:lnTo>
                    <a:pt x="296347" y="40233"/>
                  </a:lnTo>
                  <a:lnTo>
                    <a:pt x="298949" y="39892"/>
                  </a:lnTo>
                  <a:lnTo>
                    <a:pt x="394470" y="25741"/>
                  </a:lnTo>
                  <a:lnTo>
                    <a:pt x="442224" y="19481"/>
                  </a:lnTo>
                  <a:lnTo>
                    <a:pt x="489968" y="14855"/>
                  </a:lnTo>
                  <a:lnTo>
                    <a:pt x="537695" y="12678"/>
                  </a:lnTo>
                  <a:lnTo>
                    <a:pt x="662989" y="12678"/>
                  </a:lnTo>
                  <a:lnTo>
                    <a:pt x="647192" y="8816"/>
                  </a:lnTo>
                  <a:lnTo>
                    <a:pt x="600964" y="2359"/>
                  </a:lnTo>
                  <a:lnTo>
                    <a:pt x="554736" y="0"/>
                  </a:lnTo>
                  <a:close/>
                </a:path>
              </a:pathLst>
            </a:custGeom>
            <a:solidFill>
              <a:srgbClr val="ECECEC"/>
            </a:solidFill>
          </p:spPr>
          <p:txBody>
            <a:bodyPr wrap="square" lIns="0" tIns="0" rIns="0" bIns="0" rtlCol="0"/>
            <a:lstStyle/>
            <a:p>
              <a:endParaRPr dirty="0"/>
            </a:p>
          </p:txBody>
        </p:sp>
        <p:sp>
          <p:nvSpPr>
            <p:cNvPr id="16" name="object 16"/>
            <p:cNvSpPr/>
            <p:nvPr/>
          </p:nvSpPr>
          <p:spPr>
            <a:xfrm>
              <a:off x="7585400" y="4388585"/>
              <a:ext cx="693420" cy="245110"/>
            </a:xfrm>
            <a:custGeom>
              <a:avLst/>
              <a:gdLst/>
              <a:ahLst/>
              <a:cxnLst/>
              <a:rect l="l" t="t" r="r" b="b"/>
              <a:pathLst>
                <a:path w="693420" h="245110">
                  <a:moveTo>
                    <a:pt x="554736" y="0"/>
                  </a:moveTo>
                  <a:lnTo>
                    <a:pt x="508508" y="993"/>
                  </a:lnTo>
                  <a:lnTo>
                    <a:pt x="462280" y="4594"/>
                  </a:lnTo>
                  <a:lnTo>
                    <a:pt x="416052" y="10058"/>
                  </a:lnTo>
                  <a:lnTo>
                    <a:pt x="369824" y="16639"/>
                  </a:lnTo>
                  <a:lnTo>
                    <a:pt x="323596" y="23593"/>
                  </a:lnTo>
                  <a:lnTo>
                    <a:pt x="277368" y="30175"/>
                  </a:lnTo>
                  <a:lnTo>
                    <a:pt x="231140" y="35639"/>
                  </a:lnTo>
                  <a:lnTo>
                    <a:pt x="184912" y="39240"/>
                  </a:lnTo>
                  <a:lnTo>
                    <a:pt x="138684" y="40233"/>
                  </a:lnTo>
                  <a:lnTo>
                    <a:pt x="92456" y="37874"/>
                  </a:lnTo>
                  <a:lnTo>
                    <a:pt x="46228" y="31416"/>
                  </a:lnTo>
                  <a:lnTo>
                    <a:pt x="0" y="20116"/>
                  </a:lnTo>
                  <a:lnTo>
                    <a:pt x="0" y="224586"/>
                  </a:lnTo>
                  <a:lnTo>
                    <a:pt x="46227" y="235886"/>
                  </a:lnTo>
                  <a:lnTo>
                    <a:pt x="92455" y="242344"/>
                  </a:lnTo>
                  <a:lnTo>
                    <a:pt x="138683" y="244703"/>
                  </a:lnTo>
                  <a:lnTo>
                    <a:pt x="184911" y="243710"/>
                  </a:lnTo>
                  <a:lnTo>
                    <a:pt x="231139" y="240109"/>
                  </a:lnTo>
                  <a:lnTo>
                    <a:pt x="277367" y="234645"/>
                  </a:lnTo>
                  <a:lnTo>
                    <a:pt x="323595" y="228063"/>
                  </a:lnTo>
                  <a:lnTo>
                    <a:pt x="369823" y="221109"/>
                  </a:lnTo>
                  <a:lnTo>
                    <a:pt x="416052" y="214528"/>
                  </a:lnTo>
                  <a:lnTo>
                    <a:pt x="462280" y="209064"/>
                  </a:lnTo>
                  <a:lnTo>
                    <a:pt x="508508" y="205463"/>
                  </a:lnTo>
                  <a:lnTo>
                    <a:pt x="554736" y="204470"/>
                  </a:lnTo>
                  <a:lnTo>
                    <a:pt x="600964" y="206829"/>
                  </a:lnTo>
                  <a:lnTo>
                    <a:pt x="647192" y="213286"/>
                  </a:lnTo>
                  <a:lnTo>
                    <a:pt x="693420" y="224586"/>
                  </a:lnTo>
                  <a:lnTo>
                    <a:pt x="693420" y="20116"/>
                  </a:lnTo>
                  <a:lnTo>
                    <a:pt x="647192" y="8816"/>
                  </a:lnTo>
                  <a:lnTo>
                    <a:pt x="600964" y="2359"/>
                  </a:lnTo>
                  <a:lnTo>
                    <a:pt x="554736" y="0"/>
                  </a:lnTo>
                  <a:close/>
                </a:path>
              </a:pathLst>
            </a:custGeom>
            <a:solidFill>
              <a:srgbClr val="005CE5"/>
            </a:solidFill>
          </p:spPr>
          <p:txBody>
            <a:bodyPr wrap="square" lIns="0" tIns="0" rIns="0" bIns="0" rtlCol="0"/>
            <a:lstStyle/>
            <a:p>
              <a:endParaRPr dirty="0"/>
            </a:p>
          </p:txBody>
        </p:sp>
        <p:pic>
          <p:nvPicPr>
            <p:cNvPr id="17" name="object 17"/>
            <p:cNvPicPr/>
            <p:nvPr/>
          </p:nvPicPr>
          <p:blipFill>
            <a:blip r:embed="rId5" cstate="print"/>
            <a:stretch>
              <a:fillRect/>
            </a:stretch>
          </p:blipFill>
          <p:spPr>
            <a:xfrm>
              <a:off x="7673029" y="4345202"/>
              <a:ext cx="151129" cy="194310"/>
            </a:xfrm>
            <a:prstGeom prst="rect">
              <a:avLst/>
            </a:prstGeom>
          </p:spPr>
        </p:pic>
        <p:pic>
          <p:nvPicPr>
            <p:cNvPr id="18" name="object 18"/>
            <p:cNvPicPr/>
            <p:nvPr/>
          </p:nvPicPr>
          <p:blipFill>
            <a:blip r:embed="rId6" cstate="print"/>
            <a:stretch>
              <a:fillRect/>
            </a:stretch>
          </p:blipFill>
          <p:spPr>
            <a:xfrm>
              <a:off x="7699783" y="1051828"/>
              <a:ext cx="217575" cy="253108"/>
            </a:xfrm>
            <a:prstGeom prst="rect">
              <a:avLst/>
            </a:prstGeom>
          </p:spPr>
        </p:pic>
        <p:sp>
          <p:nvSpPr>
            <p:cNvPr id="19" name="object 19"/>
            <p:cNvSpPr/>
            <p:nvPr/>
          </p:nvSpPr>
          <p:spPr>
            <a:xfrm>
              <a:off x="7997017"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0" name="object 20"/>
            <p:cNvSpPr/>
            <p:nvPr/>
          </p:nvSpPr>
          <p:spPr>
            <a:xfrm>
              <a:off x="7771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1" name="object 21"/>
            <p:cNvSpPr/>
            <p:nvPr/>
          </p:nvSpPr>
          <p:spPr>
            <a:xfrm>
              <a:off x="7678382" y="1020787"/>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sp>
          <p:nvSpPr>
            <p:cNvPr id="22" name="object 22"/>
            <p:cNvSpPr/>
            <p:nvPr/>
          </p:nvSpPr>
          <p:spPr>
            <a:xfrm>
              <a:off x="7574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3" name="object 23"/>
            <p:cNvPicPr/>
            <p:nvPr/>
          </p:nvPicPr>
          <p:blipFill>
            <a:blip r:embed="rId7" cstate="print"/>
            <a:stretch>
              <a:fillRect/>
            </a:stretch>
          </p:blipFill>
          <p:spPr>
            <a:xfrm>
              <a:off x="7897147" y="989744"/>
              <a:ext cx="103437" cy="274598"/>
            </a:xfrm>
            <a:prstGeom prst="rect">
              <a:avLst/>
            </a:prstGeom>
          </p:spPr>
        </p:pic>
        <p:sp>
          <p:nvSpPr>
            <p:cNvPr id="24" name="object 24"/>
            <p:cNvSpPr/>
            <p:nvPr/>
          </p:nvSpPr>
          <p:spPr>
            <a:xfrm>
              <a:off x="7588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5" name="object 25"/>
            <p:cNvPicPr/>
            <p:nvPr/>
          </p:nvPicPr>
          <p:blipFill>
            <a:blip r:embed="rId8" cstate="print"/>
            <a:stretch>
              <a:fillRect/>
            </a:stretch>
          </p:blipFill>
          <p:spPr>
            <a:xfrm>
              <a:off x="7673626" y="1158085"/>
              <a:ext cx="73714" cy="74022"/>
            </a:xfrm>
            <a:prstGeom prst="rect">
              <a:avLst/>
            </a:prstGeom>
          </p:spPr>
        </p:pic>
        <p:sp>
          <p:nvSpPr>
            <p:cNvPr id="26" name="object 26"/>
            <p:cNvSpPr/>
            <p:nvPr/>
          </p:nvSpPr>
          <p:spPr>
            <a:xfrm>
              <a:off x="7917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27" name="object 27"/>
          <p:cNvSpPr txBox="1">
            <a:spLocks noGrp="1"/>
          </p:cNvSpPr>
          <p:nvPr>
            <p:ph type="title"/>
          </p:nvPr>
        </p:nvSpPr>
        <p:spPr>
          <a:xfrm>
            <a:off x="709964" y="393968"/>
            <a:ext cx="5259035" cy="1320874"/>
          </a:xfrm>
          <a:prstGeom prst="rect">
            <a:avLst/>
          </a:prstGeom>
        </p:spPr>
        <p:txBody>
          <a:bodyPr vert="horz" wrap="square" lIns="0" tIns="12700" rIns="0" bIns="0" rtlCol="0">
            <a:spAutoFit/>
          </a:bodyPr>
          <a:lstStyle/>
          <a:p>
            <a:pPr marL="12700">
              <a:spcBef>
                <a:spcPts val="100"/>
              </a:spcBef>
            </a:pPr>
            <a:r>
              <a:rPr lang="el-GR" spc="-65" dirty="0">
                <a:solidFill>
                  <a:schemeClr val="tx1">
                    <a:lumMod val="50000"/>
                    <a:lumOff val="50000"/>
                  </a:schemeClr>
                </a:solidFill>
                <a:latin typeface="+mj-lt"/>
              </a:rPr>
              <a:t>ΠΩΣ ΝΑ ΒΕΛΤΙΩΣΕΤΕ</a:t>
            </a:r>
            <a:br>
              <a:rPr lang="el-GR" spc="-65" dirty="0">
                <a:solidFill>
                  <a:srgbClr val="1C2E42"/>
                </a:solidFill>
                <a:latin typeface="+mj-lt"/>
              </a:rPr>
            </a:br>
            <a:r>
              <a:rPr lang="el-GR" sz="3200" spc="-65" dirty="0">
                <a:solidFill>
                  <a:srgbClr val="1C2E42"/>
                </a:solidFill>
                <a:latin typeface="+mj-lt"/>
              </a:rPr>
              <a:t>ΤΑ ΣΧΕΤΙΚΑ ΕΜΠΛΕΚΟΜΕΝΑ ΜΕΡΗ ΣΥΜΜΕΤΕΧΟΥΝ</a:t>
            </a:r>
          </a:p>
        </p:txBody>
      </p:sp>
      <p:sp>
        <p:nvSpPr>
          <p:cNvPr id="34" name="object 34"/>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35</a:t>
            </a:r>
          </a:p>
        </p:txBody>
      </p:sp>
      <p:sp>
        <p:nvSpPr>
          <p:cNvPr id="35" name="object 35"/>
          <p:cNvSpPr txBox="1"/>
          <p:nvPr/>
        </p:nvSpPr>
        <p:spPr>
          <a:xfrm>
            <a:off x="685187" y="7100651"/>
            <a:ext cx="43694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
        <p:nvSpPr>
          <p:cNvPr id="28" name="object 28"/>
          <p:cNvSpPr txBox="1"/>
          <p:nvPr/>
        </p:nvSpPr>
        <p:spPr>
          <a:xfrm>
            <a:off x="707298" y="1741704"/>
            <a:ext cx="4726778" cy="382156"/>
          </a:xfrm>
          <a:prstGeom prst="rect">
            <a:avLst/>
          </a:prstGeom>
        </p:spPr>
        <p:txBody>
          <a:bodyPr vert="horz" wrap="square" lIns="0" tIns="12700" rIns="0" bIns="0" rtlCol="0">
            <a:spAutoFit/>
          </a:bodyPr>
          <a:lstStyle/>
          <a:p>
            <a:pPr marL="12700">
              <a:lnSpc>
                <a:spcPct val="100000"/>
              </a:lnSpc>
              <a:spcBef>
                <a:spcPts val="100"/>
              </a:spcBef>
            </a:pPr>
            <a:r>
              <a:rPr lang="el-GR" sz="1200" spc="-35" dirty="0">
                <a:solidFill>
                  <a:srgbClr val="1C2E42"/>
                </a:solidFill>
                <a:latin typeface="+mj-lt"/>
                <a:cs typeface="Trebuchet MS"/>
              </a:rPr>
              <a:t>ΣΥΜΜΕΤΕΧΟΥΝ ΤΑ ΣΧΕΤΙΚΑ ΕΜΠΛΕΚΟΜΕΝΑ ΜΕΡΗ ΣΤΙΣ ΠΡΩΤΟΒΟΥΛΙΕΣ ΚΑΙΝΟΤΟΜΙΑΣ;</a:t>
            </a:r>
            <a:endParaRPr sz="1200" dirty="0">
              <a:latin typeface="+mj-lt"/>
              <a:cs typeface="Trebuchet MS"/>
            </a:endParaRPr>
          </a:p>
        </p:txBody>
      </p:sp>
      <p:sp>
        <p:nvSpPr>
          <p:cNvPr id="29" name="object 29"/>
          <p:cNvSpPr txBox="1"/>
          <p:nvPr/>
        </p:nvSpPr>
        <p:spPr>
          <a:xfrm>
            <a:off x="707298" y="2212620"/>
            <a:ext cx="19835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sz="1200" dirty="0">
              <a:latin typeface="+mj-lt"/>
              <a:cs typeface="Trebuchet MS"/>
            </a:endParaRPr>
          </a:p>
        </p:txBody>
      </p:sp>
      <p:sp>
        <p:nvSpPr>
          <p:cNvPr id="30" name="object 30"/>
          <p:cNvSpPr txBox="1"/>
          <p:nvPr/>
        </p:nvSpPr>
        <p:spPr>
          <a:xfrm>
            <a:off x="8466696" y="4460519"/>
            <a:ext cx="1464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sz="1200" dirty="0">
              <a:latin typeface="+mj-lt"/>
              <a:cs typeface="Trebuchet MS"/>
            </a:endParaRPr>
          </a:p>
        </p:txBody>
      </p:sp>
      <p:sp>
        <p:nvSpPr>
          <p:cNvPr id="31" name="object 31"/>
          <p:cNvSpPr txBox="1"/>
          <p:nvPr/>
        </p:nvSpPr>
        <p:spPr>
          <a:xfrm>
            <a:off x="7565299" y="4990750"/>
            <a:ext cx="3432901" cy="1847172"/>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cs typeface="Trebuchet MS"/>
              </a:rPr>
              <a:t>Η </a:t>
            </a:r>
            <a:r>
              <a:rPr lang="el-GR" sz="1200" spc="-55" dirty="0">
                <a:solidFill>
                  <a:srgbClr val="1C2E42"/>
                </a:solidFill>
                <a:latin typeface="+mj-lt"/>
              </a:rPr>
              <a:t>Κυβέρνηση της Σλοβενίας ανέπτυξε το </a:t>
            </a:r>
            <a:r>
              <a:rPr lang="en-GB" sz="1200" spc="-55" dirty="0">
                <a:solidFill>
                  <a:srgbClr val="1C2E42"/>
                </a:solidFill>
                <a:latin typeface="+mj-lt"/>
                <a:hlinkClick r:id="rId9">
                  <a:extLst>
                    <a:ext uri="{A12FA001-AC4F-418D-AE19-62706E023703}">
                      <ahyp:hlinkClr xmlns:ahyp="http://schemas.microsoft.com/office/drawing/2018/hyperlinkcolor" val="tx"/>
                    </a:ext>
                  </a:extLst>
                </a:hlinkClick>
              </a:rPr>
              <a:t>Policy Jam</a:t>
            </a:r>
            <a:r>
              <a:rPr lang="el-GR" sz="1200" spc="-55" dirty="0">
                <a:solidFill>
                  <a:srgbClr val="1C2E42"/>
                </a:solidFill>
                <a:latin typeface="+mj-lt"/>
                <a:hlinkClick r:id="rId9">
                  <a:extLst>
                    <a:ext uri="{A12FA001-AC4F-418D-AE19-62706E023703}">
                      <ahyp:hlinkClr xmlns:ahyp="http://schemas.microsoft.com/office/drawing/2018/hyperlinkcolor" val="tx"/>
                    </a:ext>
                  </a:extLst>
                </a:hlinkClick>
              </a:rPr>
              <a:t> </a:t>
            </a:r>
            <a:r>
              <a:rPr lang="el-GR" sz="1200" spc="-55" dirty="0">
                <a:solidFill>
                  <a:srgbClr val="1C2E42"/>
                </a:solidFill>
                <a:latin typeface="+mj-lt"/>
              </a:rPr>
              <a:t>για να διασφαλίσει ότι οι απόψεις διαφορετικών ενδιαφερόμενων μερών ενσωματώνονται στον σχεδιασμό των δημόσιων υπηρεσιών και πολιτικών. Χρησιμοποιώντας διαδραστικά εργαστήρια</a:t>
            </a:r>
            <a:r>
              <a:rPr lang="en-US" sz="1200" spc="-55" dirty="0">
                <a:solidFill>
                  <a:srgbClr val="1C2E42"/>
                </a:solidFill>
                <a:latin typeface="+mj-lt"/>
              </a:rPr>
              <a:t>,</a:t>
            </a:r>
            <a:r>
              <a:rPr lang="el-GR" sz="1200" spc="-55" dirty="0">
                <a:solidFill>
                  <a:srgbClr val="1C2E42"/>
                </a:solidFill>
                <a:latin typeface="+mj-lt"/>
              </a:rPr>
              <a:t> τα οποία χρησιμοποιούν μια πλήρη προσέγγιση για την προσέλκυση των ενδιαφερόμενων μερών σε ένα συγκεκριμένο ζήτημα, τα </a:t>
            </a:r>
            <a:r>
              <a:rPr lang="en-GB" sz="1200" spc="-55" dirty="0">
                <a:solidFill>
                  <a:srgbClr val="1C2E42"/>
                </a:solidFill>
                <a:latin typeface="+mj-lt"/>
              </a:rPr>
              <a:t>Policy Jams</a:t>
            </a:r>
            <a:r>
              <a:rPr lang="el-GR" sz="1200" spc="-55" dirty="0">
                <a:solidFill>
                  <a:srgbClr val="1C2E42"/>
                </a:solidFill>
                <a:latin typeface="+mj-lt"/>
              </a:rPr>
              <a:t> εγκαθιδρύουν μια πλατφόρμα πολλών εμπλεκόμενων μερών για την ανάπτυξη καλύτερων πολιτικών και λύσεων. </a:t>
            </a:r>
            <a:endParaRPr sz="1200" spc="-55" dirty="0">
              <a:solidFill>
                <a:srgbClr val="1C2E42"/>
              </a:solidFill>
              <a:latin typeface="+mj-lt"/>
            </a:endParaRPr>
          </a:p>
        </p:txBody>
      </p:sp>
      <p:sp>
        <p:nvSpPr>
          <p:cNvPr id="32" name="object 32"/>
          <p:cNvSpPr txBox="1"/>
          <p:nvPr/>
        </p:nvSpPr>
        <p:spPr>
          <a:xfrm>
            <a:off x="8466696" y="1346140"/>
            <a:ext cx="12361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sz="1200" dirty="0">
              <a:latin typeface="+mj-lt"/>
              <a:cs typeface="Trebuchet MS"/>
            </a:endParaRPr>
          </a:p>
        </p:txBody>
      </p:sp>
      <p:sp>
        <p:nvSpPr>
          <p:cNvPr id="33" name="object 33"/>
          <p:cNvSpPr txBox="1"/>
          <p:nvPr/>
        </p:nvSpPr>
        <p:spPr>
          <a:xfrm>
            <a:off x="7565299" y="1876371"/>
            <a:ext cx="3280501" cy="1232197"/>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rPr>
              <a:t>Το </a:t>
            </a:r>
            <a:r>
              <a:rPr lang="en-GB" sz="1200" spc="-55" dirty="0">
                <a:solidFill>
                  <a:srgbClr val="1C2E42"/>
                </a:solidFill>
                <a:latin typeface="+mj-lt"/>
                <a:hlinkClick r:id="rId10">
                  <a:extLst>
                    <a:ext uri="{A12FA001-AC4F-418D-AE19-62706E023703}">
                      <ahyp:hlinkClr xmlns:ahyp="http://schemas.microsoft.com/office/drawing/2018/hyperlinkcolor" val="tx"/>
                    </a:ext>
                  </a:extLst>
                </a:hlinkClick>
              </a:rPr>
              <a:t>Partnerships Analysis Tool</a:t>
            </a:r>
            <a:r>
              <a:rPr lang="el-GR" sz="1200" spc="-55" dirty="0">
                <a:solidFill>
                  <a:srgbClr val="1C2E42"/>
                </a:solidFill>
                <a:latin typeface="+mj-lt"/>
                <a:hlinkClick r:id="rId10">
                  <a:extLst>
                    <a:ext uri="{A12FA001-AC4F-418D-AE19-62706E023703}">
                      <ahyp:hlinkClr xmlns:ahyp="http://schemas.microsoft.com/office/drawing/2018/hyperlinkcolor" val="tx"/>
                    </a:ext>
                  </a:extLst>
                </a:hlinkClick>
              </a:rPr>
              <a:t> </a:t>
            </a:r>
            <a:r>
              <a:rPr lang="el-GR" sz="1200" spc="-55" dirty="0">
                <a:solidFill>
                  <a:srgbClr val="1C2E42"/>
                </a:solidFill>
                <a:latin typeface="+mj-lt"/>
              </a:rPr>
              <a:t>έχει σχεδιαστεί προκειμένου να βοηθήσει τους οργανισμούς να αναπτύξουν μία σαφέστερη κατανόηση του εύρους των σκοπών των συνεργασιών τους, αναλογιζόμενοι τις υφιστάμενες συνεργασίες και εστιάζοντας σε τρόπους ενίσχυσης νέων συνεργασιών. </a:t>
            </a:r>
            <a:endParaRPr sz="1200" spc="-55" dirty="0">
              <a:solidFill>
                <a:srgbClr val="1C2E42"/>
              </a:solidFill>
              <a:latin typeface="+mj-lt"/>
            </a:endParaRPr>
          </a:p>
        </p:txBody>
      </p:sp>
    </p:spTree>
  </p:cSld>
  <p:clrMapOvr>
    <a:masterClrMapping/>
  </p:clrMapOvr>
  <p:transition>
    <p:zoom/>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0178" y="-27940"/>
            <a:ext cx="7087870" cy="7618730"/>
            <a:chOff x="-60991" y="0"/>
            <a:chExt cx="7087870" cy="761873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087552" cy="6735296"/>
            </a:xfrm>
            <a:prstGeom prst="rect">
              <a:avLst/>
            </a:prstGeom>
          </p:spPr>
        </p:pic>
      </p:grpSp>
      <p:sp>
        <p:nvSpPr>
          <p:cNvPr id="5" name="object 5"/>
          <p:cNvSpPr txBox="1"/>
          <p:nvPr/>
        </p:nvSpPr>
        <p:spPr>
          <a:xfrm>
            <a:off x="707298" y="2316742"/>
            <a:ext cx="4956902" cy="3695884"/>
          </a:xfrm>
          <a:prstGeom prst="rect">
            <a:avLst/>
          </a:prstGeom>
        </p:spPr>
        <p:txBody>
          <a:bodyPr vert="horz" wrap="square" lIns="0" tIns="12700" rIns="0" bIns="0" rtlCol="0">
            <a:spAutoFit/>
          </a:bodyPr>
          <a:lstStyle/>
          <a:p>
            <a:pPr marL="264160" marR="82550" indent="-252095">
              <a:lnSpc>
                <a:spcPct val="100000"/>
              </a:lnSpc>
              <a:spcBef>
                <a:spcPts val="700"/>
              </a:spcBef>
              <a:tabLst>
                <a:tab pos="264160" algn="l"/>
              </a:tabLst>
            </a:pPr>
            <a:r>
              <a:rPr sz="1200" spc="15" dirty="0">
                <a:solidFill>
                  <a:srgbClr val="1C2E42"/>
                </a:solidFill>
                <a:latin typeface="+mj-lt"/>
                <a:cs typeface="Trebuchet MS"/>
              </a:rPr>
              <a:t>O	</a:t>
            </a:r>
            <a:r>
              <a:rPr lang="el-GR" sz="1200" spc="-45" dirty="0">
                <a:solidFill>
                  <a:srgbClr val="1C2E42"/>
                </a:solidFill>
                <a:latin typeface="+mj-lt"/>
                <a:cs typeface="Trebuchet MS"/>
              </a:rPr>
              <a:t>Υποστηρίξετε τη διερεύνηση και υιοθέτηση διαφανών και αξιόπιστων προσεγγίσεων στις δημόσιες συμβάσεις, στους διαγωνισμούς, στην ανάπτυξη οικοσυστημάτων και στην οικοδόμηση συνεργασιών για να αντιμετωπίσετε κοινωνικές προκλήσεις εμπλέκοντας εταίρους από τον ιδιωτικό τομέα και εταίρους εκτός της δημόσιας διοίκησης. </a:t>
            </a:r>
          </a:p>
          <a:p>
            <a:pPr marL="264160" marR="82550" indent="-252095">
              <a:lnSpc>
                <a:spcPct val="100000"/>
              </a:lnSpc>
              <a:spcBef>
                <a:spcPts val="700"/>
              </a:spcBef>
              <a:tabLst>
                <a:tab pos="264160" algn="l"/>
              </a:tabLst>
            </a:pPr>
            <a:r>
              <a:rPr lang="el-GR" sz="1200" spc="-45" dirty="0">
                <a:solidFill>
                  <a:srgbClr val="1C2E42"/>
                </a:solidFill>
                <a:latin typeface="+mj-lt"/>
                <a:cs typeface="Trebuchet MS"/>
              </a:rPr>
              <a:t>O	Υιοθετήσετε τις κατευθυντήριες γραμμές που αναφέρονται ρητά στην ανάγκη για ανοιχτότητα, ακεραιότητα, διαφάνεια και λογοδοσία στις σχέσεις. </a:t>
            </a:r>
          </a:p>
          <a:p>
            <a:pPr marL="264160" marR="82550" indent="-252095">
              <a:lnSpc>
                <a:spcPct val="100000"/>
              </a:lnSpc>
              <a:spcBef>
                <a:spcPts val="700"/>
              </a:spcBef>
              <a:tabLst>
                <a:tab pos="264160" algn="l"/>
              </a:tabLst>
            </a:pPr>
            <a:r>
              <a:rPr lang="el-GR" sz="1200" spc="-45" dirty="0">
                <a:solidFill>
                  <a:srgbClr val="1C2E42"/>
                </a:solidFill>
                <a:latin typeface="+mj-lt"/>
                <a:cs typeface="Trebuchet MS"/>
              </a:rPr>
              <a:t>O	Προβάλετε τα αντικρουόμενα συμφέροντα και να διασφαλίσετε ότι διενεργούνται δημόσιες συζητήσεις ώστε να αντιμετωπιστεί αυτό το ζήτημα. </a:t>
            </a:r>
          </a:p>
          <a:p>
            <a:pPr marL="264160" marR="82550" indent="-252095">
              <a:lnSpc>
                <a:spcPct val="100000"/>
              </a:lnSpc>
              <a:spcBef>
                <a:spcPts val="700"/>
              </a:spcBef>
              <a:tabLst>
                <a:tab pos="264160" algn="l"/>
              </a:tabLst>
            </a:pPr>
            <a:r>
              <a:rPr lang="el-GR" sz="1200" spc="-45" dirty="0">
                <a:solidFill>
                  <a:srgbClr val="1C2E42"/>
                </a:solidFill>
                <a:latin typeface="+mj-lt"/>
                <a:cs typeface="Trebuchet MS"/>
              </a:rPr>
              <a:t>O	Διασφαλίσετε ότι τα μηνύματα, οι προσδοκίες και οι προτάσεις που αναδύονται αναγνωρίζονται και συζητιούνται με ανοιχτό και διαφανή τρόπο κατά τον σχεδιασμό και την ανάπτυξη κανονιστικών ρυθμίσεων και ενισχύσεων εταιρικών σχέσεων. </a:t>
            </a:r>
          </a:p>
          <a:p>
            <a:pPr marL="264160" marR="82550" indent="-252095">
              <a:lnSpc>
                <a:spcPct val="100000"/>
              </a:lnSpc>
              <a:spcBef>
                <a:spcPts val="700"/>
              </a:spcBef>
              <a:tabLst>
                <a:tab pos="264160" algn="l"/>
              </a:tabLst>
            </a:pPr>
            <a:r>
              <a:rPr lang="el-GR" sz="1200" spc="-45" dirty="0">
                <a:solidFill>
                  <a:srgbClr val="1C2E42"/>
                </a:solidFill>
                <a:latin typeface="+mj-lt"/>
                <a:cs typeface="Trebuchet MS"/>
              </a:rPr>
              <a:t>O	Αναπτύξετε και να υιοθετήσετε πλαίσια, κατευθυντήριες γραμμές και λίστες ελέγχου που αφορούν τις σχέσεις με εταίρους εκτός της δημόσιας διοίκησης, παρέχοντας διαύγεια, αξιοπιστία και ευκαιρίες στους διευθυντές και υπαλλήλους του δημοσίου τομέα ώστε να δημιουργούν και να διατηρούν συνεργασίες. </a:t>
            </a:r>
            <a:endParaRPr sz="1200" spc="-45" dirty="0">
              <a:solidFill>
                <a:srgbClr val="1C2E42"/>
              </a:solidFill>
              <a:latin typeface="+mj-lt"/>
              <a:cs typeface="Trebuchet MS"/>
            </a:endParaRPr>
          </a:p>
        </p:txBody>
      </p:sp>
      <p:sp>
        <p:nvSpPr>
          <p:cNvPr id="6" name="object 6"/>
          <p:cNvSpPr txBox="1">
            <a:spLocks noGrp="1"/>
          </p:cNvSpPr>
          <p:nvPr>
            <p:ph type="title"/>
          </p:nvPr>
        </p:nvSpPr>
        <p:spPr>
          <a:xfrm>
            <a:off x="710275" y="617491"/>
            <a:ext cx="4556631" cy="828432"/>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90" dirty="0">
                <a:solidFill>
                  <a:srgbClr val="1C2E42"/>
                </a:solidFill>
                <a:latin typeface="+mj-lt"/>
              </a:rPr>
              <a:t>ΔΙΑΦΑΝΕΙΣ ΣΥΝΕΡΓΑΣΙΕΣ</a:t>
            </a:r>
            <a:endParaRPr sz="3200" dirty="0">
              <a:latin typeface="+mj-lt"/>
            </a:endParaRPr>
          </a:p>
        </p:txBody>
      </p:sp>
      <p:sp>
        <p:nvSpPr>
          <p:cNvPr id="7" name="object 7"/>
          <p:cNvSpPr txBox="1"/>
          <p:nvPr/>
        </p:nvSpPr>
        <p:spPr>
          <a:xfrm>
            <a:off x="708822" y="1635779"/>
            <a:ext cx="4558084" cy="197490"/>
          </a:xfrm>
          <a:prstGeom prst="rect">
            <a:avLst/>
          </a:prstGeom>
        </p:spPr>
        <p:txBody>
          <a:bodyPr vert="horz" wrap="square" lIns="0" tIns="12700" rIns="0" bIns="0" rtlCol="0">
            <a:spAutoFit/>
          </a:bodyPr>
          <a:lstStyle/>
          <a:p>
            <a:pPr marL="12700">
              <a:lnSpc>
                <a:spcPct val="100000"/>
              </a:lnSpc>
              <a:spcBef>
                <a:spcPts val="100"/>
              </a:spcBef>
            </a:pPr>
            <a:r>
              <a:rPr lang="el-GR" sz="1200" spc="-35" dirty="0">
                <a:solidFill>
                  <a:srgbClr val="1C2E42"/>
                </a:solidFill>
                <a:latin typeface="+mj-lt"/>
                <a:cs typeface="Trebuchet MS"/>
              </a:rPr>
              <a:t>ΥΙΟΘΕΤΟΥΝΤΑΙ ΚΑΙ </a:t>
            </a:r>
            <a:r>
              <a:rPr lang="el-GR" sz="1200" spc="-35" dirty="0">
                <a:solidFill>
                  <a:srgbClr val="1C2E42"/>
                </a:solidFill>
                <a:latin typeface="+mj-lt"/>
              </a:rPr>
              <a:t>ΥΠΟΣΤΗΡΙΖΟΝΤΑΙ ΔΙΑΦΑΝΕΙΣ ΣΥΝΕΡΓΑΣΙΕΣ</a:t>
            </a:r>
            <a:r>
              <a:rPr lang="el-GR" sz="1200" spc="-35" dirty="0">
                <a:solidFill>
                  <a:srgbClr val="1C2E42"/>
                </a:solidFill>
                <a:latin typeface="+mj-lt"/>
                <a:cs typeface="Trebuchet MS"/>
              </a:rPr>
              <a:t>; </a:t>
            </a:r>
            <a:endParaRPr sz="1200" dirty="0">
              <a:latin typeface="+mj-lt"/>
              <a:cs typeface="Trebuchet MS"/>
            </a:endParaRPr>
          </a:p>
        </p:txBody>
      </p:sp>
      <p:sp>
        <p:nvSpPr>
          <p:cNvPr id="8" name="object 8"/>
          <p:cNvSpPr txBox="1"/>
          <p:nvPr/>
        </p:nvSpPr>
        <p:spPr>
          <a:xfrm>
            <a:off x="708822" y="1989117"/>
            <a:ext cx="18311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grpSp>
        <p:nvGrpSpPr>
          <p:cNvPr id="9" name="object 9"/>
          <p:cNvGrpSpPr/>
          <p:nvPr/>
        </p:nvGrpSpPr>
        <p:grpSpPr>
          <a:xfrm>
            <a:off x="7582506" y="4226457"/>
            <a:ext cx="775335" cy="667385"/>
            <a:chOff x="7582506" y="4226457"/>
            <a:chExt cx="775335" cy="667385"/>
          </a:xfrm>
        </p:grpSpPr>
        <p:sp>
          <p:nvSpPr>
            <p:cNvPr id="10" name="object 10"/>
            <p:cNvSpPr/>
            <p:nvPr/>
          </p:nvSpPr>
          <p:spPr>
            <a:xfrm>
              <a:off x="7670745" y="4343473"/>
              <a:ext cx="687070" cy="549910"/>
            </a:xfrm>
            <a:custGeom>
              <a:avLst/>
              <a:gdLst/>
              <a:ahLst/>
              <a:cxnLst/>
              <a:rect l="l" t="t" r="r" b="b"/>
              <a:pathLst>
                <a:path w="687070" h="549910">
                  <a:moveTo>
                    <a:pt x="539619" y="0"/>
                  </a:moveTo>
                  <a:lnTo>
                    <a:pt x="490563" y="1620"/>
                  </a:lnTo>
                  <a:lnTo>
                    <a:pt x="441523" y="5671"/>
                  </a:lnTo>
                  <a:lnTo>
                    <a:pt x="392494" y="11343"/>
                  </a:lnTo>
                  <a:lnTo>
                    <a:pt x="294448" y="24307"/>
                  </a:lnTo>
                  <a:lnTo>
                    <a:pt x="245419" y="29979"/>
                  </a:lnTo>
                  <a:lnTo>
                    <a:pt x="196379" y="34031"/>
                  </a:lnTo>
                  <a:lnTo>
                    <a:pt x="147323" y="35651"/>
                  </a:lnTo>
                  <a:lnTo>
                    <a:pt x="98244" y="34031"/>
                  </a:lnTo>
                  <a:lnTo>
                    <a:pt x="49138" y="28359"/>
                  </a:lnTo>
                  <a:lnTo>
                    <a:pt x="0" y="17825"/>
                  </a:lnTo>
                  <a:lnTo>
                    <a:pt x="0" y="532086"/>
                  </a:lnTo>
                  <a:lnTo>
                    <a:pt x="49138" y="542620"/>
                  </a:lnTo>
                  <a:lnTo>
                    <a:pt x="98244" y="548292"/>
                  </a:lnTo>
                  <a:lnTo>
                    <a:pt x="147323" y="549912"/>
                  </a:lnTo>
                  <a:lnTo>
                    <a:pt x="196379" y="548292"/>
                  </a:lnTo>
                  <a:lnTo>
                    <a:pt x="245419" y="544240"/>
                  </a:lnTo>
                  <a:lnTo>
                    <a:pt x="294448" y="538569"/>
                  </a:lnTo>
                  <a:lnTo>
                    <a:pt x="392494" y="525604"/>
                  </a:lnTo>
                  <a:lnTo>
                    <a:pt x="441523" y="519932"/>
                  </a:lnTo>
                  <a:lnTo>
                    <a:pt x="490563" y="515881"/>
                  </a:lnTo>
                  <a:lnTo>
                    <a:pt x="539619" y="514261"/>
                  </a:lnTo>
                  <a:lnTo>
                    <a:pt x="588698" y="515881"/>
                  </a:lnTo>
                  <a:lnTo>
                    <a:pt x="637804" y="521553"/>
                  </a:lnTo>
                  <a:lnTo>
                    <a:pt x="686943" y="532086"/>
                  </a:lnTo>
                  <a:lnTo>
                    <a:pt x="686943" y="17825"/>
                  </a:lnTo>
                  <a:lnTo>
                    <a:pt x="637804" y="7292"/>
                  </a:lnTo>
                  <a:lnTo>
                    <a:pt x="588698" y="1620"/>
                  </a:lnTo>
                  <a:lnTo>
                    <a:pt x="539619" y="0"/>
                  </a:lnTo>
                  <a:close/>
                </a:path>
              </a:pathLst>
            </a:custGeom>
            <a:solidFill>
              <a:srgbClr val="D9D9D9">
                <a:alpha val="29998"/>
              </a:srgbClr>
            </a:solidFill>
          </p:spPr>
          <p:txBody>
            <a:bodyPr wrap="square" lIns="0" tIns="0" rIns="0" bIns="0" rtlCol="0"/>
            <a:lstStyle/>
            <a:p>
              <a:endParaRPr dirty="0"/>
            </a:p>
          </p:txBody>
        </p:sp>
        <p:sp>
          <p:nvSpPr>
            <p:cNvPr id="11" name="object 11"/>
            <p:cNvSpPr/>
            <p:nvPr/>
          </p:nvSpPr>
          <p:spPr>
            <a:xfrm>
              <a:off x="7586288" y="4516325"/>
              <a:ext cx="680720" cy="292735"/>
            </a:xfrm>
            <a:custGeom>
              <a:avLst/>
              <a:gdLst/>
              <a:ahLst/>
              <a:cxnLst/>
              <a:rect l="l" t="t" r="r" b="b"/>
              <a:pathLst>
                <a:path w="680720" h="292735">
                  <a:moveTo>
                    <a:pt x="538213" y="0"/>
                  </a:moveTo>
                  <a:lnTo>
                    <a:pt x="488877" y="1536"/>
                  </a:lnTo>
                  <a:lnTo>
                    <a:pt x="439424" y="5673"/>
                  </a:lnTo>
                  <a:lnTo>
                    <a:pt x="390207" y="11701"/>
                  </a:lnTo>
                  <a:lnTo>
                    <a:pt x="341579" y="18910"/>
                  </a:lnTo>
                  <a:lnTo>
                    <a:pt x="292209" y="25588"/>
                  </a:lnTo>
                  <a:lnTo>
                    <a:pt x="242481" y="31675"/>
                  </a:lnTo>
                  <a:lnTo>
                    <a:pt x="192514" y="36107"/>
                  </a:lnTo>
                  <a:lnTo>
                    <a:pt x="142430" y="37820"/>
                  </a:lnTo>
                  <a:lnTo>
                    <a:pt x="104579" y="36835"/>
                  </a:lnTo>
                  <a:lnTo>
                    <a:pt x="68381" y="33723"/>
                  </a:lnTo>
                  <a:lnTo>
                    <a:pt x="33600" y="28246"/>
                  </a:lnTo>
                  <a:lnTo>
                    <a:pt x="0" y="20167"/>
                  </a:lnTo>
                  <a:lnTo>
                    <a:pt x="0" y="274789"/>
                  </a:lnTo>
                  <a:lnTo>
                    <a:pt x="32873" y="282330"/>
                  </a:lnTo>
                  <a:lnTo>
                    <a:pt x="67281" y="287862"/>
                  </a:lnTo>
                  <a:lnTo>
                    <a:pt x="103341" y="291268"/>
                  </a:lnTo>
                  <a:lnTo>
                    <a:pt x="141173" y="292430"/>
                  </a:lnTo>
                  <a:lnTo>
                    <a:pt x="190528" y="290893"/>
                  </a:lnTo>
                  <a:lnTo>
                    <a:pt x="240118" y="286756"/>
                  </a:lnTo>
                  <a:lnTo>
                    <a:pt x="289709" y="280728"/>
                  </a:lnTo>
                  <a:lnTo>
                    <a:pt x="339064" y="273519"/>
                  </a:lnTo>
                  <a:lnTo>
                    <a:pt x="388439" y="266848"/>
                  </a:lnTo>
                  <a:lnTo>
                    <a:pt x="438167" y="260765"/>
                  </a:lnTo>
                  <a:lnTo>
                    <a:pt x="488131" y="256335"/>
                  </a:lnTo>
                  <a:lnTo>
                    <a:pt x="538213" y="254622"/>
                  </a:lnTo>
                  <a:lnTo>
                    <a:pt x="576066" y="255606"/>
                  </a:lnTo>
                  <a:lnTo>
                    <a:pt x="612266" y="258718"/>
                  </a:lnTo>
                  <a:lnTo>
                    <a:pt x="647048" y="264191"/>
                  </a:lnTo>
                  <a:lnTo>
                    <a:pt x="680643" y="272262"/>
                  </a:lnTo>
                  <a:lnTo>
                    <a:pt x="680643" y="17653"/>
                  </a:lnTo>
                  <a:lnTo>
                    <a:pt x="647048" y="10110"/>
                  </a:lnTo>
                  <a:lnTo>
                    <a:pt x="612266" y="4573"/>
                  </a:lnTo>
                  <a:lnTo>
                    <a:pt x="576066" y="1163"/>
                  </a:lnTo>
                  <a:lnTo>
                    <a:pt x="538213" y="0"/>
                  </a:lnTo>
                  <a:close/>
                </a:path>
              </a:pathLst>
            </a:custGeom>
            <a:solidFill>
              <a:srgbClr val="FFFFFF"/>
            </a:solidFill>
          </p:spPr>
          <p:txBody>
            <a:bodyPr wrap="square" lIns="0" tIns="0" rIns="0" bIns="0" rtlCol="0"/>
            <a:lstStyle/>
            <a:p>
              <a:endParaRPr dirty="0"/>
            </a:p>
          </p:txBody>
        </p:sp>
        <p:sp>
          <p:nvSpPr>
            <p:cNvPr id="12" name="object 12"/>
            <p:cNvSpPr/>
            <p:nvPr/>
          </p:nvSpPr>
          <p:spPr>
            <a:xfrm>
              <a:off x="7582506" y="4512553"/>
              <a:ext cx="688340" cy="300355"/>
            </a:xfrm>
            <a:custGeom>
              <a:avLst/>
              <a:gdLst/>
              <a:ahLst/>
              <a:cxnLst/>
              <a:rect l="l" t="t" r="r" b="b"/>
              <a:pathLst>
                <a:path w="688340" h="300354">
                  <a:moveTo>
                    <a:pt x="0" y="18897"/>
                  </a:moveTo>
                  <a:lnTo>
                    <a:pt x="0" y="281076"/>
                  </a:lnTo>
                  <a:lnTo>
                    <a:pt x="36122" y="289881"/>
                  </a:lnTo>
                  <a:lnTo>
                    <a:pt x="72478" y="295732"/>
                  </a:lnTo>
                  <a:lnTo>
                    <a:pt x="108835" y="298982"/>
                  </a:lnTo>
                  <a:lnTo>
                    <a:pt x="144957" y="299986"/>
                  </a:lnTo>
                  <a:lnTo>
                    <a:pt x="194587" y="298361"/>
                  </a:lnTo>
                  <a:lnTo>
                    <a:pt x="244217" y="294077"/>
                  </a:lnTo>
                  <a:lnTo>
                    <a:pt x="247411" y="293687"/>
                  </a:lnTo>
                  <a:lnTo>
                    <a:pt x="144957" y="293687"/>
                  </a:lnTo>
                  <a:lnTo>
                    <a:pt x="108049" y="292702"/>
                  </a:lnTo>
                  <a:lnTo>
                    <a:pt x="72796" y="289590"/>
                  </a:lnTo>
                  <a:lnTo>
                    <a:pt x="38962" y="284113"/>
                  </a:lnTo>
                  <a:lnTo>
                    <a:pt x="6311" y="276034"/>
                  </a:lnTo>
                  <a:lnTo>
                    <a:pt x="6311" y="27724"/>
                  </a:lnTo>
                  <a:lnTo>
                    <a:pt x="36253" y="27724"/>
                  </a:lnTo>
                  <a:lnTo>
                    <a:pt x="0" y="18897"/>
                  </a:lnTo>
                  <a:close/>
                </a:path>
                <a:path w="688340" h="300354">
                  <a:moveTo>
                    <a:pt x="541997" y="255866"/>
                  </a:moveTo>
                  <a:lnTo>
                    <a:pt x="491916" y="257580"/>
                  </a:lnTo>
                  <a:lnTo>
                    <a:pt x="441952" y="262012"/>
                  </a:lnTo>
                  <a:lnTo>
                    <a:pt x="392223" y="268098"/>
                  </a:lnTo>
                  <a:lnTo>
                    <a:pt x="293494" y="281455"/>
                  </a:lnTo>
                  <a:lnTo>
                    <a:pt x="243903" y="287542"/>
                  </a:lnTo>
                  <a:lnTo>
                    <a:pt x="194312" y="291973"/>
                  </a:lnTo>
                  <a:lnTo>
                    <a:pt x="144957" y="293687"/>
                  </a:lnTo>
                  <a:lnTo>
                    <a:pt x="247411" y="293687"/>
                  </a:lnTo>
                  <a:lnTo>
                    <a:pt x="293847" y="288020"/>
                  </a:lnTo>
                  <a:lnTo>
                    <a:pt x="393107" y="274132"/>
                  </a:lnTo>
                  <a:lnTo>
                    <a:pt x="442737" y="268075"/>
                  </a:lnTo>
                  <a:lnTo>
                    <a:pt x="492367" y="263791"/>
                  </a:lnTo>
                  <a:lnTo>
                    <a:pt x="541997" y="262166"/>
                  </a:lnTo>
                  <a:lnTo>
                    <a:pt x="630318" y="262166"/>
                  </a:lnTo>
                  <a:lnTo>
                    <a:pt x="614630" y="259805"/>
                  </a:lnTo>
                  <a:lnTo>
                    <a:pt x="579082" y="256831"/>
                  </a:lnTo>
                  <a:lnTo>
                    <a:pt x="541997" y="255866"/>
                  </a:lnTo>
                  <a:close/>
                </a:path>
                <a:path w="688340" h="300354">
                  <a:moveTo>
                    <a:pt x="630318" y="262166"/>
                  </a:moveTo>
                  <a:lnTo>
                    <a:pt x="541997" y="262166"/>
                  </a:lnTo>
                  <a:lnTo>
                    <a:pt x="578670" y="263170"/>
                  </a:lnTo>
                  <a:lnTo>
                    <a:pt x="615105" y="266420"/>
                  </a:lnTo>
                  <a:lnTo>
                    <a:pt x="651540" y="272270"/>
                  </a:lnTo>
                  <a:lnTo>
                    <a:pt x="688213" y="281076"/>
                  </a:lnTo>
                  <a:lnTo>
                    <a:pt x="688213" y="272249"/>
                  </a:lnTo>
                  <a:lnTo>
                    <a:pt x="680643" y="272249"/>
                  </a:lnTo>
                  <a:lnTo>
                    <a:pt x="648523" y="264905"/>
                  </a:lnTo>
                  <a:lnTo>
                    <a:pt x="630318" y="262166"/>
                  </a:lnTo>
                  <a:close/>
                </a:path>
                <a:path w="688340" h="300354">
                  <a:moveTo>
                    <a:pt x="627857" y="6299"/>
                  </a:moveTo>
                  <a:lnTo>
                    <a:pt x="541997" y="6299"/>
                  </a:lnTo>
                  <a:lnTo>
                    <a:pt x="579082" y="7460"/>
                  </a:lnTo>
                  <a:lnTo>
                    <a:pt x="614630" y="10866"/>
                  </a:lnTo>
                  <a:lnTo>
                    <a:pt x="648523" y="16398"/>
                  </a:lnTo>
                  <a:lnTo>
                    <a:pt x="680643" y="23939"/>
                  </a:lnTo>
                  <a:lnTo>
                    <a:pt x="680643" y="272249"/>
                  </a:lnTo>
                  <a:lnTo>
                    <a:pt x="688213" y="272249"/>
                  </a:lnTo>
                  <a:lnTo>
                    <a:pt x="688213" y="18897"/>
                  </a:lnTo>
                  <a:lnTo>
                    <a:pt x="651540" y="10099"/>
                  </a:lnTo>
                  <a:lnTo>
                    <a:pt x="627857" y="6299"/>
                  </a:lnTo>
                  <a:close/>
                </a:path>
                <a:path w="688340" h="300354">
                  <a:moveTo>
                    <a:pt x="36253" y="27724"/>
                  </a:moveTo>
                  <a:lnTo>
                    <a:pt x="6311" y="27724"/>
                  </a:lnTo>
                  <a:lnTo>
                    <a:pt x="38962" y="35068"/>
                  </a:lnTo>
                  <a:lnTo>
                    <a:pt x="72796" y="40168"/>
                  </a:lnTo>
                  <a:lnTo>
                    <a:pt x="108049" y="43142"/>
                  </a:lnTo>
                  <a:lnTo>
                    <a:pt x="144957" y="44107"/>
                  </a:lnTo>
                  <a:lnTo>
                    <a:pt x="195039" y="42393"/>
                  </a:lnTo>
                  <a:lnTo>
                    <a:pt x="245003" y="37963"/>
                  </a:lnTo>
                  <a:lnTo>
                    <a:pt x="246275" y="37807"/>
                  </a:lnTo>
                  <a:lnTo>
                    <a:pt x="144957" y="37807"/>
                  </a:lnTo>
                  <a:lnTo>
                    <a:pt x="108835" y="36803"/>
                  </a:lnTo>
                  <a:lnTo>
                    <a:pt x="72478" y="33553"/>
                  </a:lnTo>
                  <a:lnTo>
                    <a:pt x="36253" y="27724"/>
                  </a:lnTo>
                  <a:close/>
                </a:path>
                <a:path w="688340" h="300354">
                  <a:moveTo>
                    <a:pt x="541997" y="0"/>
                  </a:moveTo>
                  <a:lnTo>
                    <a:pt x="492367" y="1624"/>
                  </a:lnTo>
                  <a:lnTo>
                    <a:pt x="442737" y="5907"/>
                  </a:lnTo>
                  <a:lnTo>
                    <a:pt x="393107" y="11962"/>
                  </a:lnTo>
                  <a:lnTo>
                    <a:pt x="293847" y="25845"/>
                  </a:lnTo>
                  <a:lnTo>
                    <a:pt x="244217" y="31900"/>
                  </a:lnTo>
                  <a:lnTo>
                    <a:pt x="194587" y="36183"/>
                  </a:lnTo>
                  <a:lnTo>
                    <a:pt x="144957" y="37807"/>
                  </a:lnTo>
                  <a:lnTo>
                    <a:pt x="246275" y="37807"/>
                  </a:lnTo>
                  <a:lnTo>
                    <a:pt x="294731" y="31880"/>
                  </a:lnTo>
                  <a:lnTo>
                    <a:pt x="393461" y="18531"/>
                  </a:lnTo>
                  <a:lnTo>
                    <a:pt x="443052" y="12444"/>
                  </a:lnTo>
                  <a:lnTo>
                    <a:pt x="492642" y="8012"/>
                  </a:lnTo>
                  <a:lnTo>
                    <a:pt x="541997" y="6299"/>
                  </a:lnTo>
                  <a:lnTo>
                    <a:pt x="627857" y="6299"/>
                  </a:lnTo>
                  <a:lnTo>
                    <a:pt x="615105" y="4252"/>
                  </a:lnTo>
                  <a:lnTo>
                    <a:pt x="578670" y="1004"/>
                  </a:lnTo>
                  <a:lnTo>
                    <a:pt x="541997" y="0"/>
                  </a:lnTo>
                  <a:close/>
                </a:path>
              </a:pathLst>
            </a:custGeom>
            <a:solidFill>
              <a:srgbClr val="E5E5E5"/>
            </a:solidFill>
          </p:spPr>
          <p:txBody>
            <a:bodyPr wrap="square" lIns="0" tIns="0" rIns="0" bIns="0" rtlCol="0"/>
            <a:lstStyle/>
            <a:p>
              <a:endParaRPr dirty="0"/>
            </a:p>
          </p:txBody>
        </p:sp>
        <p:sp>
          <p:nvSpPr>
            <p:cNvPr id="13" name="object 13"/>
            <p:cNvSpPr/>
            <p:nvPr/>
          </p:nvSpPr>
          <p:spPr>
            <a:xfrm>
              <a:off x="7582510" y="4226457"/>
              <a:ext cx="688340" cy="403860"/>
            </a:xfrm>
            <a:custGeom>
              <a:avLst/>
              <a:gdLst/>
              <a:ahLst/>
              <a:cxnLst/>
              <a:rect l="l" t="t" r="r" b="b"/>
              <a:pathLst>
                <a:path w="688340" h="403860">
                  <a:moveTo>
                    <a:pt x="550560" y="0"/>
                  </a:moveTo>
                  <a:lnTo>
                    <a:pt x="504680" y="932"/>
                  </a:lnTo>
                  <a:lnTo>
                    <a:pt x="458800" y="4311"/>
                  </a:lnTo>
                  <a:lnTo>
                    <a:pt x="412920" y="9438"/>
                  </a:lnTo>
                  <a:lnTo>
                    <a:pt x="367040" y="15614"/>
                  </a:lnTo>
                  <a:lnTo>
                    <a:pt x="321160" y="22139"/>
                  </a:lnTo>
                  <a:lnTo>
                    <a:pt x="275280" y="28315"/>
                  </a:lnTo>
                  <a:lnTo>
                    <a:pt x="229400" y="33442"/>
                  </a:lnTo>
                  <a:lnTo>
                    <a:pt x="183520" y="36821"/>
                  </a:lnTo>
                  <a:lnTo>
                    <a:pt x="137640" y="37753"/>
                  </a:lnTo>
                  <a:lnTo>
                    <a:pt x="91760" y="35539"/>
                  </a:lnTo>
                  <a:lnTo>
                    <a:pt x="45880" y="29480"/>
                  </a:lnTo>
                  <a:lnTo>
                    <a:pt x="0" y="18876"/>
                  </a:lnTo>
                  <a:lnTo>
                    <a:pt x="0" y="384408"/>
                  </a:lnTo>
                  <a:lnTo>
                    <a:pt x="45880" y="395011"/>
                  </a:lnTo>
                  <a:lnTo>
                    <a:pt x="91760" y="401071"/>
                  </a:lnTo>
                  <a:lnTo>
                    <a:pt x="137640" y="403285"/>
                  </a:lnTo>
                  <a:lnTo>
                    <a:pt x="183520" y="402352"/>
                  </a:lnTo>
                  <a:lnTo>
                    <a:pt x="229400" y="398973"/>
                  </a:lnTo>
                  <a:lnTo>
                    <a:pt x="275280" y="393846"/>
                  </a:lnTo>
                  <a:lnTo>
                    <a:pt x="321160" y="387670"/>
                  </a:lnTo>
                  <a:lnTo>
                    <a:pt x="367040" y="381145"/>
                  </a:lnTo>
                  <a:lnTo>
                    <a:pt x="412920" y="374969"/>
                  </a:lnTo>
                  <a:lnTo>
                    <a:pt x="458800" y="369842"/>
                  </a:lnTo>
                  <a:lnTo>
                    <a:pt x="504680" y="366463"/>
                  </a:lnTo>
                  <a:lnTo>
                    <a:pt x="550560" y="365531"/>
                  </a:lnTo>
                  <a:lnTo>
                    <a:pt x="596440" y="367745"/>
                  </a:lnTo>
                  <a:lnTo>
                    <a:pt x="642320" y="373804"/>
                  </a:lnTo>
                  <a:lnTo>
                    <a:pt x="688200" y="384408"/>
                  </a:lnTo>
                  <a:lnTo>
                    <a:pt x="688200" y="18876"/>
                  </a:lnTo>
                  <a:lnTo>
                    <a:pt x="642320" y="8273"/>
                  </a:lnTo>
                  <a:lnTo>
                    <a:pt x="596440" y="2213"/>
                  </a:lnTo>
                  <a:lnTo>
                    <a:pt x="550560" y="0"/>
                  </a:lnTo>
                  <a:close/>
                </a:path>
              </a:pathLst>
            </a:custGeom>
            <a:solidFill>
              <a:srgbClr val="000000"/>
            </a:solidFill>
          </p:spPr>
          <p:txBody>
            <a:bodyPr wrap="square" lIns="0" tIns="0" rIns="0" bIns="0" rtlCol="0"/>
            <a:lstStyle/>
            <a:p>
              <a:endParaRPr dirty="0"/>
            </a:p>
          </p:txBody>
        </p:sp>
        <p:sp>
          <p:nvSpPr>
            <p:cNvPr id="14" name="object 14"/>
            <p:cNvSpPr/>
            <p:nvPr/>
          </p:nvSpPr>
          <p:spPr>
            <a:xfrm>
              <a:off x="7582510" y="4226457"/>
              <a:ext cx="688340" cy="220979"/>
            </a:xfrm>
            <a:custGeom>
              <a:avLst/>
              <a:gdLst/>
              <a:ahLst/>
              <a:cxnLst/>
              <a:rect l="l" t="t" r="r" b="b"/>
              <a:pathLst>
                <a:path w="688340" h="220979">
                  <a:moveTo>
                    <a:pt x="550560" y="0"/>
                  </a:moveTo>
                  <a:lnTo>
                    <a:pt x="504680" y="932"/>
                  </a:lnTo>
                  <a:lnTo>
                    <a:pt x="458800" y="4311"/>
                  </a:lnTo>
                  <a:lnTo>
                    <a:pt x="412920" y="9438"/>
                  </a:lnTo>
                  <a:lnTo>
                    <a:pt x="367040" y="15614"/>
                  </a:lnTo>
                  <a:lnTo>
                    <a:pt x="321160" y="22139"/>
                  </a:lnTo>
                  <a:lnTo>
                    <a:pt x="275280" y="28315"/>
                  </a:lnTo>
                  <a:lnTo>
                    <a:pt x="229400" y="33442"/>
                  </a:lnTo>
                  <a:lnTo>
                    <a:pt x="183520" y="36821"/>
                  </a:lnTo>
                  <a:lnTo>
                    <a:pt x="137640" y="37753"/>
                  </a:lnTo>
                  <a:lnTo>
                    <a:pt x="91760" y="35539"/>
                  </a:lnTo>
                  <a:lnTo>
                    <a:pt x="45880" y="29480"/>
                  </a:lnTo>
                  <a:lnTo>
                    <a:pt x="0" y="18876"/>
                  </a:lnTo>
                  <a:lnTo>
                    <a:pt x="0" y="201642"/>
                  </a:lnTo>
                  <a:lnTo>
                    <a:pt x="45880" y="212246"/>
                  </a:lnTo>
                  <a:lnTo>
                    <a:pt x="91760" y="218305"/>
                  </a:lnTo>
                  <a:lnTo>
                    <a:pt x="137640" y="220519"/>
                  </a:lnTo>
                  <a:lnTo>
                    <a:pt x="183520" y="219587"/>
                  </a:lnTo>
                  <a:lnTo>
                    <a:pt x="229400" y="216208"/>
                  </a:lnTo>
                  <a:lnTo>
                    <a:pt x="275280" y="211081"/>
                  </a:lnTo>
                  <a:lnTo>
                    <a:pt x="321160" y="204905"/>
                  </a:lnTo>
                  <a:lnTo>
                    <a:pt x="367040" y="198379"/>
                  </a:lnTo>
                  <a:lnTo>
                    <a:pt x="412920" y="192204"/>
                  </a:lnTo>
                  <a:lnTo>
                    <a:pt x="458800" y="187077"/>
                  </a:lnTo>
                  <a:lnTo>
                    <a:pt x="504680" y="183697"/>
                  </a:lnTo>
                  <a:lnTo>
                    <a:pt x="550560" y="182765"/>
                  </a:lnTo>
                  <a:lnTo>
                    <a:pt x="596440" y="184979"/>
                  </a:lnTo>
                  <a:lnTo>
                    <a:pt x="642320" y="191038"/>
                  </a:lnTo>
                  <a:lnTo>
                    <a:pt x="688200" y="201642"/>
                  </a:lnTo>
                  <a:lnTo>
                    <a:pt x="688200" y="18876"/>
                  </a:lnTo>
                  <a:lnTo>
                    <a:pt x="642320" y="8273"/>
                  </a:lnTo>
                  <a:lnTo>
                    <a:pt x="596440" y="2213"/>
                  </a:lnTo>
                  <a:lnTo>
                    <a:pt x="550560" y="0"/>
                  </a:lnTo>
                  <a:close/>
                </a:path>
              </a:pathLst>
            </a:custGeom>
            <a:solidFill>
              <a:srgbClr val="0072CE"/>
            </a:solidFill>
          </p:spPr>
          <p:txBody>
            <a:bodyPr wrap="square" lIns="0" tIns="0" rIns="0" bIns="0" rtlCol="0"/>
            <a:lstStyle/>
            <a:p>
              <a:endParaRPr dirty="0"/>
            </a:p>
          </p:txBody>
        </p:sp>
      </p:grpSp>
      <p:sp>
        <p:nvSpPr>
          <p:cNvPr id="15" name="object 15"/>
          <p:cNvSpPr txBox="1"/>
          <p:nvPr/>
        </p:nvSpPr>
        <p:spPr>
          <a:xfrm>
            <a:off x="8466696" y="4460519"/>
            <a:ext cx="13885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6" name="object 16"/>
          <p:cNvSpPr txBox="1"/>
          <p:nvPr/>
        </p:nvSpPr>
        <p:spPr>
          <a:xfrm>
            <a:off x="7565298" y="4990750"/>
            <a:ext cx="3509101" cy="1841851"/>
          </a:xfrm>
          <a:prstGeom prst="rect">
            <a:avLst/>
          </a:prstGeom>
        </p:spPr>
        <p:txBody>
          <a:bodyPr vert="horz" wrap="square" lIns="0" tIns="12700" rIns="0" bIns="0" rtlCol="0">
            <a:spAutoFit/>
          </a:bodyPr>
          <a:lstStyle/>
          <a:p>
            <a:pPr marL="12700" marR="5080">
              <a:lnSpc>
                <a:spcPct val="111100"/>
              </a:lnSpc>
              <a:spcBef>
                <a:spcPts val="100"/>
              </a:spcBef>
            </a:pPr>
            <a:r>
              <a:rPr lang="el-GR" sz="1200" spc="-10" dirty="0">
                <a:solidFill>
                  <a:srgbClr val="1C2E42"/>
                </a:solidFill>
                <a:latin typeface="+mj-lt"/>
              </a:rPr>
              <a:t>Το </a:t>
            </a:r>
            <a:r>
              <a:rPr lang="en-GB" sz="1200" spc="-10" dirty="0">
                <a:solidFill>
                  <a:srgbClr val="1C2E42"/>
                </a:solidFill>
                <a:latin typeface="+mj-lt"/>
                <a:hlinkClick r:id="rId3">
                  <a:extLst>
                    <a:ext uri="{A12FA001-AC4F-418D-AE19-62706E023703}">
                      <ahyp:hlinkClr xmlns:ahyp="http://schemas.microsoft.com/office/drawing/2018/hyperlinkcolor" val="tx"/>
                    </a:ext>
                  </a:extLst>
                </a:hlinkClick>
              </a:rPr>
              <a:t>Accelerate Estonia</a:t>
            </a:r>
            <a:r>
              <a:rPr lang="el-GR" sz="1200" spc="-10" dirty="0">
                <a:solidFill>
                  <a:srgbClr val="1C2E42"/>
                </a:solidFill>
                <a:latin typeface="+mj-lt"/>
              </a:rPr>
              <a:t> παρέχει περιβάλλον πειραματισμού για την εξεύρεση λύσεων σε σύνθετα προβλήματα μέσω της συνεργασίας μεταξύ νεοφυών επιχειρήσεων και δημοσίων οργανισμών. Φέρνοντας σε επαφή επιχειρηματίες και στελέχη του δημοσίου τομέα, τα εν λόγω πιλοτικά έργα μπορούν να χρησιμοποιηθούν για τη δοκιμή ριζοσπαστικών λύσεων και τη συλλογή διδαγμάτων για την επίλυση των προκλήσεων της κοινωνίας</a:t>
            </a:r>
            <a:r>
              <a:rPr lang="el-GR" sz="1200" spc="-10" dirty="0">
                <a:solidFill>
                  <a:srgbClr val="1C2E42"/>
                </a:solidFill>
                <a:latin typeface="+mj-lt"/>
                <a:cs typeface="Trebuchet MS"/>
              </a:rPr>
              <a:t>. </a:t>
            </a:r>
            <a:endParaRPr sz="1200" spc="-10" dirty="0">
              <a:solidFill>
                <a:srgbClr val="1C2E42"/>
              </a:solidFill>
              <a:latin typeface="+mj-lt"/>
              <a:cs typeface="Trebuchet MS"/>
            </a:endParaRPr>
          </a:p>
        </p:txBody>
      </p:sp>
      <p:sp>
        <p:nvSpPr>
          <p:cNvPr id="17" name="object 17"/>
          <p:cNvSpPr txBox="1"/>
          <p:nvPr/>
        </p:nvSpPr>
        <p:spPr>
          <a:xfrm>
            <a:off x="8466696" y="1346140"/>
            <a:ext cx="10075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8" name="object 18"/>
          <p:cNvSpPr txBox="1"/>
          <p:nvPr/>
        </p:nvSpPr>
        <p:spPr>
          <a:xfrm>
            <a:off x="7565299" y="1876371"/>
            <a:ext cx="3701506" cy="1437188"/>
          </a:xfrm>
          <a:prstGeom prst="rect">
            <a:avLst/>
          </a:prstGeom>
        </p:spPr>
        <p:txBody>
          <a:bodyPr vert="horz" wrap="square" lIns="0" tIns="12700" rIns="0" bIns="0" rtlCol="0">
            <a:spAutoFit/>
          </a:bodyPr>
          <a:lstStyle/>
          <a:p>
            <a:pPr marL="12700" marR="5080">
              <a:lnSpc>
                <a:spcPct val="111100"/>
              </a:lnSpc>
              <a:spcBef>
                <a:spcPts val="100"/>
              </a:spcBef>
            </a:pPr>
            <a:r>
              <a:rPr lang="el-GR" sz="1200" spc="-10" dirty="0">
                <a:solidFill>
                  <a:srgbClr val="1C2E42"/>
                </a:solidFill>
                <a:latin typeface="+mj-lt"/>
              </a:rPr>
              <a:t>Το </a:t>
            </a:r>
            <a:r>
              <a:rPr lang="en-US" sz="1200" spc="-10" dirty="0">
                <a:solidFill>
                  <a:srgbClr val="1C2E42"/>
                </a:solidFill>
                <a:latin typeface="+mj-lt"/>
                <a:hlinkClick r:id="rId4">
                  <a:extLst>
                    <a:ext uri="{A12FA001-AC4F-418D-AE19-62706E023703}">
                      <ahyp:hlinkClr xmlns:ahyp="http://schemas.microsoft.com/office/drawing/2018/hyperlinkcolor" val="tx"/>
                    </a:ext>
                  </a:extLst>
                </a:hlinkClick>
              </a:rPr>
              <a:t>P.ACT: Partnership Co-Design Toolkit</a:t>
            </a:r>
            <a:r>
              <a:rPr lang="el-GR" sz="1200" spc="-10" dirty="0">
                <a:solidFill>
                  <a:srgbClr val="1C2E42"/>
                </a:solidFill>
                <a:latin typeface="+mj-lt"/>
              </a:rPr>
              <a:t> απευθύνεται σε επιχειρηματίες, εργαζομένους, διαμεσολαβητές, συντονιστές και πρόσωπα που δύνανται να επιταχύνουν τις διαδικασίες, και τα οποία εκκινούν συνεργασίες στην αλυσίδα αξίας και συνεργασίες μέσω των οποίων οι οργανισμοί επιδιώκουν να ενσωματώνουν υφιστάμενες ή να δημιουργούν νέες αλυσίδες αξίας.</a:t>
            </a:r>
            <a:endParaRPr sz="1200" spc="-10" dirty="0">
              <a:solidFill>
                <a:srgbClr val="1C2E42"/>
              </a:solidFill>
              <a:latin typeface="+mj-lt"/>
            </a:endParaRPr>
          </a:p>
        </p:txBody>
      </p:sp>
      <p:pic>
        <p:nvPicPr>
          <p:cNvPr id="19" name="object 19"/>
          <p:cNvPicPr/>
          <p:nvPr/>
        </p:nvPicPr>
        <p:blipFill>
          <a:blip r:embed="rId5" cstate="print"/>
          <a:stretch>
            <a:fillRect/>
          </a:stretch>
        </p:blipFill>
        <p:spPr>
          <a:xfrm>
            <a:off x="723175" y="6472720"/>
            <a:ext cx="3197225" cy="490105"/>
          </a:xfrm>
          <a:prstGeom prst="rect">
            <a:avLst/>
          </a:prstGeom>
        </p:spPr>
      </p:pic>
      <p:sp>
        <p:nvSpPr>
          <p:cNvPr id="20" name="object 20"/>
          <p:cNvSpPr txBox="1"/>
          <p:nvPr/>
        </p:nvSpPr>
        <p:spPr>
          <a:xfrm>
            <a:off x="1035855" y="6608689"/>
            <a:ext cx="2768700"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1" name="object 21"/>
          <p:cNvGrpSpPr/>
          <p:nvPr/>
        </p:nvGrpSpPr>
        <p:grpSpPr>
          <a:xfrm>
            <a:off x="7574945" y="989744"/>
            <a:ext cx="814069" cy="752475"/>
            <a:chOff x="7574945" y="989744"/>
            <a:chExt cx="814069" cy="752475"/>
          </a:xfrm>
        </p:grpSpPr>
        <p:pic>
          <p:nvPicPr>
            <p:cNvPr id="22" name="object 22"/>
            <p:cNvPicPr/>
            <p:nvPr/>
          </p:nvPicPr>
          <p:blipFill>
            <a:blip r:embed="rId7" cstate="print"/>
            <a:stretch>
              <a:fillRect/>
            </a:stretch>
          </p:blipFill>
          <p:spPr>
            <a:xfrm>
              <a:off x="7699783" y="1051828"/>
              <a:ext cx="217575" cy="253108"/>
            </a:xfrm>
            <a:prstGeom prst="rect">
              <a:avLst/>
            </a:prstGeom>
          </p:spPr>
        </p:pic>
        <p:sp>
          <p:nvSpPr>
            <p:cNvPr id="23" name="object 23"/>
            <p:cNvSpPr/>
            <p:nvPr/>
          </p:nvSpPr>
          <p:spPr>
            <a:xfrm>
              <a:off x="7997018"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4" name="object 24"/>
            <p:cNvSpPr/>
            <p:nvPr/>
          </p:nvSpPr>
          <p:spPr>
            <a:xfrm>
              <a:off x="7771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5" name="object 25"/>
            <p:cNvSpPr/>
            <p:nvPr/>
          </p:nvSpPr>
          <p:spPr>
            <a:xfrm>
              <a:off x="7678382" y="1020787"/>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pic>
          <p:nvPicPr>
            <p:cNvPr id="26" name="object 26"/>
            <p:cNvPicPr/>
            <p:nvPr/>
          </p:nvPicPr>
          <p:blipFill>
            <a:blip r:embed="rId8" cstate="print"/>
            <a:stretch>
              <a:fillRect/>
            </a:stretch>
          </p:blipFill>
          <p:spPr>
            <a:xfrm>
              <a:off x="7897147" y="989744"/>
              <a:ext cx="103437" cy="274598"/>
            </a:xfrm>
            <a:prstGeom prst="rect">
              <a:avLst/>
            </a:prstGeom>
          </p:spPr>
        </p:pic>
        <p:sp>
          <p:nvSpPr>
            <p:cNvPr id="27" name="object 27"/>
            <p:cNvSpPr/>
            <p:nvPr/>
          </p:nvSpPr>
          <p:spPr>
            <a:xfrm>
              <a:off x="7574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28" name="object 28"/>
            <p:cNvSpPr/>
            <p:nvPr/>
          </p:nvSpPr>
          <p:spPr>
            <a:xfrm>
              <a:off x="7588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9" name="object 29"/>
            <p:cNvPicPr/>
            <p:nvPr/>
          </p:nvPicPr>
          <p:blipFill>
            <a:blip r:embed="rId9" cstate="print"/>
            <a:stretch>
              <a:fillRect/>
            </a:stretch>
          </p:blipFill>
          <p:spPr>
            <a:xfrm>
              <a:off x="7673627" y="1158085"/>
              <a:ext cx="73714" cy="74022"/>
            </a:xfrm>
            <a:prstGeom prst="rect">
              <a:avLst/>
            </a:prstGeom>
          </p:spPr>
        </p:pic>
        <p:sp>
          <p:nvSpPr>
            <p:cNvPr id="30" name="object 30"/>
            <p:cNvSpPr/>
            <p:nvPr/>
          </p:nvSpPr>
          <p:spPr>
            <a:xfrm>
              <a:off x="7917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31" name="object 31"/>
          <p:cNvGrpSpPr/>
          <p:nvPr/>
        </p:nvGrpSpPr>
        <p:grpSpPr>
          <a:xfrm>
            <a:off x="720002" y="3668830"/>
            <a:ext cx="11376025" cy="3297554"/>
            <a:chOff x="720002" y="3668830"/>
            <a:chExt cx="11376025" cy="3297554"/>
          </a:xfrm>
        </p:grpSpPr>
        <p:sp>
          <p:nvSpPr>
            <p:cNvPr id="32" name="object 32"/>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33" name="object 33"/>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34" name="object 34"/>
            <p:cNvSpPr/>
            <p:nvPr/>
          </p:nvSpPr>
          <p:spPr>
            <a:xfrm>
              <a:off x="6965580" y="3672005"/>
              <a:ext cx="5130800" cy="0"/>
            </a:xfrm>
            <a:custGeom>
              <a:avLst/>
              <a:gdLst/>
              <a:ahLst/>
              <a:cxnLst/>
              <a:rect l="l" t="t" r="r" b="b"/>
              <a:pathLst>
                <a:path w="5130800">
                  <a:moveTo>
                    <a:pt x="0" y="0"/>
                  </a:moveTo>
                  <a:lnTo>
                    <a:pt x="5130419" y="0"/>
                  </a:lnTo>
                </a:path>
              </a:pathLst>
            </a:custGeom>
            <a:ln w="6350">
              <a:solidFill>
                <a:srgbClr val="52697F"/>
              </a:solidFill>
            </a:ln>
          </p:spPr>
          <p:txBody>
            <a:bodyPr wrap="square" lIns="0" tIns="0" rIns="0" bIns="0" rtlCol="0"/>
            <a:lstStyle/>
            <a:p>
              <a:endParaRPr dirty="0"/>
            </a:p>
          </p:txBody>
        </p:sp>
      </p:grpSp>
      <p:sp>
        <p:nvSpPr>
          <p:cNvPr id="35" name="object 35"/>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36</a:t>
            </a:r>
          </a:p>
        </p:txBody>
      </p:sp>
      <p:sp>
        <p:nvSpPr>
          <p:cNvPr id="36" name="object 36"/>
          <p:cNvSpPr txBox="1"/>
          <p:nvPr/>
        </p:nvSpPr>
        <p:spPr>
          <a:xfrm>
            <a:off x="685187" y="7100651"/>
            <a:ext cx="4033025"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1330" y="0"/>
            <a:ext cx="8269605" cy="7618730"/>
            <a:chOff x="-60991" y="0"/>
            <a:chExt cx="8269605" cy="7618730"/>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160721" cy="6735296"/>
            </a:xfrm>
            <a:prstGeom prst="rect">
              <a:avLst/>
            </a:prstGeom>
          </p:spPr>
        </p:pic>
      </p:grpSp>
      <p:sp>
        <p:nvSpPr>
          <p:cNvPr id="5" name="object 5"/>
          <p:cNvSpPr txBox="1"/>
          <p:nvPr/>
        </p:nvSpPr>
        <p:spPr>
          <a:xfrm>
            <a:off x="707297" y="3069106"/>
            <a:ext cx="3414682" cy="3147015"/>
          </a:xfrm>
          <a:prstGeom prst="rect">
            <a:avLst/>
          </a:prstGeom>
        </p:spPr>
        <p:txBody>
          <a:bodyPr vert="horz" wrap="square" lIns="0" tIns="12700" rIns="0" bIns="0" rtlCol="0">
            <a:spAutoFit/>
          </a:bodyPr>
          <a:lstStyle/>
          <a:p>
            <a:pPr marL="264160" marR="78740" indent="-252095">
              <a:spcBef>
                <a:spcPts val="700"/>
              </a:spcBef>
              <a:tabLst>
                <a:tab pos="264160" algn="l"/>
              </a:tabLst>
            </a:pPr>
            <a:r>
              <a:rPr sz="1200" spc="15" dirty="0">
                <a:solidFill>
                  <a:srgbClr val="1C2E42"/>
                </a:solidFill>
                <a:latin typeface="+mj-lt"/>
                <a:cs typeface="Trebuchet MS"/>
              </a:rPr>
              <a:t>O	</a:t>
            </a:r>
            <a:r>
              <a:rPr lang="el-GR" sz="1200" spc="-25" dirty="0">
                <a:solidFill>
                  <a:srgbClr val="1C2E42"/>
                </a:solidFill>
                <a:latin typeface="+mj-lt"/>
                <a:cs typeface="Trebuchet MS"/>
              </a:rPr>
              <a:t>Ακούσετε ενεργά πολίτες με διαφορετικά προφίλ, τα οποία είναι συναφή με τα έργα καινοτομίας σας, προκειμένου να κατανοήσετε τις ανάγκες και τις προσδοκίες τους, πιέζοντας για υψηλά επίπεδα πολιτοκεντρικότητας και βρόχους ανατροφοδότησης</a:t>
            </a:r>
            <a:r>
              <a:rPr lang="en-US" sz="1200" spc="-25" dirty="0">
                <a:solidFill>
                  <a:srgbClr val="1C2E42"/>
                </a:solidFill>
                <a:latin typeface="+mj-lt"/>
                <a:cs typeface="Trebuchet MS"/>
              </a:rPr>
              <a:t> </a:t>
            </a:r>
            <a:r>
              <a:rPr lang="el-GR" sz="1200" spc="-25" dirty="0">
                <a:solidFill>
                  <a:srgbClr val="1C2E42"/>
                </a:solidFill>
                <a:latin typeface="+mj-lt"/>
                <a:cs typeface="Trebuchet MS"/>
              </a:rPr>
              <a:t>των πολιτών. </a:t>
            </a:r>
          </a:p>
          <a:p>
            <a:pPr marL="264160" marR="78740" indent="-252095">
              <a:spcBef>
                <a:spcPts val="700"/>
              </a:spcBef>
              <a:tabLst>
                <a:tab pos="264160" algn="l"/>
              </a:tabLst>
            </a:pPr>
            <a:r>
              <a:rPr lang="el-GR" sz="1200" spc="-25" dirty="0">
                <a:solidFill>
                  <a:srgbClr val="1C2E42"/>
                </a:solidFill>
                <a:latin typeface="+mj-lt"/>
                <a:cs typeface="Trebuchet MS"/>
              </a:rPr>
              <a:t>O	Υποστηρίξετε και να συμβάλετε σε εκδηλώσεις, διαδικασίες και φόρουμ που βασίζονται σε ανοιχτότητα και συνδημιουργία ώστε να εμπλέξετε πολλαπλούς δρώντες και να αναγνωρίσετε τις καινοτόμες οπτικές τους σχετικά με τον δημόσιο τομέα. </a:t>
            </a:r>
          </a:p>
          <a:p>
            <a:pPr marL="264160" marR="78740" indent="-252095">
              <a:spcBef>
                <a:spcPts val="700"/>
              </a:spcBef>
              <a:tabLst>
                <a:tab pos="264160" algn="l"/>
              </a:tabLst>
            </a:pPr>
            <a:r>
              <a:rPr lang="el-GR" sz="1200" spc="-25" dirty="0">
                <a:solidFill>
                  <a:srgbClr val="1C2E42"/>
                </a:solidFill>
                <a:latin typeface="+mj-lt"/>
                <a:cs typeface="Trebuchet MS"/>
              </a:rPr>
              <a:t>O	Αναγνωρίσετε την εξειδίκευση και την προοπτική των δημοσίων υπαλλήλων από διαφορετικά επίπεδα και να ενσωματώσετε τη γνώση και τη δέσμευσή τους στην ανάπτυξη καινοτομιών. </a:t>
            </a:r>
          </a:p>
        </p:txBody>
      </p:sp>
      <p:sp>
        <p:nvSpPr>
          <p:cNvPr id="6" name="object 6"/>
          <p:cNvSpPr txBox="1"/>
          <p:nvPr/>
        </p:nvSpPr>
        <p:spPr>
          <a:xfrm>
            <a:off x="8194880" y="3415996"/>
            <a:ext cx="3914140" cy="208279"/>
          </a:xfrm>
          <a:prstGeom prst="rect">
            <a:avLst/>
          </a:prstGeom>
        </p:spPr>
        <p:txBody>
          <a:bodyPr vert="horz" wrap="square" lIns="0" tIns="12700" rIns="0" bIns="0" rtlCol="0">
            <a:spAutoFit/>
          </a:bodyPr>
          <a:lstStyle/>
          <a:p>
            <a:pPr marL="12700">
              <a:lnSpc>
                <a:spcPct val="100000"/>
              </a:lnSpc>
              <a:spcBef>
                <a:spcPts val="100"/>
              </a:spcBef>
              <a:tabLst>
                <a:tab pos="3900804" algn="l"/>
              </a:tabLst>
            </a:pPr>
            <a:r>
              <a:rPr sz="1200" u="sng" spc="-110" dirty="0">
                <a:solidFill>
                  <a:srgbClr val="1C2E42"/>
                </a:solidFill>
                <a:uFill>
                  <a:solidFill>
                    <a:srgbClr val="52697F"/>
                  </a:solidFill>
                </a:uFill>
                <a:latin typeface="Trebuchet MS"/>
                <a:cs typeface="Trebuchet MS"/>
              </a:rPr>
              <a:t> 	</a:t>
            </a:r>
            <a:endParaRPr sz="1200" dirty="0">
              <a:latin typeface="Trebuchet MS"/>
              <a:cs typeface="Trebuchet MS"/>
            </a:endParaRPr>
          </a:p>
        </p:txBody>
      </p:sp>
      <p:sp>
        <p:nvSpPr>
          <p:cNvPr id="7" name="object 7"/>
          <p:cNvSpPr txBox="1"/>
          <p:nvPr/>
        </p:nvSpPr>
        <p:spPr>
          <a:xfrm>
            <a:off x="4295403" y="3050236"/>
            <a:ext cx="3578597" cy="2962349"/>
          </a:xfrm>
          <a:prstGeom prst="rect">
            <a:avLst/>
          </a:prstGeom>
        </p:spPr>
        <p:txBody>
          <a:bodyPr vert="horz" wrap="square" lIns="0" tIns="12700" rIns="0" bIns="0" rtlCol="0">
            <a:spAutoFit/>
          </a:bodyPr>
          <a:lstStyle/>
          <a:p>
            <a:pPr marL="264160" marR="78740" indent="-252095">
              <a:lnSpc>
                <a:spcPct val="100000"/>
              </a:lnSpc>
              <a:spcBef>
                <a:spcPts val="700"/>
              </a:spcBef>
              <a:tabLst>
                <a:tab pos="264160" algn="l"/>
              </a:tabLst>
            </a:pPr>
            <a:r>
              <a:rPr sz="1200" spc="15" dirty="0">
                <a:solidFill>
                  <a:srgbClr val="1C2E42"/>
                </a:solidFill>
                <a:latin typeface="+mj-lt"/>
                <a:cs typeface="Trebuchet MS"/>
              </a:rPr>
              <a:t>O	</a:t>
            </a:r>
            <a:r>
              <a:rPr lang="el-GR" sz="1200" spc="-25" dirty="0">
                <a:solidFill>
                  <a:srgbClr val="1C2E42"/>
                </a:solidFill>
                <a:latin typeface="+mj-lt"/>
                <a:cs typeface="Trebuchet MS"/>
              </a:rPr>
              <a:t>Προσελκύσετε και να ενσωματώσετε οπτικές και εισροές από επαγγελματίες, εμπειρογνώμονες και επιστήμονες από διάφορους τομείς στην ανάπτυξη καινοτόμων πρωτοβουλιών. </a:t>
            </a:r>
          </a:p>
          <a:p>
            <a:pPr marL="264160" marR="78740" indent="-252095">
              <a:spcBef>
                <a:spcPts val="700"/>
              </a:spcBef>
              <a:tabLst>
                <a:tab pos="264160" algn="l"/>
              </a:tabLst>
            </a:pPr>
            <a:r>
              <a:rPr lang="el-GR" sz="1200" spc="-25" dirty="0">
                <a:solidFill>
                  <a:srgbClr val="1C2E42"/>
                </a:solidFill>
                <a:latin typeface="+mj-lt"/>
                <a:cs typeface="Trebuchet MS"/>
              </a:rPr>
              <a:t>O	Διασφαλίσετε ότι οι πρωτοβουλίες και τα έργα </a:t>
            </a:r>
            <a:r>
              <a:rPr lang="el-GR" sz="1200" spc="-25" dirty="0">
                <a:solidFill>
                  <a:srgbClr val="1C2E42"/>
                </a:solidFill>
                <a:latin typeface="+mj-lt"/>
              </a:rPr>
              <a:t>καινοτομίας συγκεντρώνουν ικανοποιητικό και ισορροπημένο συνδυασμό εξειδίκευσης και απόψεων, ιδανικά ενσωματώνοντας την ποικιλομορφία των διοικητικών και γνωστικών τομέων από την αρχή. </a:t>
            </a:r>
          </a:p>
          <a:p>
            <a:pPr marL="264160" marR="78740" indent="-252095">
              <a:spcBef>
                <a:spcPts val="700"/>
              </a:spcBef>
              <a:tabLst>
                <a:tab pos="264160" algn="l"/>
              </a:tabLst>
            </a:pPr>
            <a:r>
              <a:rPr lang="el-GR" sz="1200" spc="-25" dirty="0">
                <a:solidFill>
                  <a:srgbClr val="1C2E42"/>
                </a:solidFill>
                <a:latin typeface="+mj-lt"/>
              </a:rPr>
              <a:t>O	Εμπλέξετε όλες τις γενιές, συμπεριλαμβανομένης και της νεολαίας, και να διερευνήσετε τις διαγενεακές επιπτώσεις προκειμένου να διασφαλίσετε ότι λαμβάνονται υπόψη οι προβολές και οι επιπτώσεις στο μέλλον. </a:t>
            </a:r>
          </a:p>
        </p:txBody>
      </p:sp>
      <p:sp>
        <p:nvSpPr>
          <p:cNvPr id="8" name="object 8"/>
          <p:cNvSpPr txBox="1">
            <a:spLocks noGrp="1"/>
          </p:cNvSpPr>
          <p:nvPr>
            <p:ph type="title"/>
          </p:nvPr>
        </p:nvSpPr>
        <p:spPr>
          <a:xfrm>
            <a:off x="685187" y="463807"/>
            <a:ext cx="7392635"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75" dirty="0">
                <a:solidFill>
                  <a:srgbClr val="1C2E42"/>
                </a:solidFill>
                <a:latin typeface="+mj-lt"/>
              </a:rPr>
              <a:t>ΑΝΑΓΝΩΡΙΣΤΕ ΠΟΛΛΑΠΛΕΣ ΠΡΟΟΠΤΙΚΕΣ ΚΑΙ ΔΙΑΦΟΡΕΤΙΚΑ ΓΝΩΣΤΙΚΑ ΑΝΤΙΚΕΙΜΕΝΑ</a:t>
            </a:r>
            <a:endParaRPr sz="3200" dirty="0">
              <a:latin typeface="+mj-lt"/>
            </a:endParaRPr>
          </a:p>
        </p:txBody>
      </p:sp>
      <p:sp>
        <p:nvSpPr>
          <p:cNvPr id="9" name="object 9"/>
          <p:cNvSpPr txBox="1"/>
          <p:nvPr/>
        </p:nvSpPr>
        <p:spPr>
          <a:xfrm>
            <a:off x="708822" y="2068663"/>
            <a:ext cx="5488778" cy="197490"/>
          </a:xfrm>
          <a:prstGeom prst="rect">
            <a:avLst/>
          </a:prstGeom>
        </p:spPr>
        <p:txBody>
          <a:bodyPr vert="horz" wrap="square" lIns="0" tIns="12700" rIns="0" bIns="0" rtlCol="0">
            <a:spAutoFit/>
          </a:bodyPr>
          <a:lstStyle/>
          <a:p>
            <a:pPr marL="12700" marR="5080">
              <a:lnSpc>
                <a:spcPct val="100000"/>
              </a:lnSpc>
              <a:spcBef>
                <a:spcPts val="100"/>
              </a:spcBef>
            </a:pPr>
            <a:r>
              <a:rPr lang="el-GR" sz="1200" spc="-40" dirty="0">
                <a:solidFill>
                  <a:srgbClr val="1C2E42"/>
                </a:solidFill>
                <a:latin typeface="+mj-lt"/>
                <a:cs typeface="Trebuchet MS"/>
              </a:rPr>
              <a:t>ΑΝΑΓΝΩΡΙΖΟΝΤΑΙ ΠΟΛΛΑΠΕΣ ΠΡΟΟΠΤΙΚΕΣ ΚΑΙ ΔΙΑΦΟΡΕΤΙΚΑ ΓΝΩΣΤΙΚΑ ΑΝΤΙΚΕΙΜΕΝΑ</a:t>
            </a:r>
            <a:r>
              <a:rPr lang="el-GR" sz="1200" spc="-40" dirty="0">
                <a:solidFill>
                  <a:srgbClr val="1C2E42"/>
                </a:solidFill>
                <a:latin typeface="Trebuchet MS"/>
                <a:cs typeface="Trebuchet MS"/>
              </a:rPr>
              <a:t>; </a:t>
            </a:r>
            <a:endParaRPr sz="1200" dirty="0">
              <a:latin typeface="Trebuchet MS"/>
              <a:cs typeface="Trebuchet MS"/>
            </a:endParaRPr>
          </a:p>
        </p:txBody>
      </p:sp>
      <p:sp>
        <p:nvSpPr>
          <p:cNvPr id="10" name="object 10"/>
          <p:cNvSpPr txBox="1"/>
          <p:nvPr/>
        </p:nvSpPr>
        <p:spPr>
          <a:xfrm>
            <a:off x="708822" y="272245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12" name="object 12"/>
          <p:cNvSpPr txBox="1"/>
          <p:nvPr/>
        </p:nvSpPr>
        <p:spPr>
          <a:xfrm>
            <a:off x="8723157" y="4785759"/>
            <a:ext cx="3269453" cy="1642181"/>
          </a:xfrm>
          <a:prstGeom prst="rect">
            <a:avLst/>
          </a:prstGeom>
        </p:spPr>
        <p:txBody>
          <a:bodyPr vert="horz" wrap="square" lIns="0" tIns="12700" rIns="0" bIns="0" rtlCol="0">
            <a:spAutoFit/>
          </a:bodyPr>
          <a:lstStyle/>
          <a:p>
            <a:pPr marL="12700" marR="5080">
              <a:lnSpc>
                <a:spcPct val="111100"/>
              </a:lnSpc>
              <a:spcBef>
                <a:spcPts val="100"/>
              </a:spcBef>
            </a:pPr>
            <a:r>
              <a:rPr lang="el-GR" sz="1200" spc="-30" dirty="0">
                <a:solidFill>
                  <a:srgbClr val="1C2E42"/>
                </a:solidFill>
                <a:latin typeface="+mj-lt"/>
                <a:cs typeface="Trebuchet MS"/>
              </a:rPr>
              <a:t>Το </a:t>
            </a:r>
            <a:r>
              <a:rPr lang="el-GR" sz="1200" spc="-30" dirty="0">
                <a:solidFill>
                  <a:srgbClr val="1C2E42"/>
                </a:solidFill>
                <a:latin typeface="+mj-lt"/>
                <a:hlinkClick r:id="rId3">
                  <a:extLst>
                    <a:ext uri="{A12FA001-AC4F-418D-AE19-62706E023703}">
                      <ahyp:hlinkClr xmlns:ahyp="http://schemas.microsoft.com/office/drawing/2018/hyperlinkcolor" val="tx"/>
                    </a:ext>
                  </a:extLst>
                </a:hlinkClick>
              </a:rPr>
              <a:t>USE IT!</a:t>
            </a:r>
            <a:r>
              <a:rPr lang="el-GR" sz="1200" spc="-30" dirty="0">
                <a:solidFill>
                  <a:srgbClr val="1C2E42"/>
                </a:solidFill>
                <a:latin typeface="+mj-lt"/>
              </a:rPr>
              <a:t> είναι μια προσέγγιση γειτονιάς για την αντιμετώπιση της αστικής φτώχειας στο δυτικό Birmingham και το Smethwick στο Ηνωμένο Βασίλειο. Η πρωτοβουλία ενσωματώνει ενεργά τις απόψεις των κοινοτικών εταίρων και βελτιώνει τις σχέσεις μεταξύ του δημοσίου τομέα, του ιδιωτικού τομέα και της κοινωνίας των πολιτών προκειμένου να </a:t>
            </a:r>
            <a:r>
              <a:rPr lang="el-GR" sz="1200" spc="-30" dirty="0">
                <a:solidFill>
                  <a:srgbClr val="1C2E42"/>
                </a:solidFill>
                <a:latin typeface="+mj-lt"/>
                <a:cs typeface="Trebuchet MS"/>
              </a:rPr>
              <a:t>κινητοποιήσει τα τοπικά κεφάλαια και να παράγει αλλαγή. </a:t>
            </a:r>
          </a:p>
        </p:txBody>
      </p:sp>
      <p:sp>
        <p:nvSpPr>
          <p:cNvPr id="13" name="object 13"/>
          <p:cNvSpPr txBox="1"/>
          <p:nvPr/>
        </p:nvSpPr>
        <p:spPr>
          <a:xfrm>
            <a:off x="9636696" y="1139140"/>
            <a:ext cx="11329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4" name="object 14"/>
          <p:cNvSpPr txBox="1"/>
          <p:nvPr/>
        </p:nvSpPr>
        <p:spPr>
          <a:xfrm>
            <a:off x="8735300" y="1669371"/>
            <a:ext cx="3257310" cy="1226874"/>
          </a:xfrm>
          <a:prstGeom prst="rect">
            <a:avLst/>
          </a:prstGeom>
        </p:spPr>
        <p:txBody>
          <a:bodyPr vert="horz" wrap="square" lIns="0" tIns="12700" rIns="0" bIns="0" rtlCol="0">
            <a:spAutoFit/>
          </a:bodyPr>
          <a:lstStyle/>
          <a:p>
            <a:pPr marL="12700" marR="242570">
              <a:lnSpc>
                <a:spcPct val="111100"/>
              </a:lnSpc>
              <a:spcBef>
                <a:spcPts val="100"/>
              </a:spcBef>
            </a:pPr>
            <a:r>
              <a:rPr lang="el-GR" sz="1200" spc="-30" dirty="0">
                <a:solidFill>
                  <a:srgbClr val="1C2E42"/>
                </a:solidFill>
                <a:latin typeface="+mj-lt"/>
              </a:rPr>
              <a:t>Η </a:t>
            </a:r>
            <a:r>
              <a:rPr lang="en-US" sz="1200" spc="-30" dirty="0">
                <a:solidFill>
                  <a:srgbClr val="1C2E42"/>
                </a:solidFill>
                <a:latin typeface="+mj-lt"/>
                <a:hlinkClick r:id="rId4">
                  <a:extLst>
                    <a:ext uri="{A12FA001-AC4F-418D-AE19-62706E023703}">
                      <ahyp:hlinkClr xmlns:ahyp="http://schemas.microsoft.com/office/drawing/2018/hyperlinkcolor" val="tx"/>
                    </a:ext>
                  </a:extLst>
                </a:hlinkClick>
              </a:rPr>
              <a:t>SISCODE Toolbox for Cocreation Journeys</a:t>
            </a:r>
            <a:r>
              <a:rPr lang="el-GR" sz="1200" spc="-30" dirty="0">
                <a:solidFill>
                  <a:srgbClr val="1C2E42"/>
                </a:solidFill>
                <a:latin typeface="+mj-lt"/>
                <a:hlinkClick r:id="rId4">
                  <a:extLst>
                    <a:ext uri="{A12FA001-AC4F-418D-AE19-62706E023703}">
                      <ahyp:hlinkClr xmlns:ahyp="http://schemas.microsoft.com/office/drawing/2018/hyperlinkcolor" val="tx"/>
                    </a:ext>
                  </a:extLst>
                </a:hlinkClick>
              </a:rPr>
              <a:t> </a:t>
            </a:r>
            <a:r>
              <a:rPr lang="el-GR" sz="1200" spc="-30" dirty="0">
                <a:solidFill>
                  <a:srgbClr val="1C2E42"/>
                </a:solidFill>
                <a:latin typeface="+mj-lt"/>
              </a:rPr>
              <a:t>βελτιώνει τις διαδικασίες συνδημιουργίας που εμπλέκουν πολλαπλούς δρώντες και ενδιαφερόμενα μέρη στον ιδεασμό, στην υλοποίηση και στην  αξιολόγηση υπηρεσιών</a:t>
            </a:r>
            <a:r>
              <a:rPr lang="el-GR" sz="1200" spc="-30" dirty="0">
                <a:solidFill>
                  <a:srgbClr val="1C2E42"/>
                </a:solidFill>
                <a:latin typeface="+mj-lt"/>
                <a:cs typeface="Trebuchet MS"/>
              </a:rPr>
              <a:t>, πολιτικών και συστημάτων. </a:t>
            </a:r>
            <a:endParaRPr sz="1200" spc="-30" dirty="0">
              <a:solidFill>
                <a:srgbClr val="1C2E42"/>
              </a:solidFill>
              <a:latin typeface="+mj-lt"/>
              <a:cs typeface="Trebuchet MS"/>
            </a:endParaRPr>
          </a:p>
        </p:txBody>
      </p:sp>
      <p:grpSp>
        <p:nvGrpSpPr>
          <p:cNvPr id="15" name="object 15"/>
          <p:cNvGrpSpPr/>
          <p:nvPr/>
        </p:nvGrpSpPr>
        <p:grpSpPr>
          <a:xfrm>
            <a:off x="8682408" y="3876401"/>
            <a:ext cx="855344" cy="698500"/>
            <a:chOff x="8682408" y="3876401"/>
            <a:chExt cx="855344" cy="698500"/>
          </a:xfrm>
        </p:grpSpPr>
        <p:sp>
          <p:nvSpPr>
            <p:cNvPr id="16" name="object 16"/>
            <p:cNvSpPr/>
            <p:nvPr/>
          </p:nvSpPr>
          <p:spPr>
            <a:xfrm>
              <a:off x="8850039" y="4028236"/>
              <a:ext cx="687705" cy="546735"/>
            </a:xfrm>
            <a:custGeom>
              <a:avLst/>
              <a:gdLst/>
              <a:ahLst/>
              <a:cxnLst/>
              <a:rect l="l" t="t" r="r" b="b"/>
              <a:pathLst>
                <a:path w="687704" h="546735">
                  <a:moveTo>
                    <a:pt x="147451" y="546172"/>
                  </a:moveTo>
                  <a:lnTo>
                    <a:pt x="98330" y="544562"/>
                  </a:lnTo>
                  <a:lnTo>
                    <a:pt x="49181" y="538929"/>
                  </a:lnTo>
                  <a:lnTo>
                    <a:pt x="0" y="528467"/>
                  </a:lnTo>
                  <a:lnTo>
                    <a:pt x="0" y="17705"/>
                  </a:lnTo>
                  <a:lnTo>
                    <a:pt x="49181" y="28167"/>
                  </a:lnTo>
                  <a:lnTo>
                    <a:pt x="98330" y="33800"/>
                  </a:lnTo>
                  <a:lnTo>
                    <a:pt x="147451" y="35410"/>
                  </a:lnTo>
                  <a:lnTo>
                    <a:pt x="196550" y="33800"/>
                  </a:lnTo>
                  <a:lnTo>
                    <a:pt x="245632" y="29776"/>
                  </a:lnTo>
                  <a:lnTo>
                    <a:pt x="294703" y="24143"/>
                  </a:lnTo>
                  <a:lnTo>
                    <a:pt x="392835" y="11266"/>
                  </a:lnTo>
                  <a:lnTo>
                    <a:pt x="441906" y="5633"/>
                  </a:lnTo>
                  <a:lnTo>
                    <a:pt x="490989" y="1609"/>
                  </a:lnTo>
                  <a:lnTo>
                    <a:pt x="540088" y="0"/>
                  </a:lnTo>
                  <a:lnTo>
                    <a:pt x="589209" y="1609"/>
                  </a:lnTo>
                  <a:lnTo>
                    <a:pt x="638357" y="7242"/>
                  </a:lnTo>
                  <a:lnTo>
                    <a:pt x="687539" y="17705"/>
                  </a:lnTo>
                  <a:lnTo>
                    <a:pt x="687539" y="528467"/>
                  </a:lnTo>
                  <a:lnTo>
                    <a:pt x="638357" y="518005"/>
                  </a:lnTo>
                  <a:lnTo>
                    <a:pt x="589209" y="512371"/>
                  </a:lnTo>
                  <a:lnTo>
                    <a:pt x="540088" y="510762"/>
                  </a:lnTo>
                  <a:lnTo>
                    <a:pt x="490989" y="512371"/>
                  </a:lnTo>
                  <a:lnTo>
                    <a:pt x="441906" y="516395"/>
                  </a:lnTo>
                  <a:lnTo>
                    <a:pt x="392835" y="522029"/>
                  </a:lnTo>
                  <a:lnTo>
                    <a:pt x="294703" y="534905"/>
                  </a:lnTo>
                  <a:lnTo>
                    <a:pt x="245632" y="540539"/>
                  </a:lnTo>
                  <a:lnTo>
                    <a:pt x="196550" y="544562"/>
                  </a:lnTo>
                  <a:lnTo>
                    <a:pt x="147451" y="546172"/>
                  </a:lnTo>
                  <a:close/>
                </a:path>
              </a:pathLst>
            </a:custGeom>
            <a:solidFill>
              <a:srgbClr val="D9D9D9">
                <a:alpha val="29998"/>
              </a:srgbClr>
            </a:solidFill>
          </p:spPr>
          <p:txBody>
            <a:bodyPr wrap="square" lIns="0" tIns="0" rIns="0" bIns="0" rtlCol="0"/>
            <a:lstStyle/>
            <a:p>
              <a:endParaRPr dirty="0"/>
            </a:p>
          </p:txBody>
        </p:sp>
        <p:sp>
          <p:nvSpPr>
            <p:cNvPr id="17" name="object 17"/>
            <p:cNvSpPr/>
            <p:nvPr/>
          </p:nvSpPr>
          <p:spPr>
            <a:xfrm>
              <a:off x="8761732" y="3906779"/>
              <a:ext cx="688975" cy="616585"/>
            </a:xfrm>
            <a:custGeom>
              <a:avLst/>
              <a:gdLst/>
              <a:ahLst/>
              <a:cxnLst/>
              <a:rect l="l" t="t" r="r" b="b"/>
              <a:pathLst>
                <a:path w="688975" h="616585">
                  <a:moveTo>
                    <a:pt x="344339" y="22121"/>
                  </a:moveTo>
                  <a:lnTo>
                    <a:pt x="393601" y="14598"/>
                  </a:lnTo>
                  <a:lnTo>
                    <a:pt x="442801" y="7880"/>
                  </a:lnTo>
                  <a:lnTo>
                    <a:pt x="492000" y="2749"/>
                  </a:lnTo>
                  <a:lnTo>
                    <a:pt x="541200" y="0"/>
                  </a:lnTo>
                  <a:lnTo>
                    <a:pt x="344339" y="22121"/>
                  </a:lnTo>
                  <a:close/>
                </a:path>
                <a:path w="688975" h="616585">
                  <a:moveTo>
                    <a:pt x="147657" y="44222"/>
                  </a:moveTo>
                  <a:lnTo>
                    <a:pt x="344339" y="22121"/>
                  </a:lnTo>
                  <a:lnTo>
                    <a:pt x="295200" y="29624"/>
                  </a:lnTo>
                  <a:lnTo>
                    <a:pt x="246000" y="36343"/>
                  </a:lnTo>
                  <a:lnTo>
                    <a:pt x="196800" y="41475"/>
                  </a:lnTo>
                  <a:lnTo>
                    <a:pt x="147657" y="44222"/>
                  </a:lnTo>
                  <a:close/>
                </a:path>
                <a:path w="688975" h="616585">
                  <a:moveTo>
                    <a:pt x="147600" y="616341"/>
                  </a:moveTo>
                  <a:lnTo>
                    <a:pt x="98400" y="615907"/>
                  </a:lnTo>
                  <a:lnTo>
                    <a:pt x="49200" y="611510"/>
                  </a:lnTo>
                  <a:lnTo>
                    <a:pt x="0" y="602352"/>
                  </a:lnTo>
                  <a:lnTo>
                    <a:pt x="0" y="30248"/>
                  </a:lnTo>
                  <a:lnTo>
                    <a:pt x="49200" y="39405"/>
                  </a:lnTo>
                  <a:lnTo>
                    <a:pt x="98400" y="43800"/>
                  </a:lnTo>
                  <a:lnTo>
                    <a:pt x="688795" y="44225"/>
                  </a:lnTo>
                  <a:lnTo>
                    <a:pt x="688795" y="572708"/>
                  </a:lnTo>
                  <a:lnTo>
                    <a:pt x="541200" y="572708"/>
                  </a:lnTo>
                  <a:lnTo>
                    <a:pt x="492000" y="575307"/>
                  </a:lnTo>
                  <a:lnTo>
                    <a:pt x="442801" y="580315"/>
                  </a:lnTo>
                  <a:lnTo>
                    <a:pt x="393601" y="586935"/>
                  </a:lnTo>
                  <a:lnTo>
                    <a:pt x="295264" y="601817"/>
                  </a:lnTo>
                  <a:lnTo>
                    <a:pt x="246000" y="608504"/>
                  </a:lnTo>
                  <a:lnTo>
                    <a:pt x="196800" y="613608"/>
                  </a:lnTo>
                  <a:lnTo>
                    <a:pt x="147600" y="616341"/>
                  </a:lnTo>
                  <a:close/>
                </a:path>
                <a:path w="688975" h="616585">
                  <a:moveTo>
                    <a:pt x="688795" y="44225"/>
                  </a:moveTo>
                  <a:lnTo>
                    <a:pt x="147600" y="44225"/>
                  </a:lnTo>
                  <a:lnTo>
                    <a:pt x="688795" y="44222"/>
                  </a:lnTo>
                  <a:close/>
                </a:path>
                <a:path w="688975" h="616585">
                  <a:moveTo>
                    <a:pt x="688795" y="587329"/>
                  </a:moveTo>
                  <a:lnTo>
                    <a:pt x="639600" y="577923"/>
                  </a:lnTo>
                  <a:lnTo>
                    <a:pt x="590398" y="573314"/>
                  </a:lnTo>
                  <a:lnTo>
                    <a:pt x="541200" y="572708"/>
                  </a:lnTo>
                  <a:lnTo>
                    <a:pt x="688795" y="572708"/>
                  </a:lnTo>
                  <a:lnTo>
                    <a:pt x="688795" y="587329"/>
                  </a:lnTo>
                  <a:close/>
                </a:path>
              </a:pathLst>
            </a:custGeom>
            <a:solidFill>
              <a:srgbClr val="012169"/>
            </a:solidFill>
          </p:spPr>
          <p:txBody>
            <a:bodyPr wrap="square" lIns="0" tIns="0" rIns="0" bIns="0" rtlCol="0"/>
            <a:lstStyle/>
            <a:p>
              <a:endParaRPr dirty="0"/>
            </a:p>
          </p:txBody>
        </p:sp>
        <p:sp>
          <p:nvSpPr>
            <p:cNvPr id="18" name="object 18"/>
            <p:cNvSpPr/>
            <p:nvPr/>
          </p:nvSpPr>
          <p:spPr>
            <a:xfrm>
              <a:off x="8761732" y="3920757"/>
              <a:ext cx="688975" cy="588645"/>
            </a:xfrm>
            <a:custGeom>
              <a:avLst/>
              <a:gdLst/>
              <a:ahLst/>
              <a:cxnLst/>
              <a:rect l="l" t="t" r="r" b="b"/>
              <a:pathLst>
                <a:path w="688975" h="588645">
                  <a:moveTo>
                    <a:pt x="347975" y="291131"/>
                  </a:moveTo>
                  <a:lnTo>
                    <a:pt x="420933" y="219703"/>
                  </a:lnTo>
                  <a:lnTo>
                    <a:pt x="459200" y="183140"/>
                  </a:lnTo>
                  <a:lnTo>
                    <a:pt x="497467" y="147682"/>
                  </a:lnTo>
                  <a:lnTo>
                    <a:pt x="535734" y="113702"/>
                  </a:lnTo>
                  <a:lnTo>
                    <a:pt x="574000" y="81571"/>
                  </a:lnTo>
                  <a:lnTo>
                    <a:pt x="612267" y="51661"/>
                  </a:lnTo>
                  <a:lnTo>
                    <a:pt x="650534" y="24346"/>
                  </a:lnTo>
                  <a:lnTo>
                    <a:pt x="688795" y="0"/>
                  </a:lnTo>
                  <a:lnTo>
                    <a:pt x="347975" y="291131"/>
                  </a:lnTo>
                  <a:close/>
                </a:path>
                <a:path w="688975" h="588645">
                  <a:moveTo>
                    <a:pt x="340825" y="291920"/>
                  </a:moveTo>
                  <a:lnTo>
                    <a:pt x="267867" y="242020"/>
                  </a:lnTo>
                  <a:lnTo>
                    <a:pt x="229600" y="214947"/>
                  </a:lnTo>
                  <a:lnTo>
                    <a:pt x="191333" y="186768"/>
                  </a:lnTo>
                  <a:lnTo>
                    <a:pt x="153066" y="157112"/>
                  </a:lnTo>
                  <a:lnTo>
                    <a:pt x="114800" y="125606"/>
                  </a:lnTo>
                  <a:lnTo>
                    <a:pt x="76533" y="91879"/>
                  </a:lnTo>
                  <a:lnTo>
                    <a:pt x="38266" y="55558"/>
                  </a:lnTo>
                  <a:lnTo>
                    <a:pt x="0" y="16270"/>
                  </a:lnTo>
                  <a:lnTo>
                    <a:pt x="340825" y="291920"/>
                  </a:lnTo>
                  <a:close/>
                </a:path>
                <a:path w="688975" h="588645">
                  <a:moveTo>
                    <a:pt x="344581" y="294471"/>
                  </a:moveTo>
                  <a:lnTo>
                    <a:pt x="344294" y="294276"/>
                  </a:lnTo>
                  <a:lnTo>
                    <a:pt x="347975" y="291131"/>
                  </a:lnTo>
                  <a:lnTo>
                    <a:pt x="344581" y="294471"/>
                  </a:lnTo>
                  <a:close/>
                </a:path>
                <a:path w="688975" h="588645">
                  <a:moveTo>
                    <a:pt x="344024" y="294507"/>
                  </a:moveTo>
                  <a:lnTo>
                    <a:pt x="340825" y="291920"/>
                  </a:lnTo>
                  <a:lnTo>
                    <a:pt x="344294" y="294276"/>
                  </a:lnTo>
                  <a:lnTo>
                    <a:pt x="344024" y="294507"/>
                  </a:lnTo>
                  <a:close/>
                </a:path>
                <a:path w="688975" h="588645">
                  <a:moveTo>
                    <a:pt x="344309" y="294738"/>
                  </a:moveTo>
                  <a:lnTo>
                    <a:pt x="344024" y="294507"/>
                  </a:lnTo>
                  <a:lnTo>
                    <a:pt x="344294" y="294276"/>
                  </a:lnTo>
                  <a:lnTo>
                    <a:pt x="344581" y="294471"/>
                  </a:lnTo>
                  <a:lnTo>
                    <a:pt x="344309" y="294738"/>
                  </a:lnTo>
                  <a:close/>
                </a:path>
                <a:path w="688975" h="588645">
                  <a:moveTo>
                    <a:pt x="688795" y="573348"/>
                  </a:moveTo>
                  <a:lnTo>
                    <a:pt x="344309" y="294738"/>
                  </a:lnTo>
                  <a:lnTo>
                    <a:pt x="344581" y="294471"/>
                  </a:lnTo>
                  <a:lnTo>
                    <a:pt x="382667" y="320334"/>
                  </a:lnTo>
                  <a:lnTo>
                    <a:pt x="420933" y="346710"/>
                  </a:lnTo>
                  <a:lnTo>
                    <a:pt x="459200" y="373841"/>
                  </a:lnTo>
                  <a:lnTo>
                    <a:pt x="497467" y="402101"/>
                  </a:lnTo>
                  <a:lnTo>
                    <a:pt x="535734" y="431862"/>
                  </a:lnTo>
                  <a:lnTo>
                    <a:pt x="574000" y="463495"/>
                  </a:lnTo>
                  <a:lnTo>
                    <a:pt x="612267" y="497373"/>
                  </a:lnTo>
                  <a:lnTo>
                    <a:pt x="650534" y="533868"/>
                  </a:lnTo>
                  <a:lnTo>
                    <a:pt x="688795" y="573347"/>
                  </a:lnTo>
                  <a:close/>
                </a:path>
                <a:path w="688975" h="588645">
                  <a:moveTo>
                    <a:pt x="0" y="588375"/>
                  </a:moveTo>
                  <a:lnTo>
                    <a:pt x="344024" y="294507"/>
                  </a:lnTo>
                  <a:lnTo>
                    <a:pt x="344309" y="294738"/>
                  </a:lnTo>
                  <a:lnTo>
                    <a:pt x="306133" y="332300"/>
                  </a:lnTo>
                  <a:lnTo>
                    <a:pt x="267867" y="369560"/>
                  </a:lnTo>
                  <a:lnTo>
                    <a:pt x="229600" y="406065"/>
                  </a:lnTo>
                  <a:lnTo>
                    <a:pt x="191333" y="441442"/>
                  </a:lnTo>
                  <a:lnTo>
                    <a:pt x="153066" y="475318"/>
                  </a:lnTo>
                  <a:lnTo>
                    <a:pt x="114800" y="507322"/>
                  </a:lnTo>
                  <a:lnTo>
                    <a:pt x="76533" y="537081"/>
                  </a:lnTo>
                  <a:lnTo>
                    <a:pt x="38266" y="564222"/>
                  </a:lnTo>
                  <a:lnTo>
                    <a:pt x="0" y="588375"/>
                  </a:lnTo>
                  <a:close/>
                </a:path>
              </a:pathLst>
            </a:custGeom>
            <a:solidFill>
              <a:srgbClr val="000000"/>
            </a:solidFill>
          </p:spPr>
          <p:txBody>
            <a:bodyPr wrap="square" lIns="0" tIns="0" rIns="0" bIns="0" rtlCol="0"/>
            <a:lstStyle/>
            <a:p>
              <a:endParaRPr dirty="0"/>
            </a:p>
          </p:txBody>
        </p:sp>
        <p:sp>
          <p:nvSpPr>
            <p:cNvPr id="19" name="object 19"/>
            <p:cNvSpPr/>
            <p:nvPr/>
          </p:nvSpPr>
          <p:spPr>
            <a:xfrm>
              <a:off x="8761732" y="3937028"/>
              <a:ext cx="675005" cy="572135"/>
            </a:xfrm>
            <a:custGeom>
              <a:avLst/>
              <a:gdLst/>
              <a:ahLst/>
              <a:cxnLst/>
              <a:rect l="l" t="t" r="r" b="b"/>
              <a:pathLst>
                <a:path w="675004" h="572135">
                  <a:moveTo>
                    <a:pt x="0" y="0"/>
                  </a:moveTo>
                  <a:lnTo>
                    <a:pt x="38266" y="39287"/>
                  </a:lnTo>
                  <a:lnTo>
                    <a:pt x="76533" y="75608"/>
                  </a:lnTo>
                  <a:lnTo>
                    <a:pt x="114800" y="109335"/>
                  </a:lnTo>
                  <a:lnTo>
                    <a:pt x="153066" y="140841"/>
                  </a:lnTo>
                  <a:lnTo>
                    <a:pt x="191333" y="170497"/>
                  </a:lnTo>
                  <a:lnTo>
                    <a:pt x="229600" y="198676"/>
                  </a:lnTo>
                  <a:lnTo>
                    <a:pt x="267866" y="225750"/>
                  </a:lnTo>
                  <a:lnTo>
                    <a:pt x="306133" y="252090"/>
                  </a:lnTo>
                  <a:lnTo>
                    <a:pt x="344400" y="278071"/>
                  </a:lnTo>
                  <a:lnTo>
                    <a:pt x="382667" y="304063"/>
                  </a:lnTo>
                  <a:lnTo>
                    <a:pt x="420933" y="330439"/>
                  </a:lnTo>
                  <a:lnTo>
                    <a:pt x="459200" y="357570"/>
                  </a:lnTo>
                  <a:lnTo>
                    <a:pt x="497467" y="385830"/>
                  </a:lnTo>
                  <a:lnTo>
                    <a:pt x="535733" y="415591"/>
                  </a:lnTo>
                  <a:lnTo>
                    <a:pt x="574000" y="447224"/>
                  </a:lnTo>
                  <a:lnTo>
                    <a:pt x="612267" y="481102"/>
                  </a:lnTo>
                  <a:lnTo>
                    <a:pt x="650534" y="517597"/>
                  </a:lnTo>
                  <a:lnTo>
                    <a:pt x="674629" y="542459"/>
                  </a:lnTo>
                  <a:lnTo>
                    <a:pt x="670721" y="542459"/>
                  </a:lnTo>
                  <a:lnTo>
                    <a:pt x="0" y="0"/>
                  </a:lnTo>
                </a:path>
                <a:path w="675004" h="572135">
                  <a:moveTo>
                    <a:pt x="642270" y="13973"/>
                  </a:moveTo>
                  <a:lnTo>
                    <a:pt x="574000" y="65300"/>
                  </a:lnTo>
                  <a:lnTo>
                    <a:pt x="535733" y="97431"/>
                  </a:lnTo>
                  <a:lnTo>
                    <a:pt x="497467" y="131411"/>
                  </a:lnTo>
                  <a:lnTo>
                    <a:pt x="459200" y="166869"/>
                  </a:lnTo>
                  <a:lnTo>
                    <a:pt x="420933" y="203432"/>
                  </a:lnTo>
                  <a:lnTo>
                    <a:pt x="382667" y="240727"/>
                  </a:lnTo>
                  <a:lnTo>
                    <a:pt x="344400" y="278384"/>
                  </a:lnTo>
                  <a:lnTo>
                    <a:pt x="306133" y="316029"/>
                  </a:lnTo>
                  <a:lnTo>
                    <a:pt x="267866" y="353289"/>
                  </a:lnTo>
                  <a:lnTo>
                    <a:pt x="229600" y="389794"/>
                  </a:lnTo>
                  <a:lnTo>
                    <a:pt x="191333" y="425171"/>
                  </a:lnTo>
                  <a:lnTo>
                    <a:pt x="153066" y="459047"/>
                  </a:lnTo>
                  <a:lnTo>
                    <a:pt x="114800" y="491051"/>
                  </a:lnTo>
                  <a:lnTo>
                    <a:pt x="76533" y="520810"/>
                  </a:lnTo>
                  <a:lnTo>
                    <a:pt x="38266" y="547951"/>
                  </a:lnTo>
                  <a:lnTo>
                    <a:pt x="0" y="572103"/>
                  </a:lnTo>
                  <a:lnTo>
                    <a:pt x="653390" y="13973"/>
                  </a:lnTo>
                  <a:lnTo>
                    <a:pt x="642270" y="13973"/>
                  </a:lnTo>
                </a:path>
              </a:pathLst>
            </a:custGeom>
            <a:ln w="88848">
              <a:solidFill>
                <a:srgbClr val="FFFFFF"/>
              </a:solidFill>
            </a:ln>
          </p:spPr>
          <p:txBody>
            <a:bodyPr wrap="square" lIns="0" tIns="0" rIns="0" bIns="0" rtlCol="0"/>
            <a:lstStyle/>
            <a:p>
              <a:endParaRPr dirty="0"/>
            </a:p>
          </p:txBody>
        </p:sp>
        <p:pic>
          <p:nvPicPr>
            <p:cNvPr id="20" name="object 20"/>
            <p:cNvPicPr/>
            <p:nvPr/>
          </p:nvPicPr>
          <p:blipFill>
            <a:blip r:embed="rId5" cstate="print"/>
            <a:stretch>
              <a:fillRect/>
            </a:stretch>
          </p:blipFill>
          <p:spPr>
            <a:xfrm>
              <a:off x="9388063" y="4435098"/>
              <a:ext cx="106854" cy="103397"/>
            </a:xfrm>
            <a:prstGeom prst="rect">
              <a:avLst/>
            </a:prstGeom>
          </p:spPr>
        </p:pic>
        <p:pic>
          <p:nvPicPr>
            <p:cNvPr id="21" name="object 21"/>
            <p:cNvPicPr/>
            <p:nvPr/>
          </p:nvPicPr>
          <p:blipFill>
            <a:blip r:embed="rId6" cstate="print"/>
            <a:stretch>
              <a:fillRect/>
            </a:stretch>
          </p:blipFill>
          <p:spPr>
            <a:xfrm>
              <a:off x="9359646" y="3876401"/>
              <a:ext cx="135237" cy="118957"/>
            </a:xfrm>
            <a:prstGeom prst="rect">
              <a:avLst/>
            </a:prstGeom>
          </p:spPr>
        </p:pic>
        <p:sp>
          <p:nvSpPr>
            <p:cNvPr id="22" name="object 22"/>
            <p:cNvSpPr/>
            <p:nvPr/>
          </p:nvSpPr>
          <p:spPr>
            <a:xfrm>
              <a:off x="8761732" y="3937028"/>
              <a:ext cx="688975" cy="572135"/>
            </a:xfrm>
            <a:custGeom>
              <a:avLst/>
              <a:gdLst/>
              <a:ahLst/>
              <a:cxnLst/>
              <a:rect l="l" t="t" r="r" b="b"/>
              <a:pathLst>
                <a:path w="688975" h="572135">
                  <a:moveTo>
                    <a:pt x="340825" y="275649"/>
                  </a:moveTo>
                  <a:lnTo>
                    <a:pt x="267867" y="225750"/>
                  </a:lnTo>
                  <a:lnTo>
                    <a:pt x="229600" y="198676"/>
                  </a:lnTo>
                  <a:lnTo>
                    <a:pt x="191333" y="170497"/>
                  </a:lnTo>
                  <a:lnTo>
                    <a:pt x="153066" y="140841"/>
                  </a:lnTo>
                  <a:lnTo>
                    <a:pt x="114800" y="109335"/>
                  </a:lnTo>
                  <a:lnTo>
                    <a:pt x="76533" y="75608"/>
                  </a:lnTo>
                  <a:lnTo>
                    <a:pt x="38266" y="39287"/>
                  </a:lnTo>
                  <a:lnTo>
                    <a:pt x="0" y="0"/>
                  </a:lnTo>
                  <a:lnTo>
                    <a:pt x="340825" y="275649"/>
                  </a:lnTo>
                  <a:close/>
                </a:path>
                <a:path w="688975" h="572135">
                  <a:moveTo>
                    <a:pt x="344024" y="278236"/>
                  </a:moveTo>
                  <a:lnTo>
                    <a:pt x="340825" y="275649"/>
                  </a:lnTo>
                  <a:lnTo>
                    <a:pt x="344294" y="278005"/>
                  </a:lnTo>
                  <a:lnTo>
                    <a:pt x="344024" y="278236"/>
                  </a:lnTo>
                  <a:close/>
                </a:path>
                <a:path w="688975" h="572135">
                  <a:moveTo>
                    <a:pt x="344585" y="278202"/>
                  </a:moveTo>
                  <a:lnTo>
                    <a:pt x="344294" y="278005"/>
                  </a:lnTo>
                  <a:lnTo>
                    <a:pt x="344968" y="277825"/>
                  </a:lnTo>
                  <a:lnTo>
                    <a:pt x="344585" y="278202"/>
                  </a:lnTo>
                  <a:close/>
                </a:path>
                <a:path w="688975" h="572135">
                  <a:moveTo>
                    <a:pt x="344313" y="278470"/>
                  </a:moveTo>
                  <a:lnTo>
                    <a:pt x="344024" y="278236"/>
                  </a:lnTo>
                  <a:lnTo>
                    <a:pt x="344294" y="278005"/>
                  </a:lnTo>
                  <a:lnTo>
                    <a:pt x="344585" y="278202"/>
                  </a:lnTo>
                  <a:lnTo>
                    <a:pt x="344313" y="278470"/>
                  </a:lnTo>
                  <a:close/>
                </a:path>
                <a:path w="688975" h="572135">
                  <a:moveTo>
                    <a:pt x="688795" y="557077"/>
                  </a:moveTo>
                  <a:lnTo>
                    <a:pt x="344313" y="278470"/>
                  </a:lnTo>
                  <a:lnTo>
                    <a:pt x="344585" y="278202"/>
                  </a:lnTo>
                  <a:lnTo>
                    <a:pt x="382667" y="304063"/>
                  </a:lnTo>
                  <a:lnTo>
                    <a:pt x="420933" y="330439"/>
                  </a:lnTo>
                  <a:lnTo>
                    <a:pt x="459200" y="357570"/>
                  </a:lnTo>
                  <a:lnTo>
                    <a:pt x="497467" y="385830"/>
                  </a:lnTo>
                  <a:lnTo>
                    <a:pt x="535734" y="415591"/>
                  </a:lnTo>
                  <a:lnTo>
                    <a:pt x="574000" y="447224"/>
                  </a:lnTo>
                  <a:lnTo>
                    <a:pt x="612267" y="481102"/>
                  </a:lnTo>
                  <a:lnTo>
                    <a:pt x="650534" y="517597"/>
                  </a:lnTo>
                  <a:lnTo>
                    <a:pt x="688795" y="557076"/>
                  </a:lnTo>
                  <a:close/>
                </a:path>
                <a:path w="688975" h="572135">
                  <a:moveTo>
                    <a:pt x="0" y="572104"/>
                  </a:moveTo>
                  <a:lnTo>
                    <a:pt x="344024" y="278236"/>
                  </a:lnTo>
                  <a:lnTo>
                    <a:pt x="344313" y="278470"/>
                  </a:lnTo>
                  <a:lnTo>
                    <a:pt x="306133" y="316029"/>
                  </a:lnTo>
                  <a:lnTo>
                    <a:pt x="267867" y="353289"/>
                  </a:lnTo>
                  <a:lnTo>
                    <a:pt x="229600" y="389794"/>
                  </a:lnTo>
                  <a:lnTo>
                    <a:pt x="191333" y="425171"/>
                  </a:lnTo>
                  <a:lnTo>
                    <a:pt x="153066" y="459047"/>
                  </a:lnTo>
                  <a:lnTo>
                    <a:pt x="114800" y="491051"/>
                  </a:lnTo>
                  <a:lnTo>
                    <a:pt x="76533" y="520810"/>
                  </a:lnTo>
                  <a:lnTo>
                    <a:pt x="38266" y="547951"/>
                  </a:lnTo>
                  <a:lnTo>
                    <a:pt x="0" y="572104"/>
                  </a:lnTo>
                  <a:close/>
                </a:path>
              </a:pathLst>
            </a:custGeom>
            <a:solidFill>
              <a:srgbClr val="000000"/>
            </a:solidFill>
          </p:spPr>
          <p:txBody>
            <a:bodyPr wrap="square" lIns="0" tIns="0" rIns="0" bIns="0" rtlCol="0"/>
            <a:lstStyle/>
            <a:p>
              <a:endParaRPr dirty="0"/>
            </a:p>
          </p:txBody>
        </p:sp>
        <p:sp>
          <p:nvSpPr>
            <p:cNvPr id="23" name="object 23"/>
            <p:cNvSpPr/>
            <p:nvPr/>
          </p:nvSpPr>
          <p:spPr>
            <a:xfrm>
              <a:off x="8761732" y="3937028"/>
              <a:ext cx="675005" cy="572135"/>
            </a:xfrm>
            <a:custGeom>
              <a:avLst/>
              <a:gdLst/>
              <a:ahLst/>
              <a:cxnLst/>
              <a:rect l="l" t="t" r="r" b="b"/>
              <a:pathLst>
                <a:path w="675004" h="572135">
                  <a:moveTo>
                    <a:pt x="0" y="0"/>
                  </a:moveTo>
                  <a:lnTo>
                    <a:pt x="38266" y="39287"/>
                  </a:lnTo>
                  <a:lnTo>
                    <a:pt x="76533" y="75608"/>
                  </a:lnTo>
                  <a:lnTo>
                    <a:pt x="114800" y="109335"/>
                  </a:lnTo>
                  <a:lnTo>
                    <a:pt x="153066" y="140841"/>
                  </a:lnTo>
                  <a:lnTo>
                    <a:pt x="191333" y="170497"/>
                  </a:lnTo>
                  <a:lnTo>
                    <a:pt x="229600" y="198676"/>
                  </a:lnTo>
                  <a:lnTo>
                    <a:pt x="267866" y="225750"/>
                  </a:lnTo>
                  <a:lnTo>
                    <a:pt x="306133" y="252090"/>
                  </a:lnTo>
                  <a:lnTo>
                    <a:pt x="344400" y="278071"/>
                  </a:lnTo>
                  <a:lnTo>
                    <a:pt x="382667" y="304063"/>
                  </a:lnTo>
                  <a:lnTo>
                    <a:pt x="420933" y="330439"/>
                  </a:lnTo>
                  <a:lnTo>
                    <a:pt x="459200" y="357570"/>
                  </a:lnTo>
                  <a:lnTo>
                    <a:pt x="497467" y="385830"/>
                  </a:lnTo>
                  <a:lnTo>
                    <a:pt x="535733" y="415591"/>
                  </a:lnTo>
                  <a:lnTo>
                    <a:pt x="574000" y="447224"/>
                  </a:lnTo>
                  <a:lnTo>
                    <a:pt x="612267" y="481102"/>
                  </a:lnTo>
                  <a:lnTo>
                    <a:pt x="650534" y="517597"/>
                  </a:lnTo>
                  <a:lnTo>
                    <a:pt x="674629" y="542459"/>
                  </a:lnTo>
                  <a:lnTo>
                    <a:pt x="670721" y="542459"/>
                  </a:lnTo>
                  <a:lnTo>
                    <a:pt x="0" y="0"/>
                  </a:lnTo>
                </a:path>
                <a:path w="675004" h="572135">
                  <a:moveTo>
                    <a:pt x="344405" y="277910"/>
                  </a:moveTo>
                  <a:lnTo>
                    <a:pt x="344881" y="277910"/>
                  </a:lnTo>
                  <a:lnTo>
                    <a:pt x="344400" y="278384"/>
                  </a:lnTo>
                  <a:lnTo>
                    <a:pt x="306133" y="316029"/>
                  </a:lnTo>
                  <a:lnTo>
                    <a:pt x="267866" y="353289"/>
                  </a:lnTo>
                  <a:lnTo>
                    <a:pt x="229600" y="389794"/>
                  </a:lnTo>
                  <a:lnTo>
                    <a:pt x="191333" y="425171"/>
                  </a:lnTo>
                  <a:lnTo>
                    <a:pt x="153066" y="459047"/>
                  </a:lnTo>
                  <a:lnTo>
                    <a:pt x="114800" y="491051"/>
                  </a:lnTo>
                  <a:lnTo>
                    <a:pt x="76533" y="520810"/>
                  </a:lnTo>
                  <a:lnTo>
                    <a:pt x="38266" y="547951"/>
                  </a:lnTo>
                  <a:lnTo>
                    <a:pt x="0" y="572103"/>
                  </a:lnTo>
                  <a:lnTo>
                    <a:pt x="344405" y="277910"/>
                  </a:lnTo>
                </a:path>
              </a:pathLst>
            </a:custGeom>
            <a:ln w="59190">
              <a:solidFill>
                <a:srgbClr val="C8102E"/>
              </a:solidFill>
            </a:ln>
          </p:spPr>
          <p:txBody>
            <a:bodyPr wrap="square" lIns="0" tIns="0" rIns="0" bIns="0" rtlCol="0"/>
            <a:lstStyle/>
            <a:p>
              <a:endParaRPr dirty="0"/>
            </a:p>
          </p:txBody>
        </p:sp>
        <p:sp>
          <p:nvSpPr>
            <p:cNvPr id="24" name="object 24"/>
            <p:cNvSpPr/>
            <p:nvPr/>
          </p:nvSpPr>
          <p:spPr>
            <a:xfrm>
              <a:off x="9432453" y="4479488"/>
              <a:ext cx="4445" cy="635"/>
            </a:xfrm>
            <a:custGeom>
              <a:avLst/>
              <a:gdLst/>
              <a:ahLst/>
              <a:cxnLst/>
              <a:rect l="l" t="t" r="r" b="b"/>
              <a:pathLst>
                <a:path w="4445" h="635">
                  <a:moveTo>
                    <a:pt x="2193" y="-29484"/>
                  </a:moveTo>
                  <a:lnTo>
                    <a:pt x="2193" y="29978"/>
                  </a:lnTo>
                </a:path>
              </a:pathLst>
            </a:custGeom>
            <a:ln w="63355">
              <a:solidFill>
                <a:srgbClr val="C8102E"/>
              </a:solidFill>
            </a:ln>
          </p:spPr>
          <p:txBody>
            <a:bodyPr wrap="square" lIns="0" tIns="0" rIns="0" bIns="0" rtlCol="0"/>
            <a:lstStyle/>
            <a:p>
              <a:endParaRPr dirty="0"/>
            </a:p>
          </p:txBody>
        </p:sp>
        <p:sp>
          <p:nvSpPr>
            <p:cNvPr id="25" name="object 25"/>
            <p:cNvSpPr/>
            <p:nvPr/>
          </p:nvSpPr>
          <p:spPr>
            <a:xfrm>
              <a:off x="9106137" y="4214853"/>
              <a:ext cx="344805" cy="279400"/>
            </a:xfrm>
            <a:custGeom>
              <a:avLst/>
              <a:gdLst/>
              <a:ahLst/>
              <a:cxnLst/>
              <a:rect l="l" t="t" r="r" b="b"/>
              <a:pathLst>
                <a:path w="344804" h="279400">
                  <a:moveTo>
                    <a:pt x="326927" y="265128"/>
                  </a:moveTo>
                  <a:lnTo>
                    <a:pt x="330703" y="265128"/>
                  </a:lnTo>
                  <a:lnTo>
                    <a:pt x="344390" y="279251"/>
                  </a:lnTo>
                  <a:lnTo>
                    <a:pt x="326927" y="265128"/>
                  </a:lnTo>
                </a:path>
                <a:path w="344804" h="279400">
                  <a:moveTo>
                    <a:pt x="1" y="84"/>
                  </a:moveTo>
                  <a:lnTo>
                    <a:pt x="563" y="0"/>
                  </a:lnTo>
                  <a:lnTo>
                    <a:pt x="0" y="85"/>
                  </a:lnTo>
                </a:path>
              </a:pathLst>
            </a:custGeom>
            <a:ln w="59190">
              <a:solidFill>
                <a:srgbClr val="C8102E"/>
              </a:solidFill>
            </a:ln>
          </p:spPr>
          <p:txBody>
            <a:bodyPr wrap="square" lIns="0" tIns="0" rIns="0" bIns="0" rtlCol="0"/>
            <a:lstStyle/>
            <a:p>
              <a:endParaRPr dirty="0"/>
            </a:p>
          </p:txBody>
        </p:sp>
        <p:sp>
          <p:nvSpPr>
            <p:cNvPr id="26" name="object 26"/>
            <p:cNvSpPr/>
            <p:nvPr/>
          </p:nvSpPr>
          <p:spPr>
            <a:xfrm>
              <a:off x="8761730" y="4190991"/>
              <a:ext cx="688975" cy="48260"/>
            </a:xfrm>
            <a:custGeom>
              <a:avLst/>
              <a:gdLst/>
              <a:ahLst/>
              <a:cxnLst/>
              <a:rect l="l" t="t" r="r" b="b"/>
              <a:pathLst>
                <a:path w="688975" h="48260">
                  <a:moveTo>
                    <a:pt x="344402" y="23937"/>
                  </a:moveTo>
                  <a:lnTo>
                    <a:pt x="390015" y="16888"/>
                  </a:lnTo>
                  <a:lnTo>
                    <a:pt x="436263" y="10392"/>
                  </a:lnTo>
                  <a:lnTo>
                    <a:pt x="482518" y="5033"/>
                  </a:lnTo>
                  <a:lnTo>
                    <a:pt x="528784" y="1379"/>
                  </a:lnTo>
                  <a:lnTo>
                    <a:pt x="575065" y="0"/>
                  </a:lnTo>
                  <a:lnTo>
                    <a:pt x="621364" y="1462"/>
                  </a:lnTo>
                  <a:lnTo>
                    <a:pt x="667686" y="6336"/>
                  </a:lnTo>
                  <a:lnTo>
                    <a:pt x="688797" y="10368"/>
                  </a:lnTo>
                  <a:lnTo>
                    <a:pt x="688797" y="15786"/>
                  </a:lnTo>
                  <a:lnTo>
                    <a:pt x="344402" y="23937"/>
                  </a:lnTo>
                  <a:close/>
                </a:path>
                <a:path w="688975" h="48260">
                  <a:moveTo>
                    <a:pt x="343771" y="23952"/>
                  </a:moveTo>
                  <a:lnTo>
                    <a:pt x="344402" y="23856"/>
                  </a:lnTo>
                  <a:lnTo>
                    <a:pt x="343771" y="23952"/>
                  </a:lnTo>
                  <a:close/>
                </a:path>
                <a:path w="688975" h="48260">
                  <a:moveTo>
                    <a:pt x="112477" y="47904"/>
                  </a:moveTo>
                  <a:lnTo>
                    <a:pt x="66178" y="46442"/>
                  </a:lnTo>
                  <a:lnTo>
                    <a:pt x="19857" y="41568"/>
                  </a:lnTo>
                  <a:lnTo>
                    <a:pt x="0" y="37775"/>
                  </a:lnTo>
                  <a:lnTo>
                    <a:pt x="0" y="32088"/>
                  </a:lnTo>
                  <a:lnTo>
                    <a:pt x="343771" y="23952"/>
                  </a:lnTo>
                  <a:lnTo>
                    <a:pt x="297527" y="31016"/>
                  </a:lnTo>
                  <a:lnTo>
                    <a:pt x="251280" y="37512"/>
                  </a:lnTo>
                  <a:lnTo>
                    <a:pt x="205025" y="42871"/>
                  </a:lnTo>
                  <a:lnTo>
                    <a:pt x="158758" y="46525"/>
                  </a:lnTo>
                  <a:lnTo>
                    <a:pt x="112477" y="47904"/>
                  </a:lnTo>
                  <a:close/>
                </a:path>
              </a:pathLst>
            </a:custGeom>
            <a:solidFill>
              <a:srgbClr val="000000"/>
            </a:solidFill>
          </p:spPr>
          <p:txBody>
            <a:bodyPr wrap="square" lIns="0" tIns="0" rIns="0" bIns="0" rtlCol="0"/>
            <a:lstStyle/>
            <a:p>
              <a:endParaRPr dirty="0"/>
            </a:p>
          </p:txBody>
        </p:sp>
        <p:sp>
          <p:nvSpPr>
            <p:cNvPr id="27" name="object 27"/>
            <p:cNvSpPr/>
            <p:nvPr/>
          </p:nvSpPr>
          <p:spPr>
            <a:xfrm>
              <a:off x="9026201" y="3951002"/>
              <a:ext cx="160020" cy="550545"/>
            </a:xfrm>
            <a:custGeom>
              <a:avLst/>
              <a:gdLst/>
              <a:ahLst/>
              <a:cxnLst/>
              <a:rect l="l" t="t" r="r" b="b"/>
              <a:pathLst>
                <a:path w="160020" h="550545">
                  <a:moveTo>
                    <a:pt x="0" y="550159"/>
                  </a:moveTo>
                  <a:lnTo>
                    <a:pt x="159862" y="550159"/>
                  </a:lnTo>
                  <a:lnTo>
                    <a:pt x="159862" y="0"/>
                  </a:lnTo>
                  <a:lnTo>
                    <a:pt x="0" y="0"/>
                  </a:lnTo>
                  <a:lnTo>
                    <a:pt x="0" y="550159"/>
                  </a:lnTo>
                  <a:close/>
                </a:path>
              </a:pathLst>
            </a:custGeom>
            <a:solidFill>
              <a:srgbClr val="FFFFFF"/>
            </a:solidFill>
          </p:spPr>
          <p:txBody>
            <a:bodyPr wrap="square" lIns="0" tIns="0" rIns="0" bIns="0" rtlCol="0"/>
            <a:lstStyle/>
            <a:p>
              <a:endParaRPr dirty="0"/>
            </a:p>
          </p:txBody>
        </p:sp>
        <p:sp>
          <p:nvSpPr>
            <p:cNvPr id="28" name="object 28"/>
            <p:cNvSpPr/>
            <p:nvPr/>
          </p:nvSpPr>
          <p:spPr>
            <a:xfrm>
              <a:off x="8761730" y="4190991"/>
              <a:ext cx="688975" cy="48260"/>
            </a:xfrm>
            <a:custGeom>
              <a:avLst/>
              <a:gdLst/>
              <a:ahLst/>
              <a:cxnLst/>
              <a:rect l="l" t="t" r="r" b="b"/>
              <a:pathLst>
                <a:path w="688975" h="48260">
                  <a:moveTo>
                    <a:pt x="0" y="37775"/>
                  </a:moveTo>
                  <a:lnTo>
                    <a:pt x="19857" y="41568"/>
                  </a:lnTo>
                  <a:lnTo>
                    <a:pt x="66178" y="46442"/>
                  </a:lnTo>
                  <a:lnTo>
                    <a:pt x="112477" y="47904"/>
                  </a:lnTo>
                  <a:lnTo>
                    <a:pt x="158758" y="46525"/>
                  </a:lnTo>
                  <a:lnTo>
                    <a:pt x="205025" y="42871"/>
                  </a:lnTo>
                  <a:lnTo>
                    <a:pt x="251280" y="37512"/>
                  </a:lnTo>
                  <a:lnTo>
                    <a:pt x="297527" y="31016"/>
                  </a:lnTo>
                  <a:lnTo>
                    <a:pt x="343771" y="23952"/>
                  </a:lnTo>
                  <a:lnTo>
                    <a:pt x="390015" y="16888"/>
                  </a:lnTo>
                  <a:lnTo>
                    <a:pt x="436263" y="10392"/>
                  </a:lnTo>
                  <a:lnTo>
                    <a:pt x="482518" y="5033"/>
                  </a:lnTo>
                  <a:lnTo>
                    <a:pt x="528784" y="1379"/>
                  </a:lnTo>
                  <a:lnTo>
                    <a:pt x="575065" y="0"/>
                  </a:lnTo>
                  <a:lnTo>
                    <a:pt x="621364" y="1462"/>
                  </a:lnTo>
                  <a:lnTo>
                    <a:pt x="667686" y="6336"/>
                  </a:lnTo>
                  <a:lnTo>
                    <a:pt x="688797" y="10368"/>
                  </a:lnTo>
                  <a:lnTo>
                    <a:pt x="688797" y="15786"/>
                  </a:lnTo>
                  <a:lnTo>
                    <a:pt x="0" y="32088"/>
                  </a:lnTo>
                  <a:lnTo>
                    <a:pt x="0" y="37775"/>
                  </a:lnTo>
                </a:path>
              </a:pathLst>
            </a:custGeom>
            <a:ln w="158642">
              <a:solidFill>
                <a:srgbClr val="FFFFFF"/>
              </a:solidFill>
            </a:ln>
          </p:spPr>
          <p:txBody>
            <a:bodyPr wrap="square" lIns="0" tIns="0" rIns="0" bIns="0" rtlCol="0"/>
            <a:lstStyle/>
            <a:p>
              <a:endParaRPr dirty="0"/>
            </a:p>
          </p:txBody>
        </p:sp>
        <p:sp>
          <p:nvSpPr>
            <p:cNvPr id="29" name="object 29"/>
            <p:cNvSpPr/>
            <p:nvPr/>
          </p:nvSpPr>
          <p:spPr>
            <a:xfrm>
              <a:off x="9026201" y="3928891"/>
              <a:ext cx="160020" cy="22225"/>
            </a:xfrm>
            <a:custGeom>
              <a:avLst/>
              <a:gdLst/>
              <a:ahLst/>
              <a:cxnLst/>
              <a:rect l="l" t="t" r="r" b="b"/>
              <a:pathLst>
                <a:path w="160020" h="22225">
                  <a:moveTo>
                    <a:pt x="0" y="22110"/>
                  </a:moveTo>
                  <a:lnTo>
                    <a:pt x="159862" y="22110"/>
                  </a:lnTo>
                  <a:lnTo>
                    <a:pt x="159862" y="0"/>
                  </a:lnTo>
                  <a:lnTo>
                    <a:pt x="0" y="0"/>
                  </a:lnTo>
                  <a:lnTo>
                    <a:pt x="0" y="22110"/>
                  </a:lnTo>
                  <a:close/>
                </a:path>
              </a:pathLst>
            </a:custGeom>
            <a:solidFill>
              <a:srgbClr val="FFFFFF"/>
            </a:solidFill>
          </p:spPr>
          <p:txBody>
            <a:bodyPr wrap="square" lIns="0" tIns="0" rIns="0" bIns="0" rtlCol="0"/>
            <a:lstStyle/>
            <a:p>
              <a:endParaRPr dirty="0"/>
            </a:p>
          </p:txBody>
        </p:sp>
        <p:sp>
          <p:nvSpPr>
            <p:cNvPr id="30" name="object 30"/>
            <p:cNvSpPr/>
            <p:nvPr/>
          </p:nvSpPr>
          <p:spPr>
            <a:xfrm>
              <a:off x="8761730" y="4190991"/>
              <a:ext cx="688975" cy="48260"/>
            </a:xfrm>
            <a:custGeom>
              <a:avLst/>
              <a:gdLst/>
              <a:ahLst/>
              <a:cxnLst/>
              <a:rect l="l" t="t" r="r" b="b"/>
              <a:pathLst>
                <a:path w="688975" h="48260">
                  <a:moveTo>
                    <a:pt x="344402" y="23937"/>
                  </a:moveTo>
                  <a:lnTo>
                    <a:pt x="390015" y="16888"/>
                  </a:lnTo>
                  <a:lnTo>
                    <a:pt x="436263" y="10392"/>
                  </a:lnTo>
                  <a:lnTo>
                    <a:pt x="482518" y="5033"/>
                  </a:lnTo>
                  <a:lnTo>
                    <a:pt x="528784" y="1379"/>
                  </a:lnTo>
                  <a:lnTo>
                    <a:pt x="575065" y="0"/>
                  </a:lnTo>
                  <a:lnTo>
                    <a:pt x="621364" y="1462"/>
                  </a:lnTo>
                  <a:lnTo>
                    <a:pt x="667686" y="6336"/>
                  </a:lnTo>
                  <a:lnTo>
                    <a:pt x="688797" y="10368"/>
                  </a:lnTo>
                  <a:lnTo>
                    <a:pt x="688797" y="15786"/>
                  </a:lnTo>
                  <a:lnTo>
                    <a:pt x="344402" y="23937"/>
                  </a:lnTo>
                  <a:close/>
                </a:path>
                <a:path w="688975" h="48260">
                  <a:moveTo>
                    <a:pt x="343771" y="23952"/>
                  </a:moveTo>
                  <a:lnTo>
                    <a:pt x="344402" y="23856"/>
                  </a:lnTo>
                  <a:lnTo>
                    <a:pt x="343771" y="23952"/>
                  </a:lnTo>
                  <a:close/>
                </a:path>
                <a:path w="688975" h="48260">
                  <a:moveTo>
                    <a:pt x="112477" y="47904"/>
                  </a:moveTo>
                  <a:lnTo>
                    <a:pt x="66178" y="46442"/>
                  </a:lnTo>
                  <a:lnTo>
                    <a:pt x="19857" y="41568"/>
                  </a:lnTo>
                  <a:lnTo>
                    <a:pt x="0" y="37775"/>
                  </a:lnTo>
                  <a:lnTo>
                    <a:pt x="0" y="32088"/>
                  </a:lnTo>
                  <a:lnTo>
                    <a:pt x="343771" y="23952"/>
                  </a:lnTo>
                  <a:lnTo>
                    <a:pt x="297527" y="31016"/>
                  </a:lnTo>
                  <a:lnTo>
                    <a:pt x="251280" y="37512"/>
                  </a:lnTo>
                  <a:lnTo>
                    <a:pt x="205025" y="42871"/>
                  </a:lnTo>
                  <a:lnTo>
                    <a:pt x="158758" y="46525"/>
                  </a:lnTo>
                  <a:lnTo>
                    <a:pt x="112477" y="47904"/>
                  </a:lnTo>
                  <a:close/>
                </a:path>
              </a:pathLst>
            </a:custGeom>
            <a:solidFill>
              <a:srgbClr val="000000"/>
            </a:solidFill>
          </p:spPr>
          <p:txBody>
            <a:bodyPr wrap="square" lIns="0" tIns="0" rIns="0" bIns="0" rtlCol="0"/>
            <a:lstStyle/>
            <a:p>
              <a:endParaRPr dirty="0"/>
            </a:p>
          </p:txBody>
        </p:sp>
        <p:sp>
          <p:nvSpPr>
            <p:cNvPr id="31" name="object 31"/>
            <p:cNvSpPr/>
            <p:nvPr/>
          </p:nvSpPr>
          <p:spPr>
            <a:xfrm>
              <a:off x="9058162" y="3951002"/>
              <a:ext cx="96520" cy="550545"/>
            </a:xfrm>
            <a:custGeom>
              <a:avLst/>
              <a:gdLst/>
              <a:ahLst/>
              <a:cxnLst/>
              <a:rect l="l" t="t" r="r" b="b"/>
              <a:pathLst>
                <a:path w="96520" h="550545">
                  <a:moveTo>
                    <a:pt x="0" y="550159"/>
                  </a:moveTo>
                  <a:lnTo>
                    <a:pt x="95940" y="550159"/>
                  </a:lnTo>
                  <a:lnTo>
                    <a:pt x="95940" y="0"/>
                  </a:lnTo>
                  <a:lnTo>
                    <a:pt x="0" y="0"/>
                  </a:lnTo>
                  <a:lnTo>
                    <a:pt x="0" y="550159"/>
                  </a:lnTo>
                  <a:close/>
                </a:path>
              </a:pathLst>
            </a:custGeom>
            <a:solidFill>
              <a:srgbClr val="C8102E"/>
            </a:solidFill>
          </p:spPr>
          <p:txBody>
            <a:bodyPr wrap="square" lIns="0" tIns="0" rIns="0" bIns="0" rtlCol="0"/>
            <a:lstStyle/>
            <a:p>
              <a:endParaRPr dirty="0"/>
            </a:p>
          </p:txBody>
        </p:sp>
        <p:sp>
          <p:nvSpPr>
            <p:cNvPr id="32" name="object 32"/>
            <p:cNvSpPr/>
            <p:nvPr/>
          </p:nvSpPr>
          <p:spPr>
            <a:xfrm>
              <a:off x="8761730" y="4190991"/>
              <a:ext cx="688975" cy="48260"/>
            </a:xfrm>
            <a:custGeom>
              <a:avLst/>
              <a:gdLst/>
              <a:ahLst/>
              <a:cxnLst/>
              <a:rect l="l" t="t" r="r" b="b"/>
              <a:pathLst>
                <a:path w="688975" h="48260">
                  <a:moveTo>
                    <a:pt x="0" y="37775"/>
                  </a:moveTo>
                  <a:lnTo>
                    <a:pt x="19857" y="41568"/>
                  </a:lnTo>
                  <a:lnTo>
                    <a:pt x="66178" y="46442"/>
                  </a:lnTo>
                  <a:lnTo>
                    <a:pt x="112477" y="47904"/>
                  </a:lnTo>
                  <a:lnTo>
                    <a:pt x="158758" y="46525"/>
                  </a:lnTo>
                  <a:lnTo>
                    <a:pt x="205025" y="42871"/>
                  </a:lnTo>
                  <a:lnTo>
                    <a:pt x="251280" y="37512"/>
                  </a:lnTo>
                  <a:lnTo>
                    <a:pt x="297527" y="31016"/>
                  </a:lnTo>
                  <a:lnTo>
                    <a:pt x="343771" y="23952"/>
                  </a:lnTo>
                  <a:lnTo>
                    <a:pt x="390015" y="16888"/>
                  </a:lnTo>
                  <a:lnTo>
                    <a:pt x="436263" y="10392"/>
                  </a:lnTo>
                  <a:lnTo>
                    <a:pt x="482518" y="5033"/>
                  </a:lnTo>
                  <a:lnTo>
                    <a:pt x="528784" y="1379"/>
                  </a:lnTo>
                  <a:lnTo>
                    <a:pt x="575065" y="0"/>
                  </a:lnTo>
                  <a:lnTo>
                    <a:pt x="621364" y="1462"/>
                  </a:lnTo>
                  <a:lnTo>
                    <a:pt x="667686" y="6336"/>
                  </a:lnTo>
                  <a:lnTo>
                    <a:pt x="688797" y="10368"/>
                  </a:lnTo>
                  <a:lnTo>
                    <a:pt x="688797" y="15786"/>
                  </a:lnTo>
                  <a:lnTo>
                    <a:pt x="0" y="32088"/>
                  </a:lnTo>
                  <a:lnTo>
                    <a:pt x="0" y="37775"/>
                  </a:lnTo>
                </a:path>
              </a:pathLst>
            </a:custGeom>
            <a:ln w="95208">
              <a:solidFill>
                <a:srgbClr val="C8102E"/>
              </a:solidFill>
            </a:ln>
          </p:spPr>
          <p:txBody>
            <a:bodyPr wrap="square" lIns="0" tIns="0" rIns="0" bIns="0" rtlCol="0"/>
            <a:lstStyle/>
            <a:p>
              <a:endParaRPr dirty="0"/>
            </a:p>
          </p:txBody>
        </p:sp>
        <p:sp>
          <p:nvSpPr>
            <p:cNvPr id="33" name="object 33"/>
            <p:cNvSpPr/>
            <p:nvPr/>
          </p:nvSpPr>
          <p:spPr>
            <a:xfrm>
              <a:off x="9058162" y="3928891"/>
              <a:ext cx="96520" cy="22225"/>
            </a:xfrm>
            <a:custGeom>
              <a:avLst/>
              <a:gdLst/>
              <a:ahLst/>
              <a:cxnLst/>
              <a:rect l="l" t="t" r="r" b="b"/>
              <a:pathLst>
                <a:path w="96520" h="22225">
                  <a:moveTo>
                    <a:pt x="0" y="22110"/>
                  </a:moveTo>
                  <a:lnTo>
                    <a:pt x="95940" y="22110"/>
                  </a:lnTo>
                  <a:lnTo>
                    <a:pt x="95940" y="0"/>
                  </a:lnTo>
                  <a:lnTo>
                    <a:pt x="0" y="0"/>
                  </a:lnTo>
                  <a:lnTo>
                    <a:pt x="0" y="22110"/>
                  </a:lnTo>
                  <a:close/>
                </a:path>
              </a:pathLst>
            </a:custGeom>
            <a:solidFill>
              <a:srgbClr val="C8102E"/>
            </a:solidFill>
          </p:spPr>
          <p:txBody>
            <a:bodyPr wrap="square" lIns="0" tIns="0" rIns="0" bIns="0" rtlCol="0"/>
            <a:lstStyle/>
            <a:p>
              <a:endParaRPr dirty="0"/>
            </a:p>
          </p:txBody>
        </p:sp>
      </p:grpSp>
      <p:pic>
        <p:nvPicPr>
          <p:cNvPr id="34" name="object 34"/>
          <p:cNvPicPr/>
          <p:nvPr/>
        </p:nvPicPr>
        <p:blipFill>
          <a:blip r:embed="rId7" cstate="print"/>
          <a:stretch>
            <a:fillRect/>
          </a:stretch>
        </p:blipFill>
        <p:spPr>
          <a:xfrm>
            <a:off x="723175" y="6472720"/>
            <a:ext cx="3197225" cy="490105"/>
          </a:xfrm>
          <a:prstGeom prst="rect">
            <a:avLst/>
          </a:prstGeom>
        </p:spPr>
      </p:pic>
      <p:sp>
        <p:nvSpPr>
          <p:cNvPr id="35" name="object 35"/>
          <p:cNvSpPr txBox="1"/>
          <p:nvPr/>
        </p:nvSpPr>
        <p:spPr>
          <a:xfrm>
            <a:off x="1083480" y="6621877"/>
            <a:ext cx="2652462"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8"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36" name="object 36"/>
          <p:cNvGrpSpPr/>
          <p:nvPr/>
        </p:nvGrpSpPr>
        <p:grpSpPr>
          <a:xfrm>
            <a:off x="720002" y="6469536"/>
            <a:ext cx="3203575" cy="496570"/>
            <a:chOff x="720002" y="6469536"/>
            <a:chExt cx="3203575" cy="496570"/>
          </a:xfrm>
        </p:grpSpPr>
        <p:sp>
          <p:nvSpPr>
            <p:cNvPr id="37" name="object 37"/>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38" name="object 38"/>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grpSp>
      <p:grpSp>
        <p:nvGrpSpPr>
          <p:cNvPr id="39" name="object 39"/>
          <p:cNvGrpSpPr/>
          <p:nvPr/>
        </p:nvGrpSpPr>
        <p:grpSpPr>
          <a:xfrm>
            <a:off x="8753945" y="782744"/>
            <a:ext cx="814069" cy="752475"/>
            <a:chOff x="8753945" y="782744"/>
            <a:chExt cx="814069" cy="752475"/>
          </a:xfrm>
        </p:grpSpPr>
        <p:pic>
          <p:nvPicPr>
            <p:cNvPr id="40" name="object 40"/>
            <p:cNvPicPr/>
            <p:nvPr/>
          </p:nvPicPr>
          <p:blipFill>
            <a:blip r:embed="rId9" cstate="print"/>
            <a:stretch>
              <a:fillRect/>
            </a:stretch>
          </p:blipFill>
          <p:spPr>
            <a:xfrm>
              <a:off x="8878783" y="844827"/>
              <a:ext cx="217575" cy="253108"/>
            </a:xfrm>
            <a:prstGeom prst="rect">
              <a:avLst/>
            </a:prstGeom>
          </p:spPr>
        </p:pic>
        <p:sp>
          <p:nvSpPr>
            <p:cNvPr id="41" name="object 41"/>
            <p:cNvSpPr/>
            <p:nvPr/>
          </p:nvSpPr>
          <p:spPr>
            <a:xfrm>
              <a:off x="9176018" y="822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42" name="object 42"/>
            <p:cNvSpPr/>
            <p:nvPr/>
          </p:nvSpPr>
          <p:spPr>
            <a:xfrm>
              <a:off x="8950120" y="873033"/>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43" name="object 43"/>
            <p:cNvSpPr/>
            <p:nvPr/>
          </p:nvSpPr>
          <p:spPr>
            <a:xfrm>
              <a:off x="8857374" y="813790"/>
              <a:ext cx="466090" cy="55244"/>
            </a:xfrm>
            <a:custGeom>
              <a:avLst/>
              <a:gdLst/>
              <a:ahLst/>
              <a:cxnLst/>
              <a:rect l="l" t="t" r="r" b="b"/>
              <a:pathLst>
                <a:path w="466090" h="55244">
                  <a:moveTo>
                    <a:pt x="46367" y="32232"/>
                  </a:moveTo>
                  <a:lnTo>
                    <a:pt x="32105" y="23876"/>
                  </a:lnTo>
                  <a:lnTo>
                    <a:pt x="23787" y="8356"/>
                  </a:lnTo>
                  <a:lnTo>
                    <a:pt x="15455" y="23876"/>
                  </a:lnTo>
                  <a:lnTo>
                    <a:pt x="0" y="32232"/>
                  </a:lnTo>
                  <a:lnTo>
                    <a:pt x="15455" y="40589"/>
                  </a:lnTo>
                  <a:lnTo>
                    <a:pt x="23787" y="54927"/>
                  </a:lnTo>
                  <a:lnTo>
                    <a:pt x="32105" y="40589"/>
                  </a:lnTo>
                  <a:lnTo>
                    <a:pt x="46367" y="32232"/>
                  </a:lnTo>
                  <a:close/>
                </a:path>
                <a:path w="466090" h="55244">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pic>
          <p:nvPicPr>
            <p:cNvPr id="44" name="object 44"/>
            <p:cNvPicPr/>
            <p:nvPr/>
          </p:nvPicPr>
          <p:blipFill>
            <a:blip r:embed="rId10" cstate="print"/>
            <a:stretch>
              <a:fillRect/>
            </a:stretch>
          </p:blipFill>
          <p:spPr>
            <a:xfrm>
              <a:off x="9076147" y="782744"/>
              <a:ext cx="103437" cy="274598"/>
            </a:xfrm>
            <a:prstGeom prst="rect">
              <a:avLst/>
            </a:prstGeom>
          </p:spPr>
        </p:pic>
        <p:sp>
          <p:nvSpPr>
            <p:cNvPr id="45" name="object 45"/>
            <p:cNvSpPr/>
            <p:nvPr/>
          </p:nvSpPr>
          <p:spPr>
            <a:xfrm>
              <a:off x="8753945" y="1020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46" name="object 46"/>
            <p:cNvSpPr/>
            <p:nvPr/>
          </p:nvSpPr>
          <p:spPr>
            <a:xfrm>
              <a:off x="8767023" y="1023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47" name="object 47"/>
            <p:cNvPicPr/>
            <p:nvPr/>
          </p:nvPicPr>
          <p:blipFill>
            <a:blip r:embed="rId11" cstate="print"/>
            <a:stretch>
              <a:fillRect/>
            </a:stretch>
          </p:blipFill>
          <p:spPr>
            <a:xfrm>
              <a:off x="8852627" y="951085"/>
              <a:ext cx="73714" cy="74022"/>
            </a:xfrm>
            <a:prstGeom prst="rect">
              <a:avLst/>
            </a:prstGeom>
          </p:spPr>
        </p:pic>
        <p:sp>
          <p:nvSpPr>
            <p:cNvPr id="48" name="object 48"/>
            <p:cNvSpPr/>
            <p:nvPr/>
          </p:nvSpPr>
          <p:spPr>
            <a:xfrm>
              <a:off x="9096359" y="846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49" name="object 49"/>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37</a:t>
            </a:r>
          </a:p>
        </p:txBody>
      </p:sp>
      <p:sp>
        <p:nvSpPr>
          <p:cNvPr id="50" name="object 50"/>
          <p:cNvSpPr txBox="1"/>
          <p:nvPr/>
        </p:nvSpPr>
        <p:spPr>
          <a:xfrm>
            <a:off x="685187" y="7100651"/>
            <a:ext cx="40646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rPr>
              <a:t>INNOVATION PLAYBOOK</a:t>
            </a:r>
            <a:r>
              <a:rPr lang="el-GR" sz="1000" spc="15" dirty="0">
                <a:solidFill>
                  <a:schemeClr val="bg1">
                    <a:lumMod val="50000"/>
                  </a:schemeClr>
                </a:solidFill>
                <a:latin typeface="Trebuchet MS"/>
                <a:cs typeface="Trebuchet MS"/>
              </a:rPr>
              <a:t> | ΠΩΣ ΝΑ ΒΕΛΤΙΩΘΕΙΤΕ</a:t>
            </a:r>
          </a:p>
        </p:txBody>
      </p:sp>
      <p:sp>
        <p:nvSpPr>
          <p:cNvPr id="51" name="object 15"/>
          <p:cNvSpPr txBox="1"/>
          <p:nvPr/>
        </p:nvSpPr>
        <p:spPr>
          <a:xfrm>
            <a:off x="9594061" y="4119502"/>
            <a:ext cx="13885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Tree>
  </p:cSld>
  <p:clrMapOvr>
    <a:masterClrMapping/>
  </p:clrMapOvr>
  <p:transition>
    <p:zoom/>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0991" y="0"/>
            <a:ext cx="7087870" cy="7618730"/>
            <a:chOff x="-60991" y="0"/>
            <a:chExt cx="7087870" cy="761873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087552" cy="6735296"/>
            </a:xfrm>
            <a:prstGeom prst="rect">
              <a:avLst/>
            </a:prstGeom>
          </p:spPr>
        </p:pic>
      </p:grpSp>
      <p:sp>
        <p:nvSpPr>
          <p:cNvPr id="5" name="object 5"/>
          <p:cNvSpPr txBox="1"/>
          <p:nvPr/>
        </p:nvSpPr>
        <p:spPr>
          <a:xfrm>
            <a:off x="707298" y="2643683"/>
            <a:ext cx="4726940" cy="2223686"/>
          </a:xfrm>
          <a:prstGeom prst="rect">
            <a:avLst/>
          </a:prstGeom>
        </p:spPr>
        <p:txBody>
          <a:bodyPr vert="horz" wrap="square" lIns="0" tIns="12700" rIns="0" bIns="0" rtlCol="0">
            <a:spAutoFit/>
          </a:bodyPr>
          <a:lstStyle/>
          <a:p>
            <a:pPr marL="264160" marR="5080" indent="-252095">
              <a:spcBef>
                <a:spcPts val="700"/>
              </a:spcBef>
              <a:tabLst>
                <a:tab pos="264160" algn="l"/>
              </a:tabLst>
            </a:pPr>
            <a:r>
              <a:rPr sz="1200" spc="15" dirty="0">
                <a:solidFill>
                  <a:srgbClr val="1C2E42"/>
                </a:solidFill>
                <a:latin typeface="+mj-lt"/>
                <a:cs typeface="Trebuchet MS"/>
              </a:rPr>
              <a:t>O	</a:t>
            </a:r>
            <a:r>
              <a:rPr lang="el-GR" sz="1200" spc="-35" dirty="0">
                <a:solidFill>
                  <a:srgbClr val="1C2E42"/>
                </a:solidFill>
                <a:latin typeface="+mj-lt"/>
                <a:cs typeface="Trebuchet MS"/>
              </a:rPr>
              <a:t>Αναπτύξετε και να διατηρήσετε χώρους για την οικοδόμηση μιας κοινής αντίληψης μεταξύ των ενδιαφερόμενων μερών γύρω από τις προκλήσεις, τους βασικούς στόχους και την ανάπτυξη και υλοποίηση των καινοτομιών με τη χρήση των κατάλληλων εργαλείων και πλατφορμών.</a:t>
            </a:r>
          </a:p>
          <a:p>
            <a:pPr marL="264160" marR="5080" indent="-252095">
              <a:spcBef>
                <a:spcPts val="700"/>
              </a:spcBef>
              <a:tabLst>
                <a:tab pos="264160" algn="l"/>
              </a:tabLst>
            </a:pPr>
            <a:r>
              <a:rPr lang="el-GR" sz="1200" spc="-35" dirty="0">
                <a:solidFill>
                  <a:srgbClr val="1C2E42"/>
                </a:solidFill>
                <a:latin typeface="+mj-lt"/>
                <a:cs typeface="Trebuchet MS"/>
              </a:rPr>
              <a:t>O	Υποστηρίξετε τη συνεργασία παρέχοντας ευκαιρίες για την ευθυγράμμιση των προσδοκιών και των φιλοδοξιών μεταξύ των ενδιαφερόμενων μερών κατά τη διάρκεια ενός έργου ή μίας πρωτοβουλίας, αποφεύγοντας μονομερείς δεσμεύσεις σε προκαθορισμένους στόχους. </a:t>
            </a:r>
          </a:p>
          <a:p>
            <a:pPr marL="264160" marR="5080" indent="-252095">
              <a:spcBef>
                <a:spcPts val="700"/>
              </a:spcBef>
              <a:tabLst>
                <a:tab pos="264160" algn="l"/>
              </a:tabLst>
            </a:pPr>
            <a:r>
              <a:rPr lang="el-GR" sz="1200" spc="-35" dirty="0">
                <a:solidFill>
                  <a:srgbClr val="1C2E42"/>
                </a:solidFill>
                <a:latin typeface="+mj-lt"/>
                <a:cs typeface="Trebuchet MS"/>
              </a:rPr>
              <a:t>O	Μοιραστείτε πληροφορίες, να διασφαλίσετε τη διαφάνεια και τη λογοδοσία και να επιτρέψετε τη συνεργασία μεταξύ των ενδιαφερόμενων μερών στον σχεδιασμό, την υλοποίηση και την αξιολόγηση των καινοτομιών. </a:t>
            </a:r>
          </a:p>
        </p:txBody>
      </p:sp>
      <p:sp>
        <p:nvSpPr>
          <p:cNvPr id="6" name="object 6"/>
          <p:cNvSpPr txBox="1">
            <a:spLocks noGrp="1"/>
          </p:cNvSpPr>
          <p:nvPr>
            <p:ph type="title"/>
          </p:nvPr>
        </p:nvSpPr>
        <p:spPr>
          <a:xfrm>
            <a:off x="685187" y="815194"/>
            <a:ext cx="6198213" cy="828432"/>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40" dirty="0">
                <a:solidFill>
                  <a:srgbClr val="1C2E42"/>
                </a:solidFill>
                <a:latin typeface="+mj-lt"/>
              </a:rPr>
              <a:t>ΟΙΚΟΔΟΜΟΝΤΑΣ ΚΟΙΝΕΣ ΑΝΤΙΛΗΨΕΙΣ</a:t>
            </a:r>
            <a:endParaRPr sz="3200" dirty="0">
              <a:latin typeface="+mj-lt"/>
            </a:endParaRPr>
          </a:p>
        </p:txBody>
      </p:sp>
      <p:sp>
        <p:nvSpPr>
          <p:cNvPr id="7" name="object 7"/>
          <p:cNvSpPr txBox="1"/>
          <p:nvPr/>
        </p:nvSpPr>
        <p:spPr>
          <a:xfrm>
            <a:off x="708822" y="1662263"/>
            <a:ext cx="5641178" cy="19749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1C2E42"/>
                </a:solidFill>
                <a:latin typeface="+mj-lt"/>
                <a:cs typeface="Trebuchet MS"/>
              </a:rPr>
              <a:t>ΑΝΑΠΤΥΣΣΟΝΤΑΙ ΚΑΙ ΚΑΛΛΙΕΡΓΟΥΝΤΑΙ ΚΟΙΝΕΣ ΑΝΤΙΛΗΨΕΙΣ ΑΝΑΜΕΣΑ ΣΤΟΥΣ ΕΤΑΙΡΟΥΣ;</a:t>
            </a:r>
            <a:endParaRPr sz="1200" dirty="0">
              <a:latin typeface="+mj-lt"/>
              <a:cs typeface="Trebuchet MS"/>
            </a:endParaRPr>
          </a:p>
        </p:txBody>
      </p:sp>
      <p:sp>
        <p:nvSpPr>
          <p:cNvPr id="8" name="object 8"/>
          <p:cNvSpPr txBox="1"/>
          <p:nvPr/>
        </p:nvSpPr>
        <p:spPr>
          <a:xfrm>
            <a:off x="708822" y="231605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grpSp>
        <p:nvGrpSpPr>
          <p:cNvPr id="9" name="object 9"/>
          <p:cNvGrpSpPr/>
          <p:nvPr/>
        </p:nvGrpSpPr>
        <p:grpSpPr>
          <a:xfrm>
            <a:off x="7595451" y="4227525"/>
            <a:ext cx="781050" cy="672465"/>
            <a:chOff x="7595451" y="4227525"/>
            <a:chExt cx="781050" cy="672465"/>
          </a:xfrm>
        </p:grpSpPr>
        <p:sp>
          <p:nvSpPr>
            <p:cNvPr id="10" name="object 10"/>
            <p:cNvSpPr/>
            <p:nvPr/>
          </p:nvSpPr>
          <p:spPr>
            <a:xfrm>
              <a:off x="7684349" y="4345724"/>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336"/>
                  </a:lnTo>
                  <a:lnTo>
                    <a:pt x="46150" y="546403"/>
                  </a:lnTo>
                  <a:lnTo>
                    <a:pt x="92297" y="552156"/>
                  </a:lnTo>
                  <a:lnTo>
                    <a:pt x="138442" y="554258"/>
                  </a:lnTo>
                  <a:lnTo>
                    <a:pt x="184584" y="553373"/>
                  </a:lnTo>
                  <a:lnTo>
                    <a:pt x="230726" y="550165"/>
                  </a:lnTo>
                  <a:lnTo>
                    <a:pt x="276866" y="545297"/>
                  </a:lnTo>
                  <a:lnTo>
                    <a:pt x="323005" y="539433"/>
                  </a:lnTo>
                  <a:lnTo>
                    <a:pt x="369144" y="533238"/>
                  </a:lnTo>
                  <a:lnTo>
                    <a:pt x="415283" y="527375"/>
                  </a:lnTo>
                  <a:lnTo>
                    <a:pt x="461423" y="522507"/>
                  </a:lnTo>
                  <a:lnTo>
                    <a:pt x="507565" y="519299"/>
                  </a:lnTo>
                  <a:lnTo>
                    <a:pt x="553707" y="518413"/>
                  </a:lnTo>
                  <a:lnTo>
                    <a:pt x="599852" y="520515"/>
                  </a:lnTo>
                  <a:lnTo>
                    <a:pt x="645999" y="526268"/>
                  </a:lnTo>
                  <a:lnTo>
                    <a:pt x="692150" y="536336"/>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1" name="object 11"/>
            <p:cNvSpPr/>
            <p:nvPr/>
          </p:nvSpPr>
          <p:spPr>
            <a:xfrm>
              <a:off x="7595451" y="4227525"/>
              <a:ext cx="693420" cy="590550"/>
            </a:xfrm>
            <a:custGeom>
              <a:avLst/>
              <a:gdLst/>
              <a:ahLst/>
              <a:cxnLst/>
              <a:rect l="l" t="t" r="r" b="b"/>
              <a:pathLst>
                <a:path w="693420" h="590550">
                  <a:moveTo>
                    <a:pt x="0" y="19027"/>
                  </a:moveTo>
                  <a:lnTo>
                    <a:pt x="0" y="571347"/>
                  </a:lnTo>
                  <a:lnTo>
                    <a:pt x="48696" y="582377"/>
                  </a:lnTo>
                  <a:lnTo>
                    <a:pt x="97717" y="588416"/>
                  </a:lnTo>
                  <a:lnTo>
                    <a:pt x="147279" y="590214"/>
                  </a:lnTo>
                  <a:lnTo>
                    <a:pt x="151742" y="590123"/>
                  </a:lnTo>
                  <a:lnTo>
                    <a:pt x="197650" y="588490"/>
                  </a:lnTo>
                  <a:lnTo>
                    <a:pt x="247059" y="584142"/>
                  </a:lnTo>
                  <a:lnTo>
                    <a:pt x="296466" y="578068"/>
                  </a:lnTo>
                  <a:lnTo>
                    <a:pt x="395499" y="564168"/>
                  </a:lnTo>
                  <a:lnTo>
                    <a:pt x="445126" y="558078"/>
                  </a:lnTo>
                  <a:lnTo>
                    <a:pt x="494753" y="553736"/>
                  </a:lnTo>
                  <a:lnTo>
                    <a:pt x="506211" y="553339"/>
                  </a:lnTo>
                  <a:lnTo>
                    <a:pt x="508403" y="553177"/>
                  </a:lnTo>
                  <a:lnTo>
                    <a:pt x="514360" y="553057"/>
                  </a:lnTo>
                  <a:lnTo>
                    <a:pt x="544383" y="552017"/>
                  </a:lnTo>
                  <a:lnTo>
                    <a:pt x="693291" y="552017"/>
                  </a:lnTo>
                  <a:lnTo>
                    <a:pt x="693291" y="38118"/>
                  </a:lnTo>
                  <a:lnTo>
                    <a:pt x="148517" y="38118"/>
                  </a:lnTo>
                  <a:lnTo>
                    <a:pt x="147168" y="38070"/>
                  </a:lnTo>
                  <a:lnTo>
                    <a:pt x="138617" y="38068"/>
                  </a:lnTo>
                  <a:lnTo>
                    <a:pt x="115911" y="36973"/>
                  </a:lnTo>
                  <a:lnTo>
                    <a:pt x="98966" y="36378"/>
                  </a:lnTo>
                  <a:lnTo>
                    <a:pt x="95984" y="36012"/>
                  </a:lnTo>
                  <a:lnTo>
                    <a:pt x="92448" y="35842"/>
                  </a:lnTo>
                  <a:lnTo>
                    <a:pt x="49507" y="30309"/>
                  </a:lnTo>
                  <a:lnTo>
                    <a:pt x="47988" y="29963"/>
                  </a:lnTo>
                  <a:lnTo>
                    <a:pt x="46225" y="29729"/>
                  </a:lnTo>
                  <a:lnTo>
                    <a:pt x="0" y="19027"/>
                  </a:lnTo>
                  <a:close/>
                </a:path>
                <a:path w="693420" h="590550">
                  <a:moveTo>
                    <a:pt x="693291" y="552242"/>
                  </a:moveTo>
                  <a:lnTo>
                    <a:pt x="554622" y="552242"/>
                  </a:lnTo>
                  <a:lnTo>
                    <a:pt x="565755" y="552783"/>
                  </a:lnTo>
                  <a:lnTo>
                    <a:pt x="594015" y="553796"/>
                  </a:lnTo>
                  <a:lnTo>
                    <a:pt x="598793" y="554388"/>
                  </a:lnTo>
                  <a:lnTo>
                    <a:pt x="600843" y="554488"/>
                  </a:lnTo>
                  <a:lnTo>
                    <a:pt x="643651" y="559948"/>
                  </a:lnTo>
                  <a:lnTo>
                    <a:pt x="645917" y="560468"/>
                  </a:lnTo>
                  <a:lnTo>
                    <a:pt x="647066" y="560621"/>
                  </a:lnTo>
                  <a:lnTo>
                    <a:pt x="693291" y="571347"/>
                  </a:lnTo>
                  <a:lnTo>
                    <a:pt x="693291" y="552242"/>
                  </a:lnTo>
                  <a:close/>
                </a:path>
                <a:path w="693420" h="590550">
                  <a:moveTo>
                    <a:pt x="693291" y="552017"/>
                  </a:moveTo>
                  <a:lnTo>
                    <a:pt x="544383" y="552017"/>
                  </a:lnTo>
                  <a:lnTo>
                    <a:pt x="552092" y="552293"/>
                  </a:lnTo>
                  <a:lnTo>
                    <a:pt x="554622" y="552242"/>
                  </a:lnTo>
                  <a:lnTo>
                    <a:pt x="693291" y="552242"/>
                  </a:lnTo>
                  <a:lnTo>
                    <a:pt x="693291" y="552017"/>
                  </a:lnTo>
                  <a:close/>
                </a:path>
                <a:path w="693420" h="590550">
                  <a:moveTo>
                    <a:pt x="550776" y="0"/>
                  </a:moveTo>
                  <a:lnTo>
                    <a:pt x="501435" y="1371"/>
                  </a:lnTo>
                  <a:lnTo>
                    <a:pt x="452589" y="5341"/>
                  </a:lnTo>
                  <a:lnTo>
                    <a:pt x="405041" y="10945"/>
                  </a:lnTo>
                  <a:lnTo>
                    <a:pt x="297021" y="25951"/>
                  </a:lnTo>
                  <a:lnTo>
                    <a:pt x="289357" y="26892"/>
                  </a:lnTo>
                  <a:lnTo>
                    <a:pt x="277321" y="28518"/>
                  </a:lnTo>
                  <a:lnTo>
                    <a:pt x="263629" y="30054"/>
                  </a:lnTo>
                  <a:lnTo>
                    <a:pt x="247521" y="32033"/>
                  </a:lnTo>
                  <a:lnTo>
                    <a:pt x="240449" y="32654"/>
                  </a:lnTo>
                  <a:lnTo>
                    <a:pt x="231105" y="33702"/>
                  </a:lnTo>
                  <a:lnTo>
                    <a:pt x="214571" y="34926"/>
                  </a:lnTo>
                  <a:lnTo>
                    <a:pt x="198020" y="36378"/>
                  </a:lnTo>
                  <a:lnTo>
                    <a:pt x="192147" y="36585"/>
                  </a:lnTo>
                  <a:lnTo>
                    <a:pt x="184888" y="37122"/>
                  </a:lnTo>
                  <a:lnTo>
                    <a:pt x="165591" y="37518"/>
                  </a:lnTo>
                  <a:lnTo>
                    <a:pt x="148517" y="38118"/>
                  </a:lnTo>
                  <a:lnTo>
                    <a:pt x="693291" y="38118"/>
                  </a:lnTo>
                  <a:lnTo>
                    <a:pt x="651009" y="9215"/>
                  </a:lnTo>
                  <a:lnTo>
                    <a:pt x="608177" y="3141"/>
                  </a:lnTo>
                  <a:lnTo>
                    <a:pt x="563532" y="355"/>
                  </a:lnTo>
                  <a:lnTo>
                    <a:pt x="550776" y="0"/>
                  </a:lnTo>
                  <a:close/>
                </a:path>
                <a:path w="693420" h="590550">
                  <a:moveTo>
                    <a:pt x="147097" y="38068"/>
                  </a:moveTo>
                  <a:lnTo>
                    <a:pt x="138669" y="38070"/>
                  </a:lnTo>
                  <a:lnTo>
                    <a:pt x="147168" y="38070"/>
                  </a:lnTo>
                  <a:close/>
                </a:path>
                <a:path w="693420" h="590550">
                  <a:moveTo>
                    <a:pt x="144032" y="37960"/>
                  </a:moveTo>
                  <a:lnTo>
                    <a:pt x="138790" y="38068"/>
                  </a:lnTo>
                  <a:lnTo>
                    <a:pt x="147097" y="38068"/>
                  </a:lnTo>
                  <a:lnTo>
                    <a:pt x="144032" y="37960"/>
                  </a:lnTo>
                  <a:close/>
                </a:path>
              </a:pathLst>
            </a:custGeom>
            <a:solidFill>
              <a:srgbClr val="B5002A"/>
            </a:solidFill>
          </p:spPr>
          <p:txBody>
            <a:bodyPr wrap="square" lIns="0" tIns="0" rIns="0" bIns="0" rtlCol="0"/>
            <a:lstStyle/>
            <a:p>
              <a:endParaRPr dirty="0"/>
            </a:p>
          </p:txBody>
        </p:sp>
        <p:sp>
          <p:nvSpPr>
            <p:cNvPr id="12" name="object 12"/>
            <p:cNvSpPr/>
            <p:nvPr/>
          </p:nvSpPr>
          <p:spPr>
            <a:xfrm>
              <a:off x="7595451" y="4365369"/>
              <a:ext cx="693420" cy="314325"/>
            </a:xfrm>
            <a:custGeom>
              <a:avLst/>
              <a:gdLst/>
              <a:ahLst/>
              <a:cxnLst/>
              <a:rect l="l" t="t" r="r" b="b"/>
              <a:pathLst>
                <a:path w="693420" h="314325">
                  <a:moveTo>
                    <a:pt x="554620" y="0"/>
                  </a:moveTo>
                  <a:lnTo>
                    <a:pt x="508401" y="935"/>
                  </a:lnTo>
                  <a:lnTo>
                    <a:pt x="462184" y="4344"/>
                  </a:lnTo>
                  <a:lnTo>
                    <a:pt x="415968" y="9521"/>
                  </a:lnTo>
                  <a:lnTo>
                    <a:pt x="369752" y="15760"/>
                  </a:lnTo>
                  <a:lnTo>
                    <a:pt x="323537" y="22354"/>
                  </a:lnTo>
                  <a:lnTo>
                    <a:pt x="277321" y="28596"/>
                  </a:lnTo>
                  <a:lnTo>
                    <a:pt x="231105" y="33780"/>
                  </a:lnTo>
                  <a:lnTo>
                    <a:pt x="184888" y="37200"/>
                  </a:lnTo>
                  <a:lnTo>
                    <a:pt x="138669" y="38148"/>
                  </a:lnTo>
                  <a:lnTo>
                    <a:pt x="92448" y="35920"/>
                  </a:lnTo>
                  <a:lnTo>
                    <a:pt x="46225" y="29807"/>
                  </a:lnTo>
                  <a:lnTo>
                    <a:pt x="0" y="19105"/>
                  </a:lnTo>
                  <a:lnTo>
                    <a:pt x="0" y="295076"/>
                  </a:lnTo>
                  <a:lnTo>
                    <a:pt x="46225" y="305802"/>
                  </a:lnTo>
                  <a:lnTo>
                    <a:pt x="92448" y="311935"/>
                  </a:lnTo>
                  <a:lnTo>
                    <a:pt x="138669" y="314180"/>
                  </a:lnTo>
                  <a:lnTo>
                    <a:pt x="184888" y="313245"/>
                  </a:lnTo>
                  <a:lnTo>
                    <a:pt x="231105" y="309836"/>
                  </a:lnTo>
                  <a:lnTo>
                    <a:pt x="277321" y="304658"/>
                  </a:lnTo>
                  <a:lnTo>
                    <a:pt x="323537" y="298420"/>
                  </a:lnTo>
                  <a:lnTo>
                    <a:pt x="369752" y="291826"/>
                  </a:lnTo>
                  <a:lnTo>
                    <a:pt x="415968" y="285584"/>
                  </a:lnTo>
                  <a:lnTo>
                    <a:pt x="462184" y="280400"/>
                  </a:lnTo>
                  <a:lnTo>
                    <a:pt x="508401" y="276980"/>
                  </a:lnTo>
                  <a:lnTo>
                    <a:pt x="554620" y="276031"/>
                  </a:lnTo>
                  <a:lnTo>
                    <a:pt x="600841" y="278260"/>
                  </a:lnTo>
                  <a:lnTo>
                    <a:pt x="647065" y="284373"/>
                  </a:lnTo>
                  <a:lnTo>
                    <a:pt x="693291" y="295075"/>
                  </a:lnTo>
                  <a:lnTo>
                    <a:pt x="693291" y="19104"/>
                  </a:lnTo>
                  <a:lnTo>
                    <a:pt x="647065" y="8378"/>
                  </a:lnTo>
                  <a:lnTo>
                    <a:pt x="600841" y="2245"/>
                  </a:lnTo>
                  <a:lnTo>
                    <a:pt x="554620" y="0"/>
                  </a:lnTo>
                  <a:close/>
                </a:path>
              </a:pathLst>
            </a:custGeom>
            <a:solidFill>
              <a:srgbClr val="F4C327"/>
            </a:solidFill>
          </p:spPr>
          <p:txBody>
            <a:bodyPr wrap="square" lIns="0" tIns="0" rIns="0" bIns="0" rtlCol="0"/>
            <a:lstStyle/>
            <a:p>
              <a:endParaRPr dirty="0"/>
            </a:p>
          </p:txBody>
        </p:sp>
        <p:pic>
          <p:nvPicPr>
            <p:cNvPr id="13" name="object 13"/>
            <p:cNvPicPr/>
            <p:nvPr/>
          </p:nvPicPr>
          <p:blipFill>
            <a:blip r:embed="rId3" cstate="print"/>
            <a:stretch>
              <a:fillRect/>
            </a:stretch>
          </p:blipFill>
          <p:spPr>
            <a:xfrm>
              <a:off x="7720081" y="4459150"/>
              <a:ext cx="151974" cy="160274"/>
            </a:xfrm>
            <a:prstGeom prst="rect">
              <a:avLst/>
            </a:prstGeom>
          </p:spPr>
        </p:pic>
      </p:grpSp>
      <p:sp>
        <p:nvSpPr>
          <p:cNvPr id="14" name="object 14"/>
          <p:cNvSpPr txBox="1"/>
          <p:nvPr/>
        </p:nvSpPr>
        <p:spPr>
          <a:xfrm>
            <a:off x="8466696" y="1346140"/>
            <a:ext cx="13885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5" name="object 15"/>
          <p:cNvSpPr txBox="1"/>
          <p:nvPr/>
        </p:nvSpPr>
        <p:spPr>
          <a:xfrm>
            <a:off x="7565299" y="1876371"/>
            <a:ext cx="3331845" cy="1027204"/>
          </a:xfrm>
          <a:prstGeom prst="rect">
            <a:avLst/>
          </a:prstGeom>
        </p:spPr>
        <p:txBody>
          <a:bodyPr vert="horz" wrap="square" lIns="0" tIns="12700" rIns="0" bIns="0" rtlCol="0">
            <a:spAutoFit/>
          </a:bodyPr>
          <a:lstStyle/>
          <a:p>
            <a:pPr marL="12700" marR="5080">
              <a:lnSpc>
                <a:spcPct val="111100"/>
              </a:lnSpc>
              <a:spcBef>
                <a:spcPts val="100"/>
              </a:spcBef>
            </a:pPr>
            <a:r>
              <a:rPr lang="el-GR" sz="1200" spc="-25" dirty="0">
                <a:solidFill>
                  <a:srgbClr val="1C2E42"/>
                </a:solidFill>
                <a:latin typeface="+mj-lt"/>
              </a:rPr>
              <a:t>Το </a:t>
            </a:r>
            <a:r>
              <a:rPr lang="en-GB" sz="1200" spc="-25" dirty="0">
                <a:solidFill>
                  <a:srgbClr val="1C2E42"/>
                </a:solidFill>
                <a:latin typeface="+mj-lt"/>
                <a:hlinkClick r:id="rId4">
                  <a:extLst>
                    <a:ext uri="{A12FA001-AC4F-418D-AE19-62706E023703}">
                      <ahyp:hlinkClr xmlns:ahyp="http://schemas.microsoft.com/office/drawing/2018/hyperlinkcolor" val="tx"/>
                    </a:ext>
                  </a:extLst>
                </a:hlinkClick>
              </a:rPr>
              <a:t>Collective Intelligence Design Playbook</a:t>
            </a:r>
            <a:r>
              <a:rPr lang="el-GR" sz="1200" spc="-25" dirty="0">
                <a:solidFill>
                  <a:srgbClr val="1C2E42"/>
                </a:solidFill>
                <a:latin typeface="+mj-lt"/>
                <a:hlinkClick r:id="rId4">
                  <a:extLst>
                    <a:ext uri="{A12FA001-AC4F-418D-AE19-62706E023703}">
                      <ahyp:hlinkClr xmlns:ahyp="http://schemas.microsoft.com/office/drawing/2018/hyperlinkcolor" val="tx"/>
                    </a:ext>
                  </a:extLst>
                </a:hlinkClick>
              </a:rPr>
              <a:t> </a:t>
            </a:r>
            <a:r>
              <a:rPr lang="el-GR" sz="1200" spc="-25" dirty="0">
                <a:solidFill>
                  <a:srgbClr val="1C2E42"/>
                </a:solidFill>
                <a:latin typeface="+mj-lt"/>
              </a:rPr>
              <a:t>εισάγει δραστηριότητες για την ενορχήστρωση συνεργασιών με διαφορετικές ομάδες ανθρώπων και βοηθάει τους χρήστες να αξιοποιήσουν τα δεδομένα και την τεχνολογία για την επίτευξη </a:t>
            </a:r>
            <a:r>
              <a:rPr lang="el-GR" sz="1200" spc="-25" dirty="0">
                <a:solidFill>
                  <a:srgbClr val="1C2E42"/>
                </a:solidFill>
                <a:latin typeface="+mj-lt"/>
                <a:cs typeface="Trebuchet MS"/>
              </a:rPr>
              <a:t>των στόχων τους. </a:t>
            </a:r>
            <a:endParaRPr sz="1200" spc="-25" dirty="0">
              <a:solidFill>
                <a:srgbClr val="1C2E42"/>
              </a:solidFill>
              <a:latin typeface="+mj-lt"/>
              <a:cs typeface="Trebuchet MS"/>
            </a:endParaRPr>
          </a:p>
        </p:txBody>
      </p:sp>
      <p:sp>
        <p:nvSpPr>
          <p:cNvPr id="16" name="object 16"/>
          <p:cNvSpPr txBox="1"/>
          <p:nvPr/>
        </p:nvSpPr>
        <p:spPr>
          <a:xfrm>
            <a:off x="8466696" y="4451520"/>
            <a:ext cx="15409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7" name="object 17"/>
          <p:cNvSpPr txBox="1"/>
          <p:nvPr/>
        </p:nvSpPr>
        <p:spPr>
          <a:xfrm>
            <a:off x="7565298" y="4981750"/>
            <a:ext cx="3331845" cy="1867690"/>
          </a:xfrm>
          <a:prstGeom prst="rect">
            <a:avLst/>
          </a:prstGeom>
        </p:spPr>
        <p:txBody>
          <a:bodyPr vert="horz" wrap="square" lIns="0" tIns="33019" rIns="0" bIns="0" rtlCol="0">
            <a:spAutoFit/>
          </a:bodyPr>
          <a:lstStyle/>
          <a:p>
            <a:pPr marL="12700" marR="5080">
              <a:lnSpc>
                <a:spcPct val="111100"/>
              </a:lnSpc>
              <a:spcBef>
                <a:spcPts val="100"/>
              </a:spcBef>
            </a:pPr>
            <a:r>
              <a:rPr lang="el-GR" sz="1200" spc="-25" dirty="0">
                <a:solidFill>
                  <a:srgbClr val="1C2E42"/>
                </a:solidFill>
                <a:latin typeface="+mj-lt"/>
              </a:rPr>
              <a:t>Το Etorkizuna Eraikiz, ή </a:t>
            </a:r>
            <a:r>
              <a:rPr lang="en-GB" sz="1200" spc="-25" dirty="0">
                <a:solidFill>
                  <a:srgbClr val="1C2E42"/>
                </a:solidFill>
                <a:latin typeface="+mj-lt"/>
                <a:hlinkClick r:id="rId5">
                  <a:extLst>
                    <a:ext uri="{A12FA001-AC4F-418D-AE19-62706E023703}">
                      <ahyp:hlinkClr xmlns:ahyp="http://schemas.microsoft.com/office/drawing/2018/hyperlinkcolor" val="tx"/>
                    </a:ext>
                  </a:extLst>
                </a:hlinkClick>
              </a:rPr>
              <a:t>Building the Future</a:t>
            </a:r>
            <a:r>
              <a:rPr lang="el-GR" sz="1200" spc="-25" dirty="0">
                <a:solidFill>
                  <a:srgbClr val="1C2E42"/>
                </a:solidFill>
                <a:latin typeface="+mj-lt"/>
                <a:hlinkClick r:id="rId5">
                  <a:extLst>
                    <a:ext uri="{A12FA001-AC4F-418D-AE19-62706E023703}">
                      <ahyp:hlinkClr xmlns:ahyp="http://schemas.microsoft.com/office/drawing/2018/hyperlinkcolor" val="tx"/>
                    </a:ext>
                  </a:extLst>
                </a:hlinkClick>
              </a:rPr>
              <a:t> </a:t>
            </a:r>
            <a:r>
              <a:rPr lang="el-GR" sz="1200" spc="-25" dirty="0">
                <a:solidFill>
                  <a:srgbClr val="1C2E42"/>
                </a:solidFill>
                <a:latin typeface="+mj-lt"/>
              </a:rPr>
              <a:t>είναι ένα πρότζεκτ της τοπικής κυβέρνησης της Gipuzkoa στην Ισπανία για τη μείωση των ανισοτήτων. Μέσω προληπτικών καινοτομικών προσεγγίσεων διακυβέρνησης, η στρατηγική αποσκοπεί στην οικοδόμηση συνεργατικών μοντέλων διακυβέρνησης, συμπεριλαμβανομένων των δικτύων και των συνεργασιών για τον κοινό ορισμό των προβλημάτων και την ανάπτυξη λύσεων. </a:t>
            </a:r>
          </a:p>
        </p:txBody>
      </p:sp>
      <p:pic>
        <p:nvPicPr>
          <p:cNvPr id="18" name="object 18"/>
          <p:cNvPicPr/>
          <p:nvPr/>
        </p:nvPicPr>
        <p:blipFill>
          <a:blip r:embed="rId6" cstate="print"/>
          <a:stretch>
            <a:fillRect/>
          </a:stretch>
        </p:blipFill>
        <p:spPr>
          <a:xfrm>
            <a:off x="723175" y="6472720"/>
            <a:ext cx="3197225" cy="490105"/>
          </a:xfrm>
          <a:prstGeom prst="rect">
            <a:avLst/>
          </a:prstGeom>
        </p:spPr>
      </p:pic>
      <p:sp>
        <p:nvSpPr>
          <p:cNvPr id="19" name="object 19"/>
          <p:cNvSpPr txBox="1"/>
          <p:nvPr/>
        </p:nvSpPr>
        <p:spPr>
          <a:xfrm>
            <a:off x="1101715" y="6611829"/>
            <a:ext cx="2707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7"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0" name="object 20"/>
          <p:cNvGrpSpPr/>
          <p:nvPr/>
        </p:nvGrpSpPr>
        <p:grpSpPr>
          <a:xfrm>
            <a:off x="7574945" y="989744"/>
            <a:ext cx="814069" cy="752475"/>
            <a:chOff x="7574945" y="989744"/>
            <a:chExt cx="814069" cy="752475"/>
          </a:xfrm>
        </p:grpSpPr>
        <p:pic>
          <p:nvPicPr>
            <p:cNvPr id="21" name="object 21"/>
            <p:cNvPicPr/>
            <p:nvPr/>
          </p:nvPicPr>
          <p:blipFill>
            <a:blip r:embed="rId8" cstate="print"/>
            <a:stretch>
              <a:fillRect/>
            </a:stretch>
          </p:blipFill>
          <p:spPr>
            <a:xfrm>
              <a:off x="7699783" y="1051828"/>
              <a:ext cx="217575" cy="253108"/>
            </a:xfrm>
            <a:prstGeom prst="rect">
              <a:avLst/>
            </a:prstGeom>
          </p:spPr>
        </p:pic>
        <p:sp>
          <p:nvSpPr>
            <p:cNvPr id="22" name="object 22"/>
            <p:cNvSpPr/>
            <p:nvPr/>
          </p:nvSpPr>
          <p:spPr>
            <a:xfrm>
              <a:off x="7997018"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3" name="object 23"/>
            <p:cNvSpPr/>
            <p:nvPr/>
          </p:nvSpPr>
          <p:spPr>
            <a:xfrm>
              <a:off x="7771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4" name="object 24"/>
            <p:cNvSpPr/>
            <p:nvPr/>
          </p:nvSpPr>
          <p:spPr>
            <a:xfrm>
              <a:off x="7678382" y="1020787"/>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59"/>
                  </a:moveTo>
                  <a:lnTo>
                    <a:pt x="460730" y="0"/>
                  </a:lnTo>
                  <a:lnTo>
                    <a:pt x="454164" y="0"/>
                  </a:lnTo>
                  <a:lnTo>
                    <a:pt x="447611" y="0"/>
                  </a:lnTo>
                  <a:lnTo>
                    <a:pt x="442277" y="5359"/>
                  </a:lnTo>
                  <a:lnTo>
                    <a:pt x="442277" y="18529"/>
                  </a:lnTo>
                  <a:lnTo>
                    <a:pt x="447611" y="23888"/>
                  </a:lnTo>
                  <a:lnTo>
                    <a:pt x="460730" y="23888"/>
                  </a:lnTo>
                  <a:lnTo>
                    <a:pt x="466051" y="18529"/>
                  </a:lnTo>
                  <a:lnTo>
                    <a:pt x="466051" y="5359"/>
                  </a:lnTo>
                  <a:close/>
                </a:path>
              </a:pathLst>
            </a:custGeom>
            <a:solidFill>
              <a:srgbClr val="148386"/>
            </a:solidFill>
          </p:spPr>
          <p:txBody>
            <a:bodyPr wrap="square" lIns="0" tIns="0" rIns="0" bIns="0" rtlCol="0"/>
            <a:lstStyle/>
            <a:p>
              <a:endParaRPr dirty="0"/>
            </a:p>
          </p:txBody>
        </p:sp>
        <p:pic>
          <p:nvPicPr>
            <p:cNvPr id="25" name="object 25"/>
            <p:cNvPicPr/>
            <p:nvPr/>
          </p:nvPicPr>
          <p:blipFill>
            <a:blip r:embed="rId9" cstate="print"/>
            <a:stretch>
              <a:fillRect/>
            </a:stretch>
          </p:blipFill>
          <p:spPr>
            <a:xfrm>
              <a:off x="7897147" y="989744"/>
              <a:ext cx="103437" cy="274598"/>
            </a:xfrm>
            <a:prstGeom prst="rect">
              <a:avLst/>
            </a:prstGeom>
          </p:spPr>
        </p:pic>
        <p:sp>
          <p:nvSpPr>
            <p:cNvPr id="26" name="object 26"/>
            <p:cNvSpPr/>
            <p:nvPr/>
          </p:nvSpPr>
          <p:spPr>
            <a:xfrm>
              <a:off x="7574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27" name="object 27"/>
            <p:cNvSpPr/>
            <p:nvPr/>
          </p:nvSpPr>
          <p:spPr>
            <a:xfrm>
              <a:off x="7588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8" name="object 28"/>
            <p:cNvPicPr/>
            <p:nvPr/>
          </p:nvPicPr>
          <p:blipFill>
            <a:blip r:embed="rId10" cstate="print"/>
            <a:stretch>
              <a:fillRect/>
            </a:stretch>
          </p:blipFill>
          <p:spPr>
            <a:xfrm>
              <a:off x="7673627" y="1158085"/>
              <a:ext cx="73714" cy="74022"/>
            </a:xfrm>
            <a:prstGeom prst="rect">
              <a:avLst/>
            </a:prstGeom>
          </p:spPr>
        </p:pic>
        <p:sp>
          <p:nvSpPr>
            <p:cNvPr id="29" name="object 29"/>
            <p:cNvSpPr/>
            <p:nvPr/>
          </p:nvSpPr>
          <p:spPr>
            <a:xfrm>
              <a:off x="7917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30" name="object 30"/>
          <p:cNvGrpSpPr/>
          <p:nvPr/>
        </p:nvGrpSpPr>
        <p:grpSpPr>
          <a:xfrm>
            <a:off x="720002" y="3425830"/>
            <a:ext cx="11376025" cy="3540760"/>
            <a:chOff x="720002" y="3425830"/>
            <a:chExt cx="11376025" cy="3540760"/>
          </a:xfrm>
        </p:grpSpPr>
        <p:sp>
          <p:nvSpPr>
            <p:cNvPr id="31" name="object 31"/>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32" name="object 32"/>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33" name="object 33"/>
            <p:cNvSpPr/>
            <p:nvPr/>
          </p:nvSpPr>
          <p:spPr>
            <a:xfrm>
              <a:off x="6965580" y="3429005"/>
              <a:ext cx="5130800" cy="0"/>
            </a:xfrm>
            <a:custGeom>
              <a:avLst/>
              <a:gdLst/>
              <a:ahLst/>
              <a:cxnLst/>
              <a:rect l="l" t="t" r="r" b="b"/>
              <a:pathLst>
                <a:path w="5130800">
                  <a:moveTo>
                    <a:pt x="0" y="0"/>
                  </a:moveTo>
                  <a:lnTo>
                    <a:pt x="5130419" y="0"/>
                  </a:lnTo>
                </a:path>
              </a:pathLst>
            </a:custGeom>
            <a:ln w="6350">
              <a:solidFill>
                <a:srgbClr val="52697F"/>
              </a:solidFill>
            </a:ln>
          </p:spPr>
          <p:txBody>
            <a:bodyPr wrap="square" lIns="0" tIns="0" rIns="0" bIns="0" rtlCol="0"/>
            <a:lstStyle/>
            <a:p>
              <a:endParaRPr dirty="0"/>
            </a:p>
          </p:txBody>
        </p:sp>
      </p:grpSp>
      <p:sp>
        <p:nvSpPr>
          <p:cNvPr id="34" name="object 34"/>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38</a:t>
            </a:r>
          </a:p>
        </p:txBody>
      </p:sp>
      <p:sp>
        <p:nvSpPr>
          <p:cNvPr id="35" name="object 35"/>
          <p:cNvSpPr txBox="1"/>
          <p:nvPr/>
        </p:nvSpPr>
        <p:spPr>
          <a:xfrm>
            <a:off x="685187" y="7100651"/>
            <a:ext cx="4034295"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rPr>
              <a:t>INNOVATION PLAYBOOK</a:t>
            </a:r>
            <a:r>
              <a:rPr lang="el-GR" sz="1000" spc="15" dirty="0">
                <a:solidFill>
                  <a:schemeClr val="bg1">
                    <a:lumMod val="50000"/>
                  </a:schemeClr>
                </a:solidFill>
                <a:latin typeface="Trebuchet MS"/>
                <a:cs typeface="Trebuchet MS"/>
              </a:rPr>
              <a:t> | ΠΩΣ ΝΑ ΒΕΛΤΙΩΘΕΙΤΕ</a:t>
            </a:r>
          </a:p>
        </p:txBody>
      </p:sp>
    </p:spTree>
  </p:cSld>
  <p:clrMapOvr>
    <a:masterClrMapping/>
  </p:clrMapOvr>
  <p:transition>
    <p:zoom/>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0991" y="0"/>
            <a:ext cx="8269605" cy="7618730"/>
            <a:chOff x="-60991" y="0"/>
            <a:chExt cx="8269605" cy="7618730"/>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160721" cy="6735296"/>
            </a:xfrm>
            <a:prstGeom prst="rect">
              <a:avLst/>
            </a:prstGeom>
          </p:spPr>
        </p:pic>
      </p:grpSp>
      <p:sp>
        <p:nvSpPr>
          <p:cNvPr id="5" name="object 5"/>
          <p:cNvSpPr txBox="1"/>
          <p:nvPr/>
        </p:nvSpPr>
        <p:spPr>
          <a:xfrm>
            <a:off x="705053" y="2391534"/>
            <a:ext cx="3667738" cy="3331681"/>
          </a:xfrm>
          <a:prstGeom prst="rect">
            <a:avLst/>
          </a:prstGeom>
        </p:spPr>
        <p:txBody>
          <a:bodyPr vert="horz" wrap="square" lIns="0" tIns="12700" rIns="0" bIns="0" rtlCol="0">
            <a:spAutoFit/>
          </a:bodyPr>
          <a:lstStyle/>
          <a:p>
            <a:pPr marL="264160" marR="31750" indent="-252095">
              <a:spcBef>
                <a:spcPts val="700"/>
              </a:spcBef>
              <a:tabLst>
                <a:tab pos="264160" algn="l"/>
              </a:tabLst>
            </a:pPr>
            <a:r>
              <a:rPr sz="1200" spc="15" dirty="0">
                <a:solidFill>
                  <a:srgbClr val="1C2E42"/>
                </a:solidFill>
                <a:latin typeface="Trebuchet MS"/>
                <a:cs typeface="Trebuchet MS"/>
              </a:rPr>
              <a:t>O	</a:t>
            </a:r>
            <a:r>
              <a:rPr lang="el-GR" sz="1200" spc="-35" dirty="0">
                <a:solidFill>
                  <a:srgbClr val="1C2E42"/>
                </a:solidFill>
                <a:latin typeface="+mj-lt"/>
                <a:cs typeface="Trebuchet MS"/>
              </a:rPr>
              <a:t>Συμμετέχετε και, εφόσον κριθεί απαραίτητο, να δημιουργήσετε δίαυλους και πλατφόρμες επικοινωνίας με τα ενδιαφερόμενα μέρη του οικοσυστήματος καινοτομίας (κοινωνία των πολιτών, επιχειρηματικός κόσμος και επιστημονική κοινότητα κτλ.) για ανταλλαγή απόψεων και συζητήσεις σχετικές με κοινωνικές προκλήσεις. </a:t>
            </a:r>
          </a:p>
          <a:p>
            <a:pPr marL="264160" marR="31750" indent="-252095">
              <a:spcBef>
                <a:spcPts val="700"/>
              </a:spcBef>
              <a:tabLst>
                <a:tab pos="264160" algn="l"/>
              </a:tabLst>
            </a:pPr>
            <a:r>
              <a:rPr lang="el-GR" sz="1200" spc="-35" dirty="0">
                <a:solidFill>
                  <a:srgbClr val="1C2E42"/>
                </a:solidFill>
                <a:latin typeface="+mj-lt"/>
                <a:cs typeface="Trebuchet MS"/>
              </a:rPr>
              <a:t>O	Υποστηρίξετε και να προωθήσετε πρωτοβουλίες που συγκεντρώνουν εταίρους του οικοσυστήματος καινοτομίας προκειμένου να καθορίσετε σαφείς δεσμεύσεις και να επιδιώξετε κοινές παρεμβάσεις για τη βελτίωση των δημόσιων πολιτικών και υπηρεσιών. </a:t>
            </a:r>
          </a:p>
          <a:p>
            <a:pPr marL="264160" marR="31750" indent="-252095">
              <a:spcBef>
                <a:spcPts val="700"/>
              </a:spcBef>
              <a:tabLst>
                <a:tab pos="264160" algn="l"/>
              </a:tabLst>
            </a:pPr>
            <a:r>
              <a:rPr lang="el-GR" sz="1200" spc="-35" dirty="0">
                <a:solidFill>
                  <a:srgbClr val="1C2E42"/>
                </a:solidFill>
                <a:latin typeface="+mj-lt"/>
                <a:cs typeface="Trebuchet MS"/>
              </a:rPr>
              <a:t>O	Επεκτείνετε την ευαισθησία και την ανταπόκρισή σας στις ανάγκες, προσδοκίες και απαιτήσεις – συμπεριλαμβανομένων των εμποδίων που πρέπει να αρθούν, των ευκαιριών που πρέπει να διερευνηθούν και τον ρόλο της κυβέρνησης στην</a:t>
            </a:r>
            <a:endParaRPr sz="1200" dirty="0">
              <a:latin typeface="+mj-lt"/>
              <a:cs typeface="Trebuchet MS"/>
            </a:endParaRPr>
          </a:p>
        </p:txBody>
      </p:sp>
      <p:sp>
        <p:nvSpPr>
          <p:cNvPr id="6" name="object 6"/>
          <p:cNvSpPr txBox="1"/>
          <p:nvPr/>
        </p:nvSpPr>
        <p:spPr>
          <a:xfrm>
            <a:off x="4317328" y="2391534"/>
            <a:ext cx="3244878" cy="2962349"/>
          </a:xfrm>
          <a:prstGeom prst="rect">
            <a:avLst/>
          </a:prstGeom>
        </p:spPr>
        <p:txBody>
          <a:bodyPr vert="horz" wrap="square" lIns="0" tIns="12700" rIns="0" bIns="0" rtlCol="0">
            <a:spAutoFit/>
          </a:bodyPr>
          <a:lstStyle/>
          <a:p>
            <a:pPr marL="264160" marR="31750" indent="-252095">
              <a:lnSpc>
                <a:spcPct val="100000"/>
              </a:lnSpc>
              <a:spcBef>
                <a:spcPts val="700"/>
              </a:spcBef>
              <a:tabLst>
                <a:tab pos="264160" algn="l"/>
              </a:tabLst>
            </a:pPr>
            <a:r>
              <a:rPr lang="el-GR" sz="1200" spc="15" dirty="0">
                <a:solidFill>
                  <a:srgbClr val="1C2E42"/>
                </a:solidFill>
                <a:latin typeface="+mj-lt"/>
                <a:cs typeface="Trebuchet MS"/>
              </a:rPr>
              <a:t>	</a:t>
            </a:r>
            <a:r>
              <a:rPr lang="el-GR" sz="1200" spc="-35" dirty="0">
                <a:solidFill>
                  <a:srgbClr val="1C2E42"/>
                </a:solidFill>
                <a:latin typeface="+mj-lt"/>
                <a:cs typeface="Trebuchet MS"/>
              </a:rPr>
              <a:t>καλλιέργεια της καινοτομίας – που προέρχονται από τα οικοσυστήματα καινοτομίας χρησιμοποιώντας εργαλεία και ανοίγοντας διαύλους για τη λήψη σημάτων και μηνυμάτων.</a:t>
            </a:r>
            <a:endParaRPr lang="el-GR" sz="1200" spc="15" dirty="0">
              <a:solidFill>
                <a:srgbClr val="1C2E42"/>
              </a:solidFill>
              <a:latin typeface="+mj-lt"/>
              <a:cs typeface="Trebuchet MS"/>
            </a:endParaRPr>
          </a:p>
          <a:p>
            <a:pPr marL="264160" marR="31750" indent="-252095">
              <a:lnSpc>
                <a:spcPct val="100000"/>
              </a:lnSpc>
              <a:spcBef>
                <a:spcPts val="700"/>
              </a:spcBef>
              <a:tabLst>
                <a:tab pos="264160" algn="l"/>
              </a:tabLst>
            </a:pPr>
            <a:r>
              <a:rPr sz="1200" spc="15" dirty="0">
                <a:solidFill>
                  <a:srgbClr val="1C2E42"/>
                </a:solidFill>
                <a:latin typeface="+mj-lt"/>
                <a:cs typeface="Trebuchet MS"/>
              </a:rPr>
              <a:t>O	</a:t>
            </a:r>
            <a:r>
              <a:rPr lang="el-GR" sz="1200" spc="-35" dirty="0">
                <a:solidFill>
                  <a:srgbClr val="1C2E42"/>
                </a:solidFill>
                <a:latin typeface="+mj-lt"/>
                <a:cs typeface="Trebuchet MS"/>
              </a:rPr>
              <a:t>Επιτρέψετε τον ορισμό και την εκτέλεση αποστολών για την αντιμετώπιση μεγάλων προκλήσεων της κοινωνίας βασιζόμενοι στις φιλοδοξίες, τις συνεισφορές και τις δεσμεύσεις των εταίρων των οικοσυστημάτων καινοτομίας.</a:t>
            </a:r>
          </a:p>
          <a:p>
            <a:pPr marL="264160" marR="31750" indent="-252095">
              <a:lnSpc>
                <a:spcPct val="100000"/>
              </a:lnSpc>
              <a:spcBef>
                <a:spcPts val="700"/>
              </a:spcBef>
              <a:tabLst>
                <a:tab pos="264160" algn="l"/>
              </a:tabLst>
            </a:pPr>
            <a:r>
              <a:rPr sz="1200" spc="-35" dirty="0">
                <a:solidFill>
                  <a:srgbClr val="1C2E42"/>
                </a:solidFill>
                <a:latin typeface="+mj-lt"/>
                <a:cs typeface="Trebuchet MS"/>
              </a:rPr>
              <a:t>O	</a:t>
            </a:r>
            <a:r>
              <a:rPr lang="el-GR" sz="1200" spc="-35" dirty="0">
                <a:solidFill>
                  <a:srgbClr val="1C2E42"/>
                </a:solidFill>
                <a:latin typeface="+mj-lt"/>
              </a:rPr>
              <a:t>Διασφαλίσετε τη συνεχή ενίσχυση της εμπιστοσύνης μεταξύ των εταίρων, προβάλλοντας τις συνεργασίες, διασφαλίζοντας επαρκή ροή πληροφοριών και επικυρώνοντας την επερχόμενη επικοινωνία σε όλους τους εμπλεκόμενους εταίρους. </a:t>
            </a:r>
            <a:endParaRPr sz="1200" spc="-35" dirty="0">
              <a:solidFill>
                <a:srgbClr val="1C2E42"/>
              </a:solidFill>
              <a:latin typeface="+mj-lt"/>
            </a:endParaRPr>
          </a:p>
        </p:txBody>
      </p:sp>
      <p:sp>
        <p:nvSpPr>
          <p:cNvPr id="7" name="object 7"/>
          <p:cNvSpPr txBox="1">
            <a:spLocks noGrp="1"/>
          </p:cNvSpPr>
          <p:nvPr>
            <p:ph type="title"/>
          </p:nvPr>
        </p:nvSpPr>
        <p:spPr>
          <a:xfrm>
            <a:off x="709964" y="393968"/>
            <a:ext cx="5487635"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60" dirty="0">
                <a:solidFill>
                  <a:srgbClr val="1C2E42"/>
                </a:solidFill>
                <a:latin typeface="+mj-lt"/>
              </a:rPr>
              <a:t>ΕΡΓΑΣΤΕΙΤΕ ΜΑΖΙ ΜΕ ΤΟ ΟΙΚΟΣΥΣΤΗΜΑ ΚΑΙΝΟΤΟΜΙΑΣ</a:t>
            </a:r>
            <a:endParaRPr sz="3200" dirty="0">
              <a:latin typeface="+mj-lt"/>
            </a:endParaRPr>
          </a:p>
        </p:txBody>
      </p:sp>
      <p:sp>
        <p:nvSpPr>
          <p:cNvPr id="8" name="object 8"/>
          <p:cNvSpPr txBox="1"/>
          <p:nvPr/>
        </p:nvSpPr>
        <p:spPr>
          <a:xfrm>
            <a:off x="705053" y="1724779"/>
            <a:ext cx="6850917" cy="197490"/>
          </a:xfrm>
          <a:prstGeom prst="rect">
            <a:avLst/>
          </a:prstGeom>
        </p:spPr>
        <p:txBody>
          <a:bodyPr vert="horz" wrap="square" lIns="0" tIns="12700" rIns="0" bIns="0" rtlCol="0">
            <a:spAutoFit/>
          </a:bodyPr>
          <a:lstStyle/>
          <a:p>
            <a:pPr marL="12700">
              <a:lnSpc>
                <a:spcPct val="100000"/>
              </a:lnSpc>
              <a:spcBef>
                <a:spcPts val="100"/>
              </a:spcBef>
            </a:pPr>
            <a:r>
              <a:rPr lang="el-GR" sz="1200" spc="-40" dirty="0">
                <a:solidFill>
                  <a:srgbClr val="1C2E42"/>
                </a:solidFill>
                <a:latin typeface="+mj-lt"/>
                <a:cs typeface="Trebuchet MS"/>
              </a:rPr>
              <a:t>ΥΠΟΣΤΗΡΙΖΟΝΤΑΙ, ΛΑΜΒΑΝΟΝΤΑΙ ΥΠΟΨΗ ΚΑΙ ΕΜΠΛΕΚΟΝΤΑΙ TA ΟΙΚΟΣΥΣΤΗΜΑΤΑ ΚΑΙΝΟΤΟΜΙΑΣ</a:t>
            </a:r>
            <a:r>
              <a:rPr lang="el-GR" sz="1200" spc="-40" dirty="0">
                <a:solidFill>
                  <a:srgbClr val="1C2E42"/>
                </a:solidFill>
                <a:latin typeface="Trebuchet MS"/>
                <a:cs typeface="Trebuchet MS"/>
              </a:rPr>
              <a:t>;</a:t>
            </a:r>
            <a:endParaRPr sz="1200" dirty="0">
              <a:latin typeface="Trebuchet MS"/>
              <a:cs typeface="Trebuchet MS"/>
            </a:endParaRPr>
          </a:p>
        </p:txBody>
      </p:sp>
      <p:sp>
        <p:nvSpPr>
          <p:cNvPr id="9" name="object 9"/>
          <p:cNvSpPr txBox="1"/>
          <p:nvPr/>
        </p:nvSpPr>
        <p:spPr>
          <a:xfrm>
            <a:off x="720930" y="1986617"/>
            <a:ext cx="19073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10" name="object 10"/>
          <p:cNvSpPr txBox="1"/>
          <p:nvPr/>
        </p:nvSpPr>
        <p:spPr>
          <a:xfrm>
            <a:off x="9636696" y="3831806"/>
            <a:ext cx="152811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1" name="object 11"/>
          <p:cNvSpPr txBox="1"/>
          <p:nvPr/>
        </p:nvSpPr>
        <p:spPr>
          <a:xfrm>
            <a:off x="8735300" y="4362036"/>
            <a:ext cx="2948700" cy="2667140"/>
          </a:xfrm>
          <a:prstGeom prst="rect">
            <a:avLst/>
          </a:prstGeom>
        </p:spPr>
        <p:txBody>
          <a:bodyPr vert="horz" wrap="square" lIns="0" tIns="12700" rIns="0" bIns="0" rtlCol="0">
            <a:spAutoFit/>
          </a:bodyPr>
          <a:lstStyle/>
          <a:p>
            <a:pPr marL="12700" marR="118745">
              <a:lnSpc>
                <a:spcPct val="111100"/>
              </a:lnSpc>
              <a:spcBef>
                <a:spcPts val="100"/>
              </a:spcBef>
            </a:pPr>
            <a:r>
              <a:rPr lang="el-GR" sz="1200" spc="-40" dirty="0">
                <a:solidFill>
                  <a:srgbClr val="1C2E42"/>
                </a:solidFill>
                <a:latin typeface="+mj-lt"/>
                <a:cs typeface="Trebuchet MS"/>
              </a:rPr>
              <a:t>Η </a:t>
            </a:r>
            <a:r>
              <a:rPr lang="en-GB" sz="1200" spc="-40" dirty="0">
                <a:solidFill>
                  <a:srgbClr val="1C2E42"/>
                </a:solidFill>
                <a:latin typeface="+mj-lt"/>
              </a:rPr>
              <a:t>Korean Public Procurement Service</a:t>
            </a:r>
            <a:r>
              <a:rPr lang="el-GR" sz="1200" spc="-40" dirty="0">
                <a:solidFill>
                  <a:srgbClr val="1C2E42"/>
                </a:solidFill>
                <a:latin typeface="+mj-lt"/>
              </a:rPr>
              <a:t> σχεδίασε το </a:t>
            </a:r>
            <a:r>
              <a:rPr lang="el-GR" sz="1200" spc="-40" dirty="0">
                <a:solidFill>
                  <a:srgbClr val="1C2E42"/>
                </a:solidFill>
                <a:latin typeface="+mj-lt"/>
                <a:hlinkClick r:id="rId3">
                  <a:extLst>
                    <a:ext uri="{A12FA001-AC4F-418D-AE19-62706E023703}">
                      <ahyp:hlinkClr xmlns:ahyp="http://schemas.microsoft.com/office/drawing/2018/hyperlinkcolor" val="tx"/>
                    </a:ext>
                  </a:extLst>
                </a:hlinkClick>
              </a:rPr>
              <a:t>Venture Nara</a:t>
            </a:r>
            <a:r>
              <a:rPr lang="el-GR" sz="1200" spc="-40" dirty="0">
                <a:solidFill>
                  <a:srgbClr val="1C2E42"/>
                </a:solidFill>
                <a:latin typeface="+mj-lt"/>
              </a:rPr>
              <a:t>, προκειμένου να επιτρέψει στις νεοφυείς επιχειρήσεις και σε ριψοκίνδυνα εγχειρήματα – που δυσκολεύονται να ανταποκριθούν στις απαιτήσεις συμμετοχής στις διαδικασίες δημοσίων συμβάσεων – να έχουν πρόσβαση σε μία πλατφόρμα ώστε να προωθούν τα προϊόντα τους σε δημόσιους </a:t>
            </a:r>
            <a:r>
              <a:rPr lang="el-GR" sz="1200" spc="-40" dirty="0">
                <a:solidFill>
                  <a:srgbClr val="1C2E42"/>
                </a:solidFill>
                <a:latin typeface="+mj-lt"/>
                <a:cs typeface="Trebuchet MS"/>
              </a:rPr>
              <a:t>οργανισμούς. Αυτό συμβάλλει στην διείσδυσή τους στις διαδικασίες δημοσίων συμβάσεων και στην προβολή της συνεισφοράς τους στην αντιμετώπιση των προκλήσεων και των αναγκών για προμήθειες. </a:t>
            </a:r>
            <a:endParaRPr sz="1200" spc="-40" dirty="0">
              <a:solidFill>
                <a:srgbClr val="1C2E42"/>
              </a:solidFill>
              <a:latin typeface="+mj-lt"/>
              <a:cs typeface="Trebuchet MS"/>
            </a:endParaRPr>
          </a:p>
        </p:txBody>
      </p:sp>
      <p:sp>
        <p:nvSpPr>
          <p:cNvPr id="12" name="object 12"/>
          <p:cNvSpPr txBox="1"/>
          <p:nvPr/>
        </p:nvSpPr>
        <p:spPr>
          <a:xfrm>
            <a:off x="9636696" y="1166140"/>
            <a:ext cx="9043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3" name="object 13"/>
          <p:cNvSpPr txBox="1"/>
          <p:nvPr/>
        </p:nvSpPr>
        <p:spPr>
          <a:xfrm>
            <a:off x="8735300" y="1696370"/>
            <a:ext cx="2720100" cy="1232197"/>
          </a:xfrm>
          <a:prstGeom prst="rect">
            <a:avLst/>
          </a:prstGeom>
        </p:spPr>
        <p:txBody>
          <a:bodyPr vert="horz" wrap="square" lIns="0" tIns="12700" rIns="0" bIns="0" rtlCol="0">
            <a:spAutoFit/>
          </a:bodyPr>
          <a:lstStyle/>
          <a:p>
            <a:pPr marL="12700" marR="5080">
              <a:lnSpc>
                <a:spcPct val="111100"/>
              </a:lnSpc>
              <a:spcBef>
                <a:spcPts val="100"/>
              </a:spcBef>
            </a:pPr>
            <a:r>
              <a:rPr lang="el-GR" sz="1200" spc="-40" dirty="0">
                <a:solidFill>
                  <a:srgbClr val="1C2E42"/>
                </a:solidFill>
                <a:latin typeface="+mj-lt"/>
              </a:rPr>
              <a:t>Η </a:t>
            </a:r>
            <a:r>
              <a:rPr lang="en-GB" sz="1200" spc="-40" dirty="0">
                <a:solidFill>
                  <a:srgbClr val="1C2E42"/>
                </a:solidFill>
                <a:latin typeface="+mj-lt"/>
                <a:hlinkClick r:id="rId4">
                  <a:extLst>
                    <a:ext uri="{A12FA001-AC4F-418D-AE19-62706E023703}">
                      <ahyp:hlinkClr xmlns:ahyp="http://schemas.microsoft.com/office/drawing/2018/hyperlinkcolor" val="tx"/>
                    </a:ext>
                  </a:extLst>
                </a:hlinkClick>
              </a:rPr>
              <a:t>Platform Design Toolkit</a:t>
            </a:r>
            <a:r>
              <a:rPr lang="el-GR" sz="1200" spc="-40" dirty="0">
                <a:solidFill>
                  <a:srgbClr val="1C2E42"/>
                </a:solidFill>
                <a:latin typeface="+mj-lt"/>
              </a:rPr>
              <a:t> έχει ως στόχο να βοηθήσει τους χρήστες να δημιουργήσουν μετασχηματιστικά, βασισμένα σε οικοσυστήματα, μοντέλα πλατφόρμας αντί των παραδοσιακών προσεγγίσεων σχεδιασμού προϊόντων ή υπηρεσιών. </a:t>
            </a:r>
            <a:endParaRPr sz="1200" spc="-40" dirty="0">
              <a:solidFill>
                <a:srgbClr val="1C2E42"/>
              </a:solidFill>
              <a:latin typeface="+mj-lt"/>
            </a:endParaRPr>
          </a:p>
        </p:txBody>
      </p:sp>
      <p:grpSp>
        <p:nvGrpSpPr>
          <p:cNvPr id="14" name="object 14"/>
          <p:cNvGrpSpPr/>
          <p:nvPr/>
        </p:nvGrpSpPr>
        <p:grpSpPr>
          <a:xfrm>
            <a:off x="8752050" y="3583067"/>
            <a:ext cx="788670" cy="681355"/>
            <a:chOff x="8752050" y="3583067"/>
            <a:chExt cx="788670" cy="681355"/>
          </a:xfrm>
        </p:grpSpPr>
        <p:sp>
          <p:nvSpPr>
            <p:cNvPr id="15" name="object 15"/>
            <p:cNvSpPr/>
            <p:nvPr/>
          </p:nvSpPr>
          <p:spPr>
            <a:xfrm>
              <a:off x="8848062" y="3708990"/>
              <a:ext cx="692150" cy="555625"/>
            </a:xfrm>
            <a:custGeom>
              <a:avLst/>
              <a:gdLst/>
              <a:ahLst/>
              <a:cxnLst/>
              <a:rect l="l" t="t" r="r" b="b"/>
              <a:pathLst>
                <a:path w="692150" h="555625">
                  <a:moveTo>
                    <a:pt x="553598" y="0"/>
                  </a:moveTo>
                  <a:lnTo>
                    <a:pt x="507460" y="885"/>
                  </a:lnTo>
                  <a:lnTo>
                    <a:pt x="461339" y="4093"/>
                  </a:lnTo>
                  <a:lnTo>
                    <a:pt x="415229" y="8961"/>
                  </a:lnTo>
                  <a:lnTo>
                    <a:pt x="369125" y="14824"/>
                  </a:lnTo>
                  <a:lnTo>
                    <a:pt x="323024" y="21019"/>
                  </a:lnTo>
                  <a:lnTo>
                    <a:pt x="276920" y="26883"/>
                  </a:lnTo>
                  <a:lnTo>
                    <a:pt x="230810" y="31751"/>
                  </a:lnTo>
                  <a:lnTo>
                    <a:pt x="184689" y="34959"/>
                  </a:lnTo>
                  <a:lnTo>
                    <a:pt x="138551" y="35844"/>
                  </a:lnTo>
                  <a:lnTo>
                    <a:pt x="92394" y="33742"/>
                  </a:lnTo>
                  <a:lnTo>
                    <a:pt x="46211" y="27989"/>
                  </a:lnTo>
                  <a:lnTo>
                    <a:pt x="0" y="17922"/>
                  </a:lnTo>
                  <a:lnTo>
                    <a:pt x="0" y="537352"/>
                  </a:lnTo>
                  <a:lnTo>
                    <a:pt x="46211" y="547419"/>
                  </a:lnTo>
                  <a:lnTo>
                    <a:pt x="92394" y="553172"/>
                  </a:lnTo>
                  <a:lnTo>
                    <a:pt x="138551" y="555274"/>
                  </a:lnTo>
                  <a:lnTo>
                    <a:pt x="184689" y="554389"/>
                  </a:lnTo>
                  <a:lnTo>
                    <a:pt x="230810" y="551181"/>
                  </a:lnTo>
                  <a:lnTo>
                    <a:pt x="276920" y="546313"/>
                  </a:lnTo>
                  <a:lnTo>
                    <a:pt x="323024" y="540449"/>
                  </a:lnTo>
                  <a:lnTo>
                    <a:pt x="369125" y="534254"/>
                  </a:lnTo>
                  <a:lnTo>
                    <a:pt x="415229" y="528391"/>
                  </a:lnTo>
                  <a:lnTo>
                    <a:pt x="461339" y="523523"/>
                  </a:lnTo>
                  <a:lnTo>
                    <a:pt x="507460" y="520315"/>
                  </a:lnTo>
                  <a:lnTo>
                    <a:pt x="553598" y="519429"/>
                  </a:lnTo>
                  <a:lnTo>
                    <a:pt x="599755" y="521531"/>
                  </a:lnTo>
                  <a:lnTo>
                    <a:pt x="645938" y="527284"/>
                  </a:lnTo>
                  <a:lnTo>
                    <a:pt x="692150" y="537352"/>
                  </a:lnTo>
                  <a:lnTo>
                    <a:pt x="692150" y="17922"/>
                  </a:lnTo>
                  <a:lnTo>
                    <a:pt x="645938" y="7854"/>
                  </a:lnTo>
                  <a:lnTo>
                    <a:pt x="599755" y="2101"/>
                  </a:lnTo>
                  <a:lnTo>
                    <a:pt x="553598" y="0"/>
                  </a:lnTo>
                  <a:close/>
                </a:path>
              </a:pathLst>
            </a:custGeom>
            <a:solidFill>
              <a:srgbClr val="D9D9D9">
                <a:alpha val="29998"/>
              </a:srgbClr>
            </a:solidFill>
          </p:spPr>
          <p:txBody>
            <a:bodyPr wrap="square" lIns="0" tIns="0" rIns="0" bIns="0" rtlCol="0"/>
            <a:lstStyle/>
            <a:p>
              <a:endParaRPr dirty="0"/>
            </a:p>
          </p:txBody>
        </p:sp>
        <p:sp>
          <p:nvSpPr>
            <p:cNvPr id="16" name="object 16"/>
            <p:cNvSpPr/>
            <p:nvPr/>
          </p:nvSpPr>
          <p:spPr>
            <a:xfrm>
              <a:off x="8759162" y="3590179"/>
              <a:ext cx="693420" cy="619760"/>
            </a:xfrm>
            <a:custGeom>
              <a:avLst/>
              <a:gdLst/>
              <a:ahLst/>
              <a:cxnLst/>
              <a:rect l="l" t="t" r="r" b="b"/>
              <a:pathLst>
                <a:path w="693420" h="619760">
                  <a:moveTo>
                    <a:pt x="554736" y="0"/>
                  </a:moveTo>
                  <a:lnTo>
                    <a:pt x="508508" y="1211"/>
                  </a:lnTo>
                  <a:lnTo>
                    <a:pt x="462280" y="4935"/>
                  </a:lnTo>
                  <a:lnTo>
                    <a:pt x="416052" y="10454"/>
                  </a:lnTo>
                  <a:lnTo>
                    <a:pt x="369824" y="17050"/>
                  </a:lnTo>
                  <a:lnTo>
                    <a:pt x="323596" y="24005"/>
                  </a:lnTo>
                  <a:lnTo>
                    <a:pt x="277368" y="30601"/>
                  </a:lnTo>
                  <a:lnTo>
                    <a:pt x="231140" y="36121"/>
                  </a:lnTo>
                  <a:lnTo>
                    <a:pt x="184912" y="39845"/>
                  </a:lnTo>
                  <a:lnTo>
                    <a:pt x="138684" y="41056"/>
                  </a:lnTo>
                  <a:lnTo>
                    <a:pt x="92456" y="39036"/>
                  </a:lnTo>
                  <a:lnTo>
                    <a:pt x="46228" y="33068"/>
                  </a:lnTo>
                  <a:lnTo>
                    <a:pt x="0" y="22433"/>
                  </a:lnTo>
                  <a:lnTo>
                    <a:pt x="0" y="601553"/>
                  </a:lnTo>
                  <a:lnTo>
                    <a:pt x="46227" y="611966"/>
                  </a:lnTo>
                  <a:lnTo>
                    <a:pt x="92455" y="617772"/>
                  </a:lnTo>
                  <a:lnTo>
                    <a:pt x="138683" y="619678"/>
                  </a:lnTo>
                  <a:lnTo>
                    <a:pt x="184911" y="618394"/>
                  </a:lnTo>
                  <a:lnTo>
                    <a:pt x="231139" y="614629"/>
                  </a:lnTo>
                  <a:lnTo>
                    <a:pt x="277367" y="609091"/>
                  </a:lnTo>
                  <a:lnTo>
                    <a:pt x="323595" y="602491"/>
                  </a:lnTo>
                  <a:lnTo>
                    <a:pt x="369823" y="595535"/>
                  </a:lnTo>
                  <a:lnTo>
                    <a:pt x="416052" y="588934"/>
                  </a:lnTo>
                  <a:lnTo>
                    <a:pt x="462280" y="583396"/>
                  </a:lnTo>
                  <a:lnTo>
                    <a:pt x="508508" y="579631"/>
                  </a:lnTo>
                  <a:lnTo>
                    <a:pt x="554736" y="578347"/>
                  </a:lnTo>
                  <a:lnTo>
                    <a:pt x="600964" y="580254"/>
                  </a:lnTo>
                  <a:lnTo>
                    <a:pt x="647192" y="586059"/>
                  </a:lnTo>
                  <a:lnTo>
                    <a:pt x="693420" y="596473"/>
                  </a:lnTo>
                  <a:lnTo>
                    <a:pt x="693420" y="18623"/>
                  </a:lnTo>
                  <a:lnTo>
                    <a:pt x="647192" y="7988"/>
                  </a:lnTo>
                  <a:lnTo>
                    <a:pt x="600964" y="2019"/>
                  </a:lnTo>
                  <a:lnTo>
                    <a:pt x="554736" y="0"/>
                  </a:lnTo>
                  <a:close/>
                </a:path>
              </a:pathLst>
            </a:custGeom>
            <a:solidFill>
              <a:srgbClr val="FFFFFF"/>
            </a:solidFill>
          </p:spPr>
          <p:txBody>
            <a:bodyPr wrap="square" lIns="0" tIns="0" rIns="0" bIns="0" rtlCol="0"/>
            <a:lstStyle/>
            <a:p>
              <a:endParaRPr dirty="0"/>
            </a:p>
          </p:txBody>
        </p:sp>
        <p:sp>
          <p:nvSpPr>
            <p:cNvPr id="17" name="object 17"/>
            <p:cNvSpPr/>
            <p:nvPr/>
          </p:nvSpPr>
          <p:spPr>
            <a:xfrm>
              <a:off x="8759162" y="3590179"/>
              <a:ext cx="693420" cy="619760"/>
            </a:xfrm>
            <a:custGeom>
              <a:avLst/>
              <a:gdLst/>
              <a:ahLst/>
              <a:cxnLst/>
              <a:rect l="l" t="t" r="r" b="b"/>
              <a:pathLst>
                <a:path w="693420" h="619760">
                  <a:moveTo>
                    <a:pt x="0" y="22433"/>
                  </a:moveTo>
                  <a:lnTo>
                    <a:pt x="46228" y="33068"/>
                  </a:lnTo>
                  <a:lnTo>
                    <a:pt x="92456" y="39036"/>
                  </a:lnTo>
                  <a:lnTo>
                    <a:pt x="138684" y="41056"/>
                  </a:lnTo>
                  <a:lnTo>
                    <a:pt x="184912" y="39845"/>
                  </a:lnTo>
                  <a:lnTo>
                    <a:pt x="231140" y="36121"/>
                  </a:lnTo>
                  <a:lnTo>
                    <a:pt x="277368" y="30601"/>
                  </a:lnTo>
                  <a:lnTo>
                    <a:pt x="323596" y="24005"/>
                  </a:lnTo>
                  <a:lnTo>
                    <a:pt x="369824" y="17050"/>
                  </a:lnTo>
                  <a:lnTo>
                    <a:pt x="416052" y="10454"/>
                  </a:lnTo>
                  <a:lnTo>
                    <a:pt x="462280" y="4935"/>
                  </a:lnTo>
                  <a:lnTo>
                    <a:pt x="508508" y="1211"/>
                  </a:lnTo>
                  <a:lnTo>
                    <a:pt x="554736" y="0"/>
                  </a:lnTo>
                  <a:lnTo>
                    <a:pt x="600964" y="2019"/>
                  </a:lnTo>
                  <a:lnTo>
                    <a:pt x="647192" y="7988"/>
                  </a:lnTo>
                  <a:lnTo>
                    <a:pt x="693420" y="18623"/>
                  </a:lnTo>
                  <a:lnTo>
                    <a:pt x="693420" y="596473"/>
                  </a:lnTo>
                  <a:lnTo>
                    <a:pt x="647192" y="586059"/>
                  </a:lnTo>
                  <a:lnTo>
                    <a:pt x="600964" y="580254"/>
                  </a:lnTo>
                  <a:lnTo>
                    <a:pt x="554736" y="578347"/>
                  </a:lnTo>
                  <a:lnTo>
                    <a:pt x="508508" y="579631"/>
                  </a:lnTo>
                  <a:lnTo>
                    <a:pt x="462280" y="583396"/>
                  </a:lnTo>
                  <a:lnTo>
                    <a:pt x="416052" y="588934"/>
                  </a:lnTo>
                  <a:lnTo>
                    <a:pt x="369823" y="595535"/>
                  </a:lnTo>
                  <a:lnTo>
                    <a:pt x="323595" y="602491"/>
                  </a:lnTo>
                  <a:lnTo>
                    <a:pt x="277367" y="609091"/>
                  </a:lnTo>
                  <a:lnTo>
                    <a:pt x="231139" y="614629"/>
                  </a:lnTo>
                  <a:lnTo>
                    <a:pt x="184911" y="618394"/>
                  </a:lnTo>
                  <a:lnTo>
                    <a:pt x="138683" y="619678"/>
                  </a:lnTo>
                  <a:lnTo>
                    <a:pt x="92455" y="617772"/>
                  </a:lnTo>
                  <a:lnTo>
                    <a:pt x="46227" y="611966"/>
                  </a:lnTo>
                  <a:lnTo>
                    <a:pt x="0" y="601553"/>
                  </a:lnTo>
                  <a:lnTo>
                    <a:pt x="0" y="22433"/>
                  </a:lnTo>
                  <a:close/>
                </a:path>
              </a:pathLst>
            </a:custGeom>
            <a:ln w="14223">
              <a:solidFill>
                <a:srgbClr val="ECECEC"/>
              </a:solidFill>
            </a:ln>
          </p:spPr>
          <p:txBody>
            <a:bodyPr wrap="square" lIns="0" tIns="0" rIns="0" bIns="0" rtlCol="0"/>
            <a:lstStyle/>
            <a:p>
              <a:endParaRPr dirty="0"/>
            </a:p>
          </p:txBody>
        </p:sp>
        <p:pic>
          <p:nvPicPr>
            <p:cNvPr id="18" name="object 18"/>
            <p:cNvPicPr/>
            <p:nvPr/>
          </p:nvPicPr>
          <p:blipFill>
            <a:blip r:embed="rId5" cstate="print"/>
            <a:stretch>
              <a:fillRect/>
            </a:stretch>
          </p:blipFill>
          <p:spPr>
            <a:xfrm>
              <a:off x="8864572" y="3706592"/>
              <a:ext cx="481330" cy="384810"/>
            </a:xfrm>
            <a:prstGeom prst="rect">
              <a:avLst/>
            </a:prstGeom>
          </p:spPr>
        </p:pic>
        <p:sp>
          <p:nvSpPr>
            <p:cNvPr id="19" name="object 19"/>
            <p:cNvSpPr/>
            <p:nvPr/>
          </p:nvSpPr>
          <p:spPr>
            <a:xfrm>
              <a:off x="8916642" y="3745962"/>
              <a:ext cx="401320" cy="288290"/>
            </a:xfrm>
            <a:custGeom>
              <a:avLst/>
              <a:gdLst/>
              <a:ahLst/>
              <a:cxnLst/>
              <a:rect l="l" t="t" r="r" b="b"/>
              <a:pathLst>
                <a:path w="401320" h="288289">
                  <a:moveTo>
                    <a:pt x="12065" y="280669"/>
                  </a:moveTo>
                  <a:lnTo>
                    <a:pt x="5913" y="284479"/>
                  </a:lnTo>
                  <a:lnTo>
                    <a:pt x="0" y="288289"/>
                  </a:lnTo>
                  <a:lnTo>
                    <a:pt x="12065" y="280669"/>
                  </a:lnTo>
                  <a:close/>
                </a:path>
                <a:path w="401320" h="288289">
                  <a:moveTo>
                    <a:pt x="24130" y="273049"/>
                  </a:moveTo>
                  <a:lnTo>
                    <a:pt x="12065" y="280669"/>
                  </a:lnTo>
                  <a:lnTo>
                    <a:pt x="18216" y="276859"/>
                  </a:lnTo>
                  <a:lnTo>
                    <a:pt x="24130" y="273049"/>
                  </a:lnTo>
                  <a:close/>
                </a:path>
                <a:path w="401320" h="288289">
                  <a:moveTo>
                    <a:pt x="339090" y="41274"/>
                  </a:moveTo>
                  <a:lnTo>
                    <a:pt x="331985" y="46037"/>
                  </a:lnTo>
                  <a:lnTo>
                    <a:pt x="325120" y="50799"/>
                  </a:lnTo>
                  <a:lnTo>
                    <a:pt x="339090" y="41274"/>
                  </a:lnTo>
                  <a:close/>
                </a:path>
                <a:path w="401320" h="288289">
                  <a:moveTo>
                    <a:pt x="353060" y="31749"/>
                  </a:moveTo>
                  <a:lnTo>
                    <a:pt x="339090" y="41274"/>
                  </a:lnTo>
                  <a:lnTo>
                    <a:pt x="346194" y="36512"/>
                  </a:lnTo>
                  <a:lnTo>
                    <a:pt x="353060" y="31749"/>
                  </a:lnTo>
                  <a:close/>
                </a:path>
                <a:path w="401320" h="288289">
                  <a:moveTo>
                    <a:pt x="389255" y="7619"/>
                  </a:moveTo>
                  <a:lnTo>
                    <a:pt x="383103" y="11429"/>
                  </a:lnTo>
                  <a:lnTo>
                    <a:pt x="377190" y="15239"/>
                  </a:lnTo>
                  <a:lnTo>
                    <a:pt x="389255" y="7619"/>
                  </a:lnTo>
                  <a:close/>
                </a:path>
                <a:path w="401320" h="288289">
                  <a:moveTo>
                    <a:pt x="401320" y="0"/>
                  </a:moveTo>
                  <a:lnTo>
                    <a:pt x="389255" y="7619"/>
                  </a:lnTo>
                  <a:lnTo>
                    <a:pt x="395406" y="3809"/>
                  </a:lnTo>
                  <a:lnTo>
                    <a:pt x="401320" y="0"/>
                  </a:lnTo>
                  <a:close/>
                </a:path>
              </a:pathLst>
            </a:custGeom>
            <a:solidFill>
              <a:srgbClr val="000000"/>
            </a:solidFill>
          </p:spPr>
          <p:txBody>
            <a:bodyPr wrap="square" lIns="0" tIns="0" rIns="0" bIns="0" rtlCol="0"/>
            <a:lstStyle/>
            <a:p>
              <a:endParaRPr dirty="0"/>
            </a:p>
          </p:txBody>
        </p:sp>
        <p:sp>
          <p:nvSpPr>
            <p:cNvPr id="20" name="object 20"/>
            <p:cNvSpPr/>
            <p:nvPr/>
          </p:nvSpPr>
          <p:spPr>
            <a:xfrm>
              <a:off x="8916642" y="3745962"/>
              <a:ext cx="401320" cy="288290"/>
            </a:xfrm>
            <a:custGeom>
              <a:avLst/>
              <a:gdLst/>
              <a:ahLst/>
              <a:cxnLst/>
              <a:rect l="l" t="t" r="r" b="b"/>
              <a:pathLst>
                <a:path w="401320" h="288289">
                  <a:moveTo>
                    <a:pt x="0" y="288289"/>
                  </a:moveTo>
                  <a:lnTo>
                    <a:pt x="5913" y="284479"/>
                  </a:lnTo>
                  <a:lnTo>
                    <a:pt x="12065" y="280669"/>
                  </a:lnTo>
                  <a:lnTo>
                    <a:pt x="18216" y="276859"/>
                  </a:lnTo>
                  <a:lnTo>
                    <a:pt x="24130" y="273049"/>
                  </a:lnTo>
                </a:path>
                <a:path w="401320" h="288289">
                  <a:moveTo>
                    <a:pt x="325120" y="50799"/>
                  </a:moveTo>
                  <a:lnTo>
                    <a:pt x="331985" y="46037"/>
                  </a:lnTo>
                  <a:lnTo>
                    <a:pt x="339090" y="41274"/>
                  </a:lnTo>
                  <a:lnTo>
                    <a:pt x="346194" y="36512"/>
                  </a:lnTo>
                  <a:lnTo>
                    <a:pt x="353060" y="31749"/>
                  </a:lnTo>
                </a:path>
                <a:path w="401320" h="288289">
                  <a:moveTo>
                    <a:pt x="377190" y="15239"/>
                  </a:moveTo>
                  <a:lnTo>
                    <a:pt x="383103" y="11429"/>
                  </a:lnTo>
                  <a:lnTo>
                    <a:pt x="389255" y="7619"/>
                  </a:lnTo>
                  <a:lnTo>
                    <a:pt x="395406" y="3809"/>
                  </a:lnTo>
                  <a:lnTo>
                    <a:pt x="401320" y="0"/>
                  </a:lnTo>
                </a:path>
              </a:pathLst>
            </a:custGeom>
            <a:ln w="9271">
              <a:solidFill>
                <a:srgbClr val="FFFFFF"/>
              </a:solidFill>
            </a:ln>
          </p:spPr>
          <p:txBody>
            <a:bodyPr wrap="square" lIns="0" tIns="0" rIns="0" bIns="0" rtlCol="0"/>
            <a:lstStyle/>
            <a:p>
              <a:endParaRPr dirty="0"/>
            </a:p>
          </p:txBody>
        </p:sp>
      </p:grpSp>
      <p:pic>
        <p:nvPicPr>
          <p:cNvPr id="21" name="object 21"/>
          <p:cNvPicPr/>
          <p:nvPr/>
        </p:nvPicPr>
        <p:blipFill>
          <a:blip r:embed="rId6" cstate="print"/>
          <a:stretch>
            <a:fillRect/>
          </a:stretch>
        </p:blipFill>
        <p:spPr>
          <a:xfrm>
            <a:off x="723175" y="6472720"/>
            <a:ext cx="3197225" cy="490105"/>
          </a:xfrm>
          <a:prstGeom prst="rect">
            <a:avLst/>
          </a:prstGeom>
        </p:spPr>
      </p:pic>
      <p:sp>
        <p:nvSpPr>
          <p:cNvPr id="22" name="object 22"/>
          <p:cNvSpPr txBox="1"/>
          <p:nvPr/>
        </p:nvSpPr>
        <p:spPr>
          <a:xfrm>
            <a:off x="1058080" y="6619180"/>
            <a:ext cx="2604202"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7"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3" name="object 23"/>
          <p:cNvGrpSpPr/>
          <p:nvPr/>
        </p:nvGrpSpPr>
        <p:grpSpPr>
          <a:xfrm>
            <a:off x="8753945" y="809744"/>
            <a:ext cx="814069" cy="752475"/>
            <a:chOff x="8753945" y="809744"/>
            <a:chExt cx="814069" cy="752475"/>
          </a:xfrm>
        </p:grpSpPr>
        <p:pic>
          <p:nvPicPr>
            <p:cNvPr id="24" name="object 24"/>
            <p:cNvPicPr/>
            <p:nvPr/>
          </p:nvPicPr>
          <p:blipFill>
            <a:blip r:embed="rId8" cstate="print"/>
            <a:stretch>
              <a:fillRect/>
            </a:stretch>
          </p:blipFill>
          <p:spPr>
            <a:xfrm>
              <a:off x="8878783" y="871828"/>
              <a:ext cx="217575" cy="253108"/>
            </a:xfrm>
            <a:prstGeom prst="rect">
              <a:avLst/>
            </a:prstGeom>
          </p:spPr>
        </p:pic>
        <p:sp>
          <p:nvSpPr>
            <p:cNvPr id="25" name="object 25"/>
            <p:cNvSpPr/>
            <p:nvPr/>
          </p:nvSpPr>
          <p:spPr>
            <a:xfrm>
              <a:off x="9176018" y="84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6" name="object 26"/>
            <p:cNvSpPr/>
            <p:nvPr/>
          </p:nvSpPr>
          <p:spPr>
            <a:xfrm>
              <a:off x="8950120" y="90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7" name="object 27"/>
            <p:cNvSpPr/>
            <p:nvPr/>
          </p:nvSpPr>
          <p:spPr>
            <a:xfrm>
              <a:off x="8857374" y="840790"/>
              <a:ext cx="466090" cy="55244"/>
            </a:xfrm>
            <a:custGeom>
              <a:avLst/>
              <a:gdLst/>
              <a:ahLst/>
              <a:cxnLst/>
              <a:rect l="l" t="t" r="r" b="b"/>
              <a:pathLst>
                <a:path w="466090" h="55244">
                  <a:moveTo>
                    <a:pt x="46367" y="32232"/>
                  </a:moveTo>
                  <a:lnTo>
                    <a:pt x="32105" y="23876"/>
                  </a:lnTo>
                  <a:lnTo>
                    <a:pt x="23787" y="8356"/>
                  </a:lnTo>
                  <a:lnTo>
                    <a:pt x="15455" y="23876"/>
                  </a:lnTo>
                  <a:lnTo>
                    <a:pt x="0" y="32232"/>
                  </a:lnTo>
                  <a:lnTo>
                    <a:pt x="15455" y="40589"/>
                  </a:lnTo>
                  <a:lnTo>
                    <a:pt x="23787" y="54927"/>
                  </a:lnTo>
                  <a:lnTo>
                    <a:pt x="32105" y="40589"/>
                  </a:lnTo>
                  <a:lnTo>
                    <a:pt x="46367" y="32232"/>
                  </a:lnTo>
                  <a:close/>
                </a:path>
                <a:path w="466090" h="55244">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pic>
          <p:nvPicPr>
            <p:cNvPr id="28" name="object 28"/>
            <p:cNvPicPr/>
            <p:nvPr/>
          </p:nvPicPr>
          <p:blipFill>
            <a:blip r:embed="rId9" cstate="print"/>
            <a:stretch>
              <a:fillRect/>
            </a:stretch>
          </p:blipFill>
          <p:spPr>
            <a:xfrm>
              <a:off x="9076147" y="809744"/>
              <a:ext cx="103437" cy="274598"/>
            </a:xfrm>
            <a:prstGeom prst="rect">
              <a:avLst/>
            </a:prstGeom>
          </p:spPr>
        </p:pic>
        <p:sp>
          <p:nvSpPr>
            <p:cNvPr id="29" name="object 29"/>
            <p:cNvSpPr/>
            <p:nvPr/>
          </p:nvSpPr>
          <p:spPr>
            <a:xfrm>
              <a:off x="8753945" y="104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30" name="object 30"/>
            <p:cNvSpPr/>
            <p:nvPr/>
          </p:nvSpPr>
          <p:spPr>
            <a:xfrm>
              <a:off x="8767023" y="105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1" name="object 31"/>
            <p:cNvPicPr/>
            <p:nvPr/>
          </p:nvPicPr>
          <p:blipFill>
            <a:blip r:embed="rId10" cstate="print"/>
            <a:stretch>
              <a:fillRect/>
            </a:stretch>
          </p:blipFill>
          <p:spPr>
            <a:xfrm>
              <a:off x="8852627" y="978086"/>
              <a:ext cx="73714" cy="74022"/>
            </a:xfrm>
            <a:prstGeom prst="rect">
              <a:avLst/>
            </a:prstGeom>
          </p:spPr>
        </p:pic>
        <p:sp>
          <p:nvSpPr>
            <p:cNvPr id="32" name="object 32"/>
            <p:cNvSpPr/>
            <p:nvPr/>
          </p:nvSpPr>
          <p:spPr>
            <a:xfrm>
              <a:off x="9096359" y="873022"/>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33" name="object 33"/>
          <p:cNvGrpSpPr/>
          <p:nvPr/>
        </p:nvGrpSpPr>
        <p:grpSpPr>
          <a:xfrm>
            <a:off x="720002" y="3245830"/>
            <a:ext cx="11376025" cy="3720465"/>
            <a:chOff x="720002" y="3245830"/>
            <a:chExt cx="11376025" cy="3720465"/>
          </a:xfrm>
        </p:grpSpPr>
        <p:sp>
          <p:nvSpPr>
            <p:cNvPr id="34" name="object 34"/>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35" name="object 35"/>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36" name="object 36"/>
            <p:cNvSpPr/>
            <p:nvPr/>
          </p:nvSpPr>
          <p:spPr>
            <a:xfrm>
              <a:off x="8207580" y="3249005"/>
              <a:ext cx="3888740" cy="0"/>
            </a:xfrm>
            <a:custGeom>
              <a:avLst/>
              <a:gdLst/>
              <a:ahLst/>
              <a:cxnLst/>
              <a:rect l="l" t="t" r="r" b="b"/>
              <a:pathLst>
                <a:path w="3888740">
                  <a:moveTo>
                    <a:pt x="0" y="0"/>
                  </a:moveTo>
                  <a:lnTo>
                    <a:pt x="3888422" y="0"/>
                  </a:lnTo>
                </a:path>
              </a:pathLst>
            </a:custGeom>
            <a:ln w="6350">
              <a:solidFill>
                <a:srgbClr val="52697F"/>
              </a:solidFill>
            </a:ln>
          </p:spPr>
          <p:txBody>
            <a:bodyPr wrap="square" lIns="0" tIns="0" rIns="0" bIns="0" rtlCol="0"/>
            <a:lstStyle/>
            <a:p>
              <a:endParaRPr dirty="0"/>
            </a:p>
          </p:txBody>
        </p:sp>
      </p:grpSp>
      <p:sp>
        <p:nvSpPr>
          <p:cNvPr id="37" name="object 37"/>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39</a:t>
            </a:r>
          </a:p>
        </p:txBody>
      </p:sp>
      <p:sp>
        <p:nvSpPr>
          <p:cNvPr id="38" name="object 38"/>
          <p:cNvSpPr txBox="1"/>
          <p:nvPr/>
        </p:nvSpPr>
        <p:spPr>
          <a:xfrm>
            <a:off x="685187" y="7100651"/>
            <a:ext cx="41408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60991" y="0"/>
            <a:ext cx="7087870" cy="7618730"/>
            <a:chOff x="-60991" y="0"/>
            <a:chExt cx="7087870" cy="761873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087552" cy="6735296"/>
            </a:xfrm>
            <a:prstGeom prst="rect">
              <a:avLst/>
            </a:prstGeom>
          </p:spPr>
        </p:pic>
      </p:grpSp>
      <p:sp>
        <p:nvSpPr>
          <p:cNvPr id="5" name="object 5"/>
          <p:cNvSpPr txBox="1"/>
          <p:nvPr/>
        </p:nvSpPr>
        <p:spPr>
          <a:xfrm>
            <a:off x="678288" y="2302007"/>
            <a:ext cx="5900312" cy="3880549"/>
          </a:xfrm>
          <a:prstGeom prst="rect">
            <a:avLst/>
          </a:prstGeom>
        </p:spPr>
        <p:txBody>
          <a:bodyPr vert="horz" wrap="square" lIns="0" tIns="12700" rIns="0" bIns="0" rtlCol="0">
            <a:spAutoFit/>
          </a:bodyPr>
          <a:lstStyle/>
          <a:p>
            <a:pPr marL="264160" marR="163830" indent="-252095">
              <a:spcBef>
                <a:spcPts val="700"/>
              </a:spcBef>
              <a:tabLst>
                <a:tab pos="264160" algn="l"/>
              </a:tabLst>
            </a:pPr>
            <a:r>
              <a:rPr sz="1200" spc="15" dirty="0">
                <a:solidFill>
                  <a:srgbClr val="1C2E42"/>
                </a:solidFill>
                <a:latin typeface="+mj-lt"/>
                <a:cs typeface="Trebuchet MS"/>
              </a:rPr>
              <a:t>O	</a:t>
            </a:r>
            <a:r>
              <a:rPr lang="el-GR" sz="1200" spc="-10" dirty="0">
                <a:solidFill>
                  <a:srgbClr val="1C2E42"/>
                </a:solidFill>
                <a:latin typeface="+mj-lt"/>
                <a:cs typeface="Trebuchet MS"/>
              </a:rPr>
              <a:t>Υιοθετήσετε σαφή μέτρα και ρητά μηνύματα προκειμένου να διασφαλίσετε ότι διαφορετικές και αναδυόμενες φωνές λαμβάνονται υπόψη στον σχεδιασμό και την υλοποίηση των πολιτικών και υπηρεσιών. </a:t>
            </a:r>
          </a:p>
          <a:p>
            <a:pPr marL="264160" marR="163830" indent="-252095">
              <a:spcBef>
                <a:spcPts val="700"/>
              </a:spcBef>
              <a:tabLst>
                <a:tab pos="264160" algn="l"/>
              </a:tabLst>
            </a:pPr>
            <a:r>
              <a:rPr lang="el-GR" sz="1200" spc="-10" dirty="0">
                <a:solidFill>
                  <a:srgbClr val="1C2E42"/>
                </a:solidFill>
                <a:latin typeface="+mj-lt"/>
                <a:cs typeface="Trebuchet MS"/>
              </a:rPr>
              <a:t>O	Δώσετε προσοχή σε εργαλεία, πλαίσια και πρακτικές που μπορούν να βελτιώσουν την ποικιλομορφία, τη συμπερίληψη και την προσβασιμότητα στις πρωτοβουλίες καινοτομίας που υλοποιείτε. </a:t>
            </a:r>
          </a:p>
          <a:p>
            <a:pPr marL="264160" marR="163830" indent="-252095">
              <a:spcBef>
                <a:spcPts val="700"/>
              </a:spcBef>
              <a:tabLst>
                <a:tab pos="264160" algn="l"/>
              </a:tabLst>
            </a:pPr>
            <a:r>
              <a:rPr lang="el-GR" sz="1200" spc="-10" dirty="0">
                <a:solidFill>
                  <a:srgbClr val="1C2E42"/>
                </a:solidFill>
                <a:latin typeface="+mj-lt"/>
                <a:cs typeface="Trebuchet MS"/>
              </a:rPr>
              <a:t>O	Αναγνωρίσετε διαδικασίες από κάτω προς τα πάνω που τα ενδιαφερόμενα μέρη προωθούν στις πολιτικές και υπηρεσίες και να τις εκλάβετε ως ευκαιρίες για συνομιλίες με διαφορετικές απόψεις και συλλογή διδαγμάτων σχετικά με τις διαδικασίες καινοτομίας.</a:t>
            </a:r>
          </a:p>
          <a:p>
            <a:pPr marL="264160" marR="163830" indent="-252095">
              <a:spcBef>
                <a:spcPts val="700"/>
              </a:spcBef>
              <a:tabLst>
                <a:tab pos="264160" algn="l"/>
              </a:tabLst>
            </a:pPr>
            <a:r>
              <a:rPr lang="el-GR" sz="1200" spc="-10" dirty="0">
                <a:solidFill>
                  <a:srgbClr val="1C2E42"/>
                </a:solidFill>
                <a:latin typeface="+mj-lt"/>
                <a:cs typeface="Trebuchet MS"/>
              </a:rPr>
              <a:t>O	Διερευνήσετε τρόπους αντιμετώπισης της υιοθέτησης δύσκαμπτων ρυθμίσεων, υπερβολικά τυποποιημένων απαιτήσεων καθώς και ιεραρχικών και συγκεντρωτικών διαδικασιών λήψης αποφάσεων – οι οποίες θα μπορούσαν να αποθαρρύνουν ή να αποτρέψουν διαφορετικές και αναδυόμενες φωνές να διατυπωθούν και να συμπεριληφθούν στις διαδικασίες καινοτομίας. </a:t>
            </a:r>
          </a:p>
          <a:p>
            <a:pPr marL="264160" marR="163830" indent="-252095">
              <a:spcBef>
                <a:spcPts val="700"/>
              </a:spcBef>
              <a:tabLst>
                <a:tab pos="264160" algn="l"/>
              </a:tabLst>
            </a:pPr>
            <a:r>
              <a:rPr lang="el-GR" sz="1200" spc="-10" dirty="0">
                <a:solidFill>
                  <a:srgbClr val="1C2E42"/>
                </a:solidFill>
                <a:latin typeface="+mj-lt"/>
                <a:cs typeface="Trebuchet MS"/>
              </a:rPr>
              <a:t>O	Υιοθετήσετε μεθόδους, εργαλεία και τεχνικές που είναι δεκτικές σε πολλές απόψεις, με κατανόηση σε πιθανές αμφιβολίες και προκαταλήψεις και με επίγνωση των αντικρουόμενων συνεπειών που μπορεί να έχει μία δεδομένη καινοτομία – συμπεριλαμβανομένων των εμπλεκόμενων μερών που δεν επωφελούνται από αυτήν. </a:t>
            </a:r>
            <a:endParaRPr sz="1200" dirty="0">
              <a:latin typeface="+mj-lt"/>
              <a:cs typeface="Trebuchet MS"/>
            </a:endParaRPr>
          </a:p>
        </p:txBody>
      </p:sp>
      <p:sp>
        <p:nvSpPr>
          <p:cNvPr id="6" name="object 6"/>
          <p:cNvSpPr txBox="1">
            <a:spLocks noGrp="1"/>
          </p:cNvSpPr>
          <p:nvPr>
            <p:ph type="title"/>
          </p:nvPr>
        </p:nvSpPr>
        <p:spPr>
          <a:xfrm>
            <a:off x="709965" y="393968"/>
            <a:ext cx="5259035"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65" dirty="0">
                <a:solidFill>
                  <a:srgbClr val="1C2E42"/>
                </a:solidFill>
                <a:latin typeface="+mj-lt"/>
              </a:rPr>
              <a:t>ΑΚΟΥΓΟΝΤΑΙ ΠΟΙΚΙΛΕΣ ΚΑΙ ΑΝΑΔΥΟΜΕΝΕΣ ΦΩΝΕΣ</a:t>
            </a:r>
            <a:endParaRPr sz="3200" dirty="0">
              <a:latin typeface="+mj-lt"/>
            </a:endParaRPr>
          </a:p>
        </p:txBody>
      </p:sp>
      <p:sp>
        <p:nvSpPr>
          <p:cNvPr id="7" name="object 7"/>
          <p:cNvSpPr txBox="1"/>
          <p:nvPr/>
        </p:nvSpPr>
        <p:spPr>
          <a:xfrm>
            <a:off x="694598" y="1714842"/>
            <a:ext cx="4283802" cy="197490"/>
          </a:xfrm>
          <a:prstGeom prst="rect">
            <a:avLst/>
          </a:prstGeom>
        </p:spPr>
        <p:txBody>
          <a:bodyPr vert="horz" wrap="square" lIns="0" tIns="12700" rIns="0" bIns="0" rtlCol="0">
            <a:spAutoFit/>
          </a:bodyPr>
          <a:lstStyle/>
          <a:p>
            <a:pPr marL="12700">
              <a:lnSpc>
                <a:spcPct val="100000"/>
              </a:lnSpc>
              <a:spcBef>
                <a:spcPts val="100"/>
              </a:spcBef>
            </a:pPr>
            <a:r>
              <a:rPr lang="el-GR" sz="1200" spc="-40" dirty="0">
                <a:solidFill>
                  <a:srgbClr val="1C2E42"/>
                </a:solidFill>
                <a:latin typeface="+mj-lt"/>
                <a:cs typeface="Trebuchet MS"/>
              </a:rPr>
              <a:t>ΕΙΣΑΚΟΥΟΝΤΑΙ ΠΟΙΚΙΛΕΣ ΚΑΙ ΑΝΑΔΥΟΜΕΝΕΣ ΦΩΝΕΣ;</a:t>
            </a:r>
            <a:endParaRPr sz="1200" dirty="0">
              <a:latin typeface="+mj-lt"/>
              <a:cs typeface="Trebuchet MS"/>
            </a:endParaRPr>
          </a:p>
        </p:txBody>
      </p:sp>
      <p:sp>
        <p:nvSpPr>
          <p:cNvPr id="8" name="object 8"/>
          <p:cNvSpPr txBox="1"/>
          <p:nvPr/>
        </p:nvSpPr>
        <p:spPr>
          <a:xfrm>
            <a:off x="707298" y="2010053"/>
            <a:ext cx="19835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9" name="object 9"/>
          <p:cNvSpPr txBox="1"/>
          <p:nvPr/>
        </p:nvSpPr>
        <p:spPr>
          <a:xfrm>
            <a:off x="8466696" y="1166140"/>
            <a:ext cx="10075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0" name="object 10"/>
          <p:cNvSpPr txBox="1"/>
          <p:nvPr/>
        </p:nvSpPr>
        <p:spPr>
          <a:xfrm>
            <a:off x="7565299" y="1696370"/>
            <a:ext cx="4042501" cy="1662698"/>
          </a:xfrm>
          <a:prstGeom prst="rect">
            <a:avLst/>
          </a:prstGeom>
        </p:spPr>
        <p:txBody>
          <a:bodyPr vert="horz" wrap="square" lIns="0" tIns="33019" rIns="0" bIns="0" rtlCol="0">
            <a:spAutoFit/>
          </a:bodyPr>
          <a:lstStyle/>
          <a:p>
            <a:pPr marL="12700" marR="5080">
              <a:lnSpc>
                <a:spcPct val="111100"/>
              </a:lnSpc>
              <a:spcBef>
                <a:spcPts val="259"/>
              </a:spcBef>
            </a:pPr>
            <a:r>
              <a:rPr lang="el-GR" sz="1200" spc="-40" dirty="0">
                <a:solidFill>
                  <a:srgbClr val="1C2E42"/>
                </a:solidFill>
                <a:latin typeface="+mj-lt"/>
              </a:rPr>
              <a:t>Για έναν σχεδιασμό πρωτοβουλιών χωρίς αποκλεισμούς, προσοχή θα πρέπει να δοθεί στο πλήρες εύρος της ανθρώπινης ποικιλομορφίας σε όρους ικανοτήτων, γλώσσας, εισοδήματος, κουλτούρας, φύλου, ηλικίας και άλλων χαρακτηριστικών. Οι </a:t>
            </a:r>
            <a:r>
              <a:rPr lang="en-GB" sz="1200" spc="-40" dirty="0">
                <a:solidFill>
                  <a:srgbClr val="1C2E42"/>
                </a:solidFill>
                <a:latin typeface="+mj-lt"/>
                <a:hlinkClick r:id="rId3">
                  <a:extLst>
                    <a:ext uri="{A12FA001-AC4F-418D-AE19-62706E023703}">
                      <ahyp:hlinkClr xmlns:ahyp="http://schemas.microsoft.com/office/drawing/2018/hyperlinkcolor" val="tx"/>
                    </a:ext>
                  </a:extLst>
                </a:hlinkClick>
              </a:rPr>
              <a:t>Inclusive Design Cards</a:t>
            </a:r>
            <a:r>
              <a:rPr lang="el-GR" sz="1200" spc="-40" dirty="0">
                <a:solidFill>
                  <a:srgbClr val="1C2E42"/>
                </a:solidFill>
                <a:latin typeface="+mj-lt"/>
              </a:rPr>
              <a:t> παρέχουν βασικά εργαλεία για τον σκοπό αυτό. Μπορείτε επίσης να χρησιμοποιήσετε το </a:t>
            </a:r>
            <a:r>
              <a:rPr lang="en-US" sz="1200" spc="-40" dirty="0">
                <a:solidFill>
                  <a:srgbClr val="1C2E42"/>
                </a:solidFill>
                <a:latin typeface="+mj-lt"/>
                <a:hlinkClick r:id="rId4">
                  <a:extLst>
                    <a:ext uri="{A12FA001-AC4F-418D-AE19-62706E023703}">
                      <ahyp:hlinkClr xmlns:ahyp="http://schemas.microsoft.com/office/drawing/2018/hyperlinkcolor" val="tx"/>
                    </a:ext>
                  </a:extLst>
                </a:hlinkClick>
              </a:rPr>
              <a:t>APS Framework for Engagement and Participation</a:t>
            </a:r>
            <a:r>
              <a:rPr lang="el-GR" sz="1200" spc="-40" dirty="0">
                <a:solidFill>
                  <a:srgbClr val="1C2E42"/>
                </a:solidFill>
                <a:latin typeface="+mj-lt"/>
              </a:rPr>
              <a:t> για να ενεργοποιήσετε και να προωθήσετε αυτές τις διαδικασίες. </a:t>
            </a:r>
          </a:p>
        </p:txBody>
      </p:sp>
      <p:sp>
        <p:nvSpPr>
          <p:cNvPr id="11" name="object 11"/>
          <p:cNvSpPr txBox="1"/>
          <p:nvPr/>
        </p:nvSpPr>
        <p:spPr>
          <a:xfrm>
            <a:off x="8466696" y="4451520"/>
            <a:ext cx="15409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2" name="object 12"/>
          <p:cNvSpPr txBox="1"/>
          <p:nvPr/>
        </p:nvSpPr>
        <p:spPr>
          <a:xfrm>
            <a:off x="7565298" y="4981750"/>
            <a:ext cx="3661501" cy="1636858"/>
          </a:xfrm>
          <a:prstGeom prst="rect">
            <a:avLst/>
          </a:prstGeom>
        </p:spPr>
        <p:txBody>
          <a:bodyPr vert="horz" wrap="square" lIns="0" tIns="12700" rIns="0" bIns="0" rtlCol="0">
            <a:spAutoFit/>
          </a:bodyPr>
          <a:lstStyle/>
          <a:p>
            <a:pPr marL="12700" marR="5080">
              <a:lnSpc>
                <a:spcPct val="111100"/>
              </a:lnSpc>
              <a:spcBef>
                <a:spcPts val="259"/>
              </a:spcBef>
            </a:pPr>
            <a:r>
              <a:rPr lang="el-GR" sz="1200" spc="-40" dirty="0">
                <a:solidFill>
                  <a:srgbClr val="1C2E42"/>
                </a:solidFill>
                <a:latin typeface="+mj-lt"/>
              </a:rPr>
              <a:t>Η πόλη του Μεξικό κατέστρωσε Σύνταγμα μέσω </a:t>
            </a:r>
            <a:r>
              <a:rPr lang="el-GR" sz="1200" spc="-40" dirty="0">
                <a:solidFill>
                  <a:srgbClr val="1C2E42"/>
                </a:solidFill>
                <a:latin typeface="+mj-lt"/>
                <a:hlinkClick r:id="rId5">
                  <a:extLst>
                    <a:ext uri="{A12FA001-AC4F-418D-AE19-62706E023703}">
                      <ahyp:hlinkClr xmlns:ahyp="http://schemas.microsoft.com/office/drawing/2018/hyperlinkcolor" val="tx"/>
                    </a:ext>
                  </a:extLst>
                </a:hlinkClick>
              </a:rPr>
              <a:t>άσκησης </a:t>
            </a:r>
            <a:r>
              <a:rPr lang="en-GB" sz="1200" spc="-40" dirty="0">
                <a:solidFill>
                  <a:srgbClr val="1C2E42"/>
                </a:solidFill>
                <a:latin typeface="+mj-lt"/>
                <a:hlinkClick r:id="rId5">
                  <a:extLst>
                    <a:ext uri="{A12FA001-AC4F-418D-AE19-62706E023703}">
                      <ahyp:hlinkClr xmlns:ahyp="http://schemas.microsoft.com/office/drawing/2018/hyperlinkcolor" val="tx"/>
                    </a:ext>
                  </a:extLst>
                </a:hlinkClick>
              </a:rPr>
              <a:t>crowdsourcing</a:t>
            </a:r>
            <a:r>
              <a:rPr lang="el-GR" sz="1200" spc="-40" dirty="0">
                <a:solidFill>
                  <a:srgbClr val="1C2E42"/>
                </a:solidFill>
                <a:latin typeface="+mj-lt"/>
              </a:rPr>
              <a:t>. Το δημοκρατικό πείραμα ενέπλεξε τους πολίτες, οικοδόμησε την εμπιστοσύνη και συμπεριέλαβε διαφορετικές οπτικές καθ’ όλη τη διαδικασία της κατάστρωσης του Συντάγματος. Αυτή η άσκηση είχε ως αποτέλεσμα τη δημιουργία ενός προοδευτικού Συντάγματος με επίκεντρο την προοδευτική κοινωνική πολιτική και τα ανθρώπινα δικαιώματα. </a:t>
            </a:r>
            <a:endParaRPr sz="1200" spc="-40" dirty="0">
              <a:solidFill>
                <a:srgbClr val="1C2E42"/>
              </a:solidFill>
              <a:latin typeface="+mj-lt"/>
            </a:endParaRPr>
          </a:p>
        </p:txBody>
      </p:sp>
      <p:grpSp>
        <p:nvGrpSpPr>
          <p:cNvPr id="13" name="object 13"/>
          <p:cNvGrpSpPr/>
          <p:nvPr/>
        </p:nvGrpSpPr>
        <p:grpSpPr>
          <a:xfrm>
            <a:off x="7589101" y="4232638"/>
            <a:ext cx="782320" cy="655955"/>
            <a:chOff x="7589101" y="4232638"/>
            <a:chExt cx="782320" cy="655955"/>
          </a:xfrm>
        </p:grpSpPr>
        <p:sp>
          <p:nvSpPr>
            <p:cNvPr id="14" name="object 14"/>
            <p:cNvSpPr/>
            <p:nvPr/>
          </p:nvSpPr>
          <p:spPr>
            <a:xfrm>
              <a:off x="7679144" y="4334180"/>
              <a:ext cx="692150" cy="554355"/>
            </a:xfrm>
            <a:custGeom>
              <a:avLst/>
              <a:gdLst/>
              <a:ahLst/>
              <a:cxnLst/>
              <a:rect l="l" t="t" r="r" b="b"/>
              <a:pathLst>
                <a:path w="692150" h="554354">
                  <a:moveTo>
                    <a:pt x="553707" y="0"/>
                  </a:moveTo>
                  <a:lnTo>
                    <a:pt x="507565" y="890"/>
                  </a:lnTo>
                  <a:lnTo>
                    <a:pt x="461423" y="4101"/>
                  </a:lnTo>
                  <a:lnTo>
                    <a:pt x="415283" y="8967"/>
                  </a:lnTo>
                  <a:lnTo>
                    <a:pt x="369144" y="14826"/>
                  </a:lnTo>
                  <a:lnTo>
                    <a:pt x="323005" y="21015"/>
                  </a:lnTo>
                  <a:lnTo>
                    <a:pt x="276866" y="26871"/>
                  </a:lnTo>
                  <a:lnTo>
                    <a:pt x="230726" y="31730"/>
                  </a:lnTo>
                  <a:lnTo>
                    <a:pt x="184584" y="34930"/>
                  </a:lnTo>
                  <a:lnTo>
                    <a:pt x="138442" y="35807"/>
                  </a:lnTo>
                  <a:lnTo>
                    <a:pt x="92297" y="33699"/>
                  </a:lnTo>
                  <a:lnTo>
                    <a:pt x="46150" y="27942"/>
                  </a:lnTo>
                  <a:lnTo>
                    <a:pt x="0" y="17873"/>
                  </a:lnTo>
                  <a:lnTo>
                    <a:pt x="0" y="536414"/>
                  </a:lnTo>
                  <a:lnTo>
                    <a:pt x="46150" y="546481"/>
                  </a:lnTo>
                  <a:lnTo>
                    <a:pt x="92297" y="552234"/>
                  </a:lnTo>
                  <a:lnTo>
                    <a:pt x="138442" y="554336"/>
                  </a:lnTo>
                  <a:lnTo>
                    <a:pt x="184584" y="553451"/>
                  </a:lnTo>
                  <a:lnTo>
                    <a:pt x="230726" y="550243"/>
                  </a:lnTo>
                  <a:lnTo>
                    <a:pt x="276866" y="545375"/>
                  </a:lnTo>
                  <a:lnTo>
                    <a:pt x="323005" y="539512"/>
                  </a:lnTo>
                  <a:lnTo>
                    <a:pt x="369144" y="533316"/>
                  </a:lnTo>
                  <a:lnTo>
                    <a:pt x="415283" y="527453"/>
                  </a:lnTo>
                  <a:lnTo>
                    <a:pt x="461423" y="522585"/>
                  </a:lnTo>
                  <a:lnTo>
                    <a:pt x="507565" y="519377"/>
                  </a:lnTo>
                  <a:lnTo>
                    <a:pt x="553707" y="518492"/>
                  </a:lnTo>
                  <a:lnTo>
                    <a:pt x="599852" y="520594"/>
                  </a:lnTo>
                  <a:lnTo>
                    <a:pt x="645999" y="526347"/>
                  </a:lnTo>
                  <a:lnTo>
                    <a:pt x="692150" y="536414"/>
                  </a:lnTo>
                  <a:lnTo>
                    <a:pt x="692150" y="17873"/>
                  </a:lnTo>
                  <a:lnTo>
                    <a:pt x="645999" y="7828"/>
                  </a:lnTo>
                  <a:lnTo>
                    <a:pt x="599852" y="2091"/>
                  </a:lnTo>
                  <a:lnTo>
                    <a:pt x="553707" y="0"/>
                  </a:lnTo>
                  <a:close/>
                </a:path>
              </a:pathLst>
            </a:custGeom>
            <a:solidFill>
              <a:srgbClr val="D9D9D9">
                <a:alpha val="29998"/>
              </a:srgbClr>
            </a:solidFill>
          </p:spPr>
          <p:txBody>
            <a:bodyPr wrap="square" lIns="0" tIns="0" rIns="0" bIns="0" rtlCol="0"/>
            <a:lstStyle/>
            <a:p>
              <a:endParaRPr dirty="0"/>
            </a:p>
          </p:txBody>
        </p:sp>
        <p:sp>
          <p:nvSpPr>
            <p:cNvPr id="15" name="object 15"/>
            <p:cNvSpPr/>
            <p:nvPr/>
          </p:nvSpPr>
          <p:spPr>
            <a:xfrm>
              <a:off x="7589101" y="4232649"/>
              <a:ext cx="694690" cy="554355"/>
            </a:xfrm>
            <a:custGeom>
              <a:avLst/>
              <a:gdLst/>
              <a:ahLst/>
              <a:cxnLst/>
              <a:rect l="l" t="t" r="r" b="b"/>
              <a:pathLst>
                <a:path w="694690" h="554354">
                  <a:moveTo>
                    <a:pt x="0" y="17804"/>
                  </a:moveTo>
                  <a:lnTo>
                    <a:pt x="0" y="536340"/>
                  </a:lnTo>
                  <a:lnTo>
                    <a:pt x="48106" y="546636"/>
                  </a:lnTo>
                  <a:lnTo>
                    <a:pt x="96315" y="552333"/>
                  </a:lnTo>
                  <a:lnTo>
                    <a:pt x="116187" y="553236"/>
                  </a:lnTo>
                  <a:lnTo>
                    <a:pt x="144323" y="554163"/>
                  </a:lnTo>
                  <a:lnTo>
                    <a:pt x="165761" y="553753"/>
                  </a:lnTo>
                  <a:lnTo>
                    <a:pt x="214958" y="551319"/>
                  </a:lnTo>
                  <a:lnTo>
                    <a:pt x="264286" y="546725"/>
                  </a:lnTo>
                  <a:lnTo>
                    <a:pt x="396821" y="529821"/>
                  </a:lnTo>
                  <a:lnTo>
                    <a:pt x="403376" y="529065"/>
                  </a:lnTo>
                  <a:lnTo>
                    <a:pt x="416655" y="527383"/>
                  </a:lnTo>
                  <a:lnTo>
                    <a:pt x="431693" y="525802"/>
                  </a:lnTo>
                  <a:lnTo>
                    <a:pt x="446416" y="524106"/>
                  </a:lnTo>
                  <a:lnTo>
                    <a:pt x="452889" y="523573"/>
                  </a:lnTo>
                  <a:lnTo>
                    <a:pt x="462947" y="522516"/>
                  </a:lnTo>
                  <a:lnTo>
                    <a:pt x="480827" y="521277"/>
                  </a:lnTo>
                  <a:lnTo>
                    <a:pt x="496124" y="520019"/>
                  </a:lnTo>
                  <a:lnTo>
                    <a:pt x="501554" y="519840"/>
                  </a:lnTo>
                  <a:lnTo>
                    <a:pt x="509241" y="519307"/>
                  </a:lnTo>
                  <a:lnTo>
                    <a:pt x="529448" y="518921"/>
                  </a:lnTo>
                  <a:lnTo>
                    <a:pt x="545614" y="518388"/>
                  </a:lnTo>
                  <a:lnTo>
                    <a:pt x="694435" y="518388"/>
                  </a:lnTo>
                  <a:lnTo>
                    <a:pt x="694435" y="35786"/>
                  </a:lnTo>
                  <a:lnTo>
                    <a:pt x="148871" y="35786"/>
                  </a:lnTo>
                  <a:lnTo>
                    <a:pt x="147431" y="35738"/>
                  </a:lnTo>
                  <a:lnTo>
                    <a:pt x="138899" y="35738"/>
                  </a:lnTo>
                  <a:lnTo>
                    <a:pt x="116328" y="34710"/>
                  </a:lnTo>
                  <a:lnTo>
                    <a:pt x="99250" y="34146"/>
                  </a:lnTo>
                  <a:lnTo>
                    <a:pt x="96193" y="33793"/>
                  </a:lnTo>
                  <a:lnTo>
                    <a:pt x="92602" y="33630"/>
                  </a:lnTo>
                  <a:lnTo>
                    <a:pt x="49626" y="28422"/>
                  </a:lnTo>
                  <a:lnTo>
                    <a:pt x="48106" y="28097"/>
                  </a:lnTo>
                  <a:lnTo>
                    <a:pt x="46302" y="27873"/>
                  </a:lnTo>
                  <a:lnTo>
                    <a:pt x="0" y="17804"/>
                  </a:lnTo>
                  <a:close/>
                </a:path>
                <a:path w="694690" h="554354">
                  <a:moveTo>
                    <a:pt x="646338" y="526054"/>
                  </a:moveTo>
                  <a:lnTo>
                    <a:pt x="693039" y="536041"/>
                  </a:lnTo>
                  <a:lnTo>
                    <a:pt x="648133" y="526277"/>
                  </a:lnTo>
                  <a:lnTo>
                    <a:pt x="646338" y="526054"/>
                  </a:lnTo>
                  <a:close/>
                </a:path>
                <a:path w="694690" h="554354">
                  <a:moveTo>
                    <a:pt x="598157" y="520357"/>
                  </a:moveTo>
                  <a:lnTo>
                    <a:pt x="629959" y="524019"/>
                  </a:lnTo>
                  <a:lnTo>
                    <a:pt x="601833" y="520524"/>
                  </a:lnTo>
                  <a:lnTo>
                    <a:pt x="598157" y="520357"/>
                  </a:lnTo>
                  <a:close/>
                </a:path>
                <a:path w="694690" h="554354">
                  <a:moveTo>
                    <a:pt x="690875" y="518422"/>
                  </a:moveTo>
                  <a:lnTo>
                    <a:pt x="555536" y="518422"/>
                  </a:lnTo>
                  <a:lnTo>
                    <a:pt x="579000" y="519488"/>
                  </a:lnTo>
                  <a:lnTo>
                    <a:pt x="690875" y="518422"/>
                  </a:lnTo>
                  <a:close/>
                </a:path>
                <a:path w="694690" h="554354">
                  <a:moveTo>
                    <a:pt x="694435" y="518388"/>
                  </a:moveTo>
                  <a:lnTo>
                    <a:pt x="545614" y="518388"/>
                  </a:lnTo>
                  <a:lnTo>
                    <a:pt x="549911" y="518530"/>
                  </a:lnTo>
                  <a:lnTo>
                    <a:pt x="555536" y="518422"/>
                  </a:lnTo>
                  <a:lnTo>
                    <a:pt x="690875" y="518422"/>
                  </a:lnTo>
                  <a:lnTo>
                    <a:pt x="694435" y="518388"/>
                  </a:lnTo>
                  <a:close/>
                </a:path>
                <a:path w="694690" h="554354">
                  <a:moveTo>
                    <a:pt x="551932" y="0"/>
                  </a:moveTo>
                  <a:lnTo>
                    <a:pt x="502605" y="1281"/>
                  </a:lnTo>
                  <a:lnTo>
                    <a:pt x="453868" y="4986"/>
                  </a:lnTo>
                  <a:lnTo>
                    <a:pt x="404473" y="10439"/>
                  </a:lnTo>
                  <a:lnTo>
                    <a:pt x="347607" y="17804"/>
                  </a:lnTo>
                  <a:lnTo>
                    <a:pt x="297727" y="24367"/>
                  </a:lnTo>
                  <a:lnTo>
                    <a:pt x="289872" y="25272"/>
                  </a:lnTo>
                  <a:lnTo>
                    <a:pt x="277780" y="26801"/>
                  </a:lnTo>
                  <a:lnTo>
                    <a:pt x="264259" y="28221"/>
                  </a:lnTo>
                  <a:lnTo>
                    <a:pt x="248110" y="30080"/>
                  </a:lnTo>
                  <a:lnTo>
                    <a:pt x="240906" y="30672"/>
                  </a:lnTo>
                  <a:lnTo>
                    <a:pt x="231488" y="31661"/>
                  </a:lnTo>
                  <a:lnTo>
                    <a:pt x="215072" y="32795"/>
                  </a:lnTo>
                  <a:lnTo>
                    <a:pt x="198491" y="34158"/>
                  </a:lnTo>
                  <a:lnTo>
                    <a:pt x="192526" y="34354"/>
                  </a:lnTo>
                  <a:lnTo>
                    <a:pt x="185194" y="34861"/>
                  </a:lnTo>
                  <a:lnTo>
                    <a:pt x="165959" y="35225"/>
                  </a:lnTo>
                  <a:lnTo>
                    <a:pt x="148871" y="35786"/>
                  </a:lnTo>
                  <a:lnTo>
                    <a:pt x="694435" y="35786"/>
                  </a:lnTo>
                  <a:lnTo>
                    <a:pt x="694435" y="17804"/>
                  </a:lnTo>
                  <a:lnTo>
                    <a:pt x="652034" y="8605"/>
                  </a:lnTo>
                  <a:lnTo>
                    <a:pt x="638709" y="6591"/>
                  </a:lnTo>
                  <a:lnTo>
                    <a:pt x="609055" y="2916"/>
                  </a:lnTo>
                  <a:lnTo>
                    <a:pt x="594455" y="1688"/>
                  </a:lnTo>
                  <a:lnTo>
                    <a:pt x="564071" y="316"/>
                  </a:lnTo>
                  <a:lnTo>
                    <a:pt x="551932" y="0"/>
                  </a:lnTo>
                  <a:close/>
                </a:path>
                <a:path w="694690" h="554354">
                  <a:moveTo>
                    <a:pt x="144321" y="35635"/>
                  </a:moveTo>
                  <a:lnTo>
                    <a:pt x="138899" y="35738"/>
                  </a:lnTo>
                  <a:lnTo>
                    <a:pt x="147431" y="35738"/>
                  </a:lnTo>
                  <a:lnTo>
                    <a:pt x="144321" y="35635"/>
                  </a:lnTo>
                  <a:close/>
                </a:path>
              </a:pathLst>
            </a:custGeom>
            <a:solidFill>
              <a:srgbClr val="FFFFFF"/>
            </a:solidFill>
          </p:spPr>
          <p:txBody>
            <a:bodyPr wrap="square" lIns="0" tIns="0" rIns="0" bIns="0" rtlCol="0"/>
            <a:lstStyle/>
            <a:p>
              <a:endParaRPr dirty="0"/>
            </a:p>
          </p:txBody>
        </p:sp>
        <p:sp>
          <p:nvSpPr>
            <p:cNvPr id="16" name="object 16"/>
            <p:cNvSpPr/>
            <p:nvPr/>
          </p:nvSpPr>
          <p:spPr>
            <a:xfrm>
              <a:off x="7590117" y="4250707"/>
              <a:ext cx="231140" cy="536575"/>
            </a:xfrm>
            <a:custGeom>
              <a:avLst/>
              <a:gdLst/>
              <a:ahLst/>
              <a:cxnLst/>
              <a:rect l="l" t="t" r="r" b="b"/>
              <a:pathLst>
                <a:path w="231140" h="536575">
                  <a:moveTo>
                    <a:pt x="0" y="0"/>
                  </a:moveTo>
                  <a:lnTo>
                    <a:pt x="0" y="518499"/>
                  </a:lnTo>
                  <a:lnTo>
                    <a:pt x="3590" y="519267"/>
                  </a:lnTo>
                  <a:lnTo>
                    <a:pt x="45669" y="527785"/>
                  </a:lnTo>
                  <a:lnTo>
                    <a:pt x="91792" y="533764"/>
                  </a:lnTo>
                  <a:lnTo>
                    <a:pt x="117233" y="535245"/>
                  </a:lnTo>
                  <a:lnTo>
                    <a:pt x="147803" y="536253"/>
                  </a:lnTo>
                  <a:lnTo>
                    <a:pt x="197449" y="534618"/>
                  </a:lnTo>
                  <a:lnTo>
                    <a:pt x="231140" y="531846"/>
                  </a:lnTo>
                  <a:lnTo>
                    <a:pt x="231140" y="17727"/>
                  </a:lnTo>
                  <a:lnTo>
                    <a:pt x="147856" y="17727"/>
                  </a:lnTo>
                  <a:lnTo>
                    <a:pt x="140176" y="17474"/>
                  </a:lnTo>
                  <a:lnTo>
                    <a:pt x="138641" y="17474"/>
                  </a:lnTo>
                  <a:lnTo>
                    <a:pt x="98234" y="16088"/>
                  </a:lnTo>
                  <a:lnTo>
                    <a:pt x="93564" y="15549"/>
                  </a:lnTo>
                  <a:lnTo>
                    <a:pt x="92407" y="15500"/>
                  </a:lnTo>
                  <a:lnTo>
                    <a:pt x="76566" y="13588"/>
                  </a:lnTo>
                  <a:lnTo>
                    <a:pt x="48610" y="10364"/>
                  </a:lnTo>
                  <a:lnTo>
                    <a:pt x="47011" y="10022"/>
                  </a:lnTo>
                  <a:lnTo>
                    <a:pt x="46191" y="9923"/>
                  </a:lnTo>
                  <a:lnTo>
                    <a:pt x="0" y="0"/>
                  </a:lnTo>
                  <a:close/>
                </a:path>
                <a:path w="231140" h="536575">
                  <a:moveTo>
                    <a:pt x="231140" y="13588"/>
                  </a:moveTo>
                  <a:lnTo>
                    <a:pt x="216402" y="14545"/>
                  </a:lnTo>
                  <a:lnTo>
                    <a:pt x="197476" y="16100"/>
                  </a:lnTo>
                  <a:lnTo>
                    <a:pt x="187251" y="16435"/>
                  </a:lnTo>
                  <a:lnTo>
                    <a:pt x="184887" y="16589"/>
                  </a:lnTo>
                  <a:lnTo>
                    <a:pt x="179339" y="16695"/>
                  </a:lnTo>
                  <a:lnTo>
                    <a:pt x="147856" y="17727"/>
                  </a:lnTo>
                  <a:lnTo>
                    <a:pt x="231140" y="17727"/>
                  </a:lnTo>
                  <a:lnTo>
                    <a:pt x="231140" y="13588"/>
                  </a:lnTo>
                  <a:close/>
                </a:path>
                <a:path w="231140" h="536575">
                  <a:moveTo>
                    <a:pt x="139613" y="17455"/>
                  </a:moveTo>
                  <a:lnTo>
                    <a:pt x="138641" y="17474"/>
                  </a:lnTo>
                  <a:lnTo>
                    <a:pt x="140176" y="17474"/>
                  </a:lnTo>
                  <a:lnTo>
                    <a:pt x="139613" y="17455"/>
                  </a:lnTo>
                  <a:close/>
                </a:path>
              </a:pathLst>
            </a:custGeom>
            <a:solidFill>
              <a:srgbClr val="2C6949"/>
            </a:solidFill>
          </p:spPr>
          <p:txBody>
            <a:bodyPr wrap="square" lIns="0" tIns="0" rIns="0" bIns="0" rtlCol="0"/>
            <a:lstStyle/>
            <a:p>
              <a:endParaRPr dirty="0"/>
            </a:p>
          </p:txBody>
        </p:sp>
        <p:sp>
          <p:nvSpPr>
            <p:cNvPr id="17" name="object 17"/>
            <p:cNvSpPr/>
            <p:nvPr/>
          </p:nvSpPr>
          <p:spPr>
            <a:xfrm>
              <a:off x="8052395" y="4232638"/>
              <a:ext cx="231140" cy="522605"/>
            </a:xfrm>
            <a:custGeom>
              <a:avLst/>
              <a:gdLst/>
              <a:ahLst/>
              <a:cxnLst/>
              <a:rect l="l" t="t" r="r" b="b"/>
              <a:pathLst>
                <a:path w="231140" h="522604">
                  <a:moveTo>
                    <a:pt x="88200" y="0"/>
                  </a:moveTo>
                  <a:lnTo>
                    <a:pt x="70533" y="332"/>
                  </a:lnTo>
                  <a:lnTo>
                    <a:pt x="38580" y="1315"/>
                  </a:lnTo>
                  <a:lnTo>
                    <a:pt x="21298" y="2505"/>
                  </a:lnTo>
                  <a:lnTo>
                    <a:pt x="0" y="4233"/>
                  </a:lnTo>
                  <a:lnTo>
                    <a:pt x="0" y="522513"/>
                  </a:lnTo>
                  <a:lnTo>
                    <a:pt x="46446" y="518654"/>
                  </a:lnTo>
                  <a:lnTo>
                    <a:pt x="92961" y="518119"/>
                  </a:lnTo>
                  <a:lnTo>
                    <a:pt x="231140" y="518119"/>
                  </a:lnTo>
                  <a:lnTo>
                    <a:pt x="231140" y="17815"/>
                  </a:lnTo>
                  <a:lnTo>
                    <a:pt x="188911" y="8642"/>
                  </a:lnTo>
                  <a:lnTo>
                    <a:pt x="146238" y="2968"/>
                  </a:lnTo>
                  <a:lnTo>
                    <a:pt x="102108" y="362"/>
                  </a:lnTo>
                  <a:lnTo>
                    <a:pt x="88200" y="0"/>
                  </a:lnTo>
                  <a:close/>
                </a:path>
                <a:path w="231140" h="522604">
                  <a:moveTo>
                    <a:pt x="97647" y="518400"/>
                  </a:moveTo>
                  <a:lnTo>
                    <a:pt x="82320" y="518400"/>
                  </a:lnTo>
                  <a:lnTo>
                    <a:pt x="116365" y="519521"/>
                  </a:lnTo>
                  <a:lnTo>
                    <a:pt x="97647" y="518400"/>
                  </a:lnTo>
                  <a:close/>
                </a:path>
                <a:path w="231140" h="522604">
                  <a:moveTo>
                    <a:pt x="231140" y="518119"/>
                  </a:moveTo>
                  <a:lnTo>
                    <a:pt x="92961" y="518119"/>
                  </a:lnTo>
                  <a:lnTo>
                    <a:pt x="97647" y="518400"/>
                  </a:lnTo>
                  <a:lnTo>
                    <a:pt x="231140" y="518400"/>
                  </a:lnTo>
                  <a:lnTo>
                    <a:pt x="231140" y="518119"/>
                  </a:lnTo>
                  <a:close/>
                </a:path>
              </a:pathLst>
            </a:custGeom>
            <a:solidFill>
              <a:srgbClr val="BC0030"/>
            </a:solidFill>
          </p:spPr>
          <p:txBody>
            <a:bodyPr wrap="square" lIns="0" tIns="0" rIns="0" bIns="0" rtlCol="0"/>
            <a:lstStyle/>
            <a:p>
              <a:endParaRPr dirty="0"/>
            </a:p>
          </p:txBody>
        </p:sp>
        <p:sp>
          <p:nvSpPr>
            <p:cNvPr id="18" name="object 18"/>
            <p:cNvSpPr/>
            <p:nvPr/>
          </p:nvSpPr>
          <p:spPr>
            <a:xfrm>
              <a:off x="7881201" y="4432198"/>
              <a:ext cx="22860" cy="90805"/>
            </a:xfrm>
            <a:custGeom>
              <a:avLst/>
              <a:gdLst/>
              <a:ahLst/>
              <a:cxnLst/>
              <a:rect l="l" t="t" r="r" b="b"/>
              <a:pathLst>
                <a:path w="22859" h="90804">
                  <a:moveTo>
                    <a:pt x="20180" y="16637"/>
                  </a:moveTo>
                  <a:lnTo>
                    <a:pt x="18884" y="17462"/>
                  </a:lnTo>
                  <a:lnTo>
                    <a:pt x="17399" y="17945"/>
                  </a:lnTo>
                  <a:lnTo>
                    <a:pt x="15862" y="18034"/>
                  </a:lnTo>
                  <a:lnTo>
                    <a:pt x="12941" y="18288"/>
                  </a:lnTo>
                  <a:lnTo>
                    <a:pt x="12941" y="15367"/>
                  </a:lnTo>
                  <a:lnTo>
                    <a:pt x="14719" y="15367"/>
                  </a:lnTo>
                  <a:lnTo>
                    <a:pt x="15735" y="14224"/>
                  </a:lnTo>
                  <a:lnTo>
                    <a:pt x="19037" y="11938"/>
                  </a:lnTo>
                  <a:lnTo>
                    <a:pt x="19926" y="9398"/>
                  </a:lnTo>
                  <a:lnTo>
                    <a:pt x="19240" y="10236"/>
                  </a:lnTo>
                  <a:lnTo>
                    <a:pt x="18478" y="10998"/>
                  </a:lnTo>
                  <a:lnTo>
                    <a:pt x="16560" y="12547"/>
                  </a:lnTo>
                  <a:lnTo>
                    <a:pt x="15214" y="12992"/>
                  </a:lnTo>
                  <a:lnTo>
                    <a:pt x="13830" y="12954"/>
                  </a:lnTo>
                  <a:lnTo>
                    <a:pt x="13830" y="11049"/>
                  </a:lnTo>
                  <a:lnTo>
                    <a:pt x="14274" y="9817"/>
                  </a:lnTo>
                  <a:lnTo>
                    <a:pt x="14820" y="8623"/>
                  </a:lnTo>
                  <a:lnTo>
                    <a:pt x="15481" y="7493"/>
                  </a:lnTo>
                  <a:lnTo>
                    <a:pt x="15659" y="6438"/>
                  </a:lnTo>
                  <a:lnTo>
                    <a:pt x="15659" y="5372"/>
                  </a:lnTo>
                  <a:lnTo>
                    <a:pt x="15481" y="4318"/>
                  </a:lnTo>
                  <a:lnTo>
                    <a:pt x="15608" y="3302"/>
                  </a:lnTo>
                  <a:lnTo>
                    <a:pt x="17513" y="1778"/>
                  </a:lnTo>
                  <a:lnTo>
                    <a:pt x="17767" y="762"/>
                  </a:lnTo>
                  <a:lnTo>
                    <a:pt x="17132" y="0"/>
                  </a:lnTo>
                  <a:lnTo>
                    <a:pt x="16370" y="0"/>
                  </a:lnTo>
                  <a:lnTo>
                    <a:pt x="14973" y="1905"/>
                  </a:lnTo>
                  <a:lnTo>
                    <a:pt x="13449" y="1905"/>
                  </a:lnTo>
                  <a:lnTo>
                    <a:pt x="10858" y="4445"/>
                  </a:lnTo>
                  <a:lnTo>
                    <a:pt x="8712" y="7416"/>
                  </a:lnTo>
                  <a:lnTo>
                    <a:pt x="7099" y="10668"/>
                  </a:lnTo>
                  <a:lnTo>
                    <a:pt x="7112" y="12319"/>
                  </a:lnTo>
                  <a:lnTo>
                    <a:pt x="7645" y="13919"/>
                  </a:lnTo>
                  <a:lnTo>
                    <a:pt x="8750" y="15367"/>
                  </a:lnTo>
                  <a:lnTo>
                    <a:pt x="8115" y="25273"/>
                  </a:lnTo>
                  <a:lnTo>
                    <a:pt x="10909" y="25273"/>
                  </a:lnTo>
                  <a:lnTo>
                    <a:pt x="13296" y="25323"/>
                  </a:lnTo>
                  <a:lnTo>
                    <a:pt x="15697" y="25069"/>
                  </a:lnTo>
                  <a:lnTo>
                    <a:pt x="18021" y="24511"/>
                  </a:lnTo>
                  <a:lnTo>
                    <a:pt x="18529" y="21971"/>
                  </a:lnTo>
                  <a:lnTo>
                    <a:pt x="19164" y="19431"/>
                  </a:lnTo>
                  <a:lnTo>
                    <a:pt x="20180" y="16637"/>
                  </a:lnTo>
                  <a:close/>
                </a:path>
                <a:path w="22859" h="90804">
                  <a:moveTo>
                    <a:pt x="22733" y="84201"/>
                  </a:moveTo>
                  <a:lnTo>
                    <a:pt x="20447" y="79756"/>
                  </a:lnTo>
                  <a:lnTo>
                    <a:pt x="19558" y="80264"/>
                  </a:lnTo>
                  <a:lnTo>
                    <a:pt x="18554" y="80530"/>
                  </a:lnTo>
                  <a:lnTo>
                    <a:pt x="17526" y="80518"/>
                  </a:lnTo>
                  <a:lnTo>
                    <a:pt x="16230" y="80276"/>
                  </a:lnTo>
                  <a:lnTo>
                    <a:pt x="15227" y="79273"/>
                  </a:lnTo>
                  <a:lnTo>
                    <a:pt x="14566" y="75526"/>
                  </a:lnTo>
                  <a:lnTo>
                    <a:pt x="13982" y="73101"/>
                  </a:lnTo>
                  <a:lnTo>
                    <a:pt x="13208" y="70739"/>
                  </a:lnTo>
                  <a:lnTo>
                    <a:pt x="10922" y="66548"/>
                  </a:lnTo>
                  <a:lnTo>
                    <a:pt x="6858" y="66421"/>
                  </a:lnTo>
                  <a:lnTo>
                    <a:pt x="6858" y="57277"/>
                  </a:lnTo>
                  <a:lnTo>
                    <a:pt x="9271" y="56388"/>
                  </a:lnTo>
                  <a:lnTo>
                    <a:pt x="8636" y="50927"/>
                  </a:lnTo>
                  <a:lnTo>
                    <a:pt x="8102" y="47625"/>
                  </a:lnTo>
                  <a:lnTo>
                    <a:pt x="5880" y="44843"/>
                  </a:lnTo>
                  <a:lnTo>
                    <a:pt x="762" y="42672"/>
                  </a:lnTo>
                  <a:lnTo>
                    <a:pt x="0" y="48387"/>
                  </a:lnTo>
                  <a:lnTo>
                    <a:pt x="1778" y="48768"/>
                  </a:lnTo>
                  <a:lnTo>
                    <a:pt x="3251" y="49504"/>
                  </a:lnTo>
                  <a:lnTo>
                    <a:pt x="4114" y="51066"/>
                  </a:lnTo>
                  <a:lnTo>
                    <a:pt x="3937" y="52705"/>
                  </a:lnTo>
                  <a:lnTo>
                    <a:pt x="3937" y="55880"/>
                  </a:lnTo>
                  <a:lnTo>
                    <a:pt x="1524" y="58674"/>
                  </a:lnTo>
                  <a:lnTo>
                    <a:pt x="1778" y="69596"/>
                  </a:lnTo>
                  <a:lnTo>
                    <a:pt x="2413" y="69596"/>
                  </a:lnTo>
                  <a:lnTo>
                    <a:pt x="8902" y="75704"/>
                  </a:lnTo>
                  <a:lnTo>
                    <a:pt x="9525" y="76847"/>
                  </a:lnTo>
                  <a:lnTo>
                    <a:pt x="9779" y="78105"/>
                  </a:lnTo>
                  <a:lnTo>
                    <a:pt x="9779" y="79883"/>
                  </a:lnTo>
                  <a:lnTo>
                    <a:pt x="11049" y="90805"/>
                  </a:lnTo>
                  <a:lnTo>
                    <a:pt x="16510" y="89408"/>
                  </a:lnTo>
                  <a:lnTo>
                    <a:pt x="19519" y="89255"/>
                  </a:lnTo>
                  <a:lnTo>
                    <a:pt x="22059" y="87134"/>
                  </a:lnTo>
                  <a:lnTo>
                    <a:pt x="22733" y="84201"/>
                  </a:lnTo>
                  <a:close/>
                </a:path>
              </a:pathLst>
            </a:custGeom>
            <a:solidFill>
              <a:srgbClr val="A5AB72"/>
            </a:solidFill>
          </p:spPr>
          <p:txBody>
            <a:bodyPr wrap="square" lIns="0" tIns="0" rIns="0" bIns="0" rtlCol="0"/>
            <a:lstStyle/>
            <a:p>
              <a:endParaRPr dirty="0"/>
            </a:p>
          </p:txBody>
        </p:sp>
        <p:sp>
          <p:nvSpPr>
            <p:cNvPr id="19" name="object 19"/>
            <p:cNvSpPr/>
            <p:nvPr/>
          </p:nvSpPr>
          <p:spPr>
            <a:xfrm>
              <a:off x="7897457" y="4433841"/>
              <a:ext cx="2540" cy="6985"/>
            </a:xfrm>
            <a:custGeom>
              <a:avLst/>
              <a:gdLst/>
              <a:ahLst/>
              <a:cxnLst/>
              <a:rect l="l" t="t" r="r" b="b"/>
              <a:pathLst>
                <a:path w="2540" h="6985">
                  <a:moveTo>
                    <a:pt x="888" y="6730"/>
                  </a:moveTo>
                  <a:lnTo>
                    <a:pt x="634" y="6857"/>
                  </a:lnTo>
                  <a:lnTo>
                    <a:pt x="888" y="6857"/>
                  </a:lnTo>
                  <a:lnTo>
                    <a:pt x="888" y="6730"/>
                  </a:lnTo>
                  <a:close/>
                </a:path>
                <a:path w="2540" h="6985">
                  <a:moveTo>
                    <a:pt x="1396" y="0"/>
                  </a:moveTo>
                  <a:lnTo>
                    <a:pt x="0" y="1523"/>
                  </a:lnTo>
                  <a:lnTo>
                    <a:pt x="533" y="2311"/>
                  </a:lnTo>
                  <a:lnTo>
                    <a:pt x="838" y="3238"/>
                  </a:lnTo>
                  <a:lnTo>
                    <a:pt x="888" y="6730"/>
                  </a:lnTo>
                  <a:lnTo>
                    <a:pt x="2412" y="5968"/>
                  </a:lnTo>
                  <a:lnTo>
                    <a:pt x="1396" y="0"/>
                  </a:lnTo>
                  <a:close/>
                </a:path>
              </a:pathLst>
            </a:custGeom>
            <a:solidFill>
              <a:srgbClr val="E4A532"/>
            </a:solidFill>
          </p:spPr>
          <p:txBody>
            <a:bodyPr wrap="square" lIns="0" tIns="0" rIns="0" bIns="0" rtlCol="0"/>
            <a:lstStyle/>
            <a:p>
              <a:endParaRPr dirty="0"/>
            </a:p>
          </p:txBody>
        </p:sp>
        <p:sp>
          <p:nvSpPr>
            <p:cNvPr id="20" name="object 20"/>
            <p:cNvSpPr/>
            <p:nvPr/>
          </p:nvSpPr>
          <p:spPr>
            <a:xfrm>
              <a:off x="7891869" y="4453018"/>
              <a:ext cx="21590" cy="48260"/>
            </a:xfrm>
            <a:custGeom>
              <a:avLst/>
              <a:gdLst/>
              <a:ahLst/>
              <a:cxnLst/>
              <a:rect l="l" t="t" r="r" b="b"/>
              <a:pathLst>
                <a:path w="21590" h="48260">
                  <a:moveTo>
                    <a:pt x="9511" y="48120"/>
                  </a:moveTo>
                  <a:lnTo>
                    <a:pt x="9652" y="48132"/>
                  </a:lnTo>
                  <a:lnTo>
                    <a:pt x="9511" y="48120"/>
                  </a:lnTo>
                  <a:close/>
                </a:path>
                <a:path w="21590" h="48260">
                  <a:moveTo>
                    <a:pt x="19224" y="5714"/>
                  </a:moveTo>
                  <a:lnTo>
                    <a:pt x="14986" y="5714"/>
                  </a:lnTo>
                  <a:lnTo>
                    <a:pt x="14986" y="8508"/>
                  </a:lnTo>
                  <a:lnTo>
                    <a:pt x="13970" y="9651"/>
                  </a:lnTo>
                  <a:lnTo>
                    <a:pt x="13843" y="10794"/>
                  </a:lnTo>
                  <a:lnTo>
                    <a:pt x="11887" y="13347"/>
                  </a:lnTo>
                  <a:lnTo>
                    <a:pt x="9766" y="15760"/>
                  </a:lnTo>
                  <a:lnTo>
                    <a:pt x="7493" y="18033"/>
                  </a:lnTo>
                  <a:lnTo>
                    <a:pt x="4318" y="21716"/>
                  </a:lnTo>
                  <a:lnTo>
                    <a:pt x="1269" y="26085"/>
                  </a:lnTo>
                  <a:lnTo>
                    <a:pt x="0" y="31432"/>
                  </a:lnTo>
                  <a:lnTo>
                    <a:pt x="762" y="36702"/>
                  </a:lnTo>
                  <a:lnTo>
                    <a:pt x="762" y="47370"/>
                  </a:lnTo>
                  <a:lnTo>
                    <a:pt x="9511" y="48120"/>
                  </a:lnTo>
                  <a:lnTo>
                    <a:pt x="8509" y="47243"/>
                  </a:lnTo>
                  <a:lnTo>
                    <a:pt x="7874" y="47243"/>
                  </a:lnTo>
                  <a:lnTo>
                    <a:pt x="4953" y="44195"/>
                  </a:lnTo>
                  <a:lnTo>
                    <a:pt x="5969" y="26415"/>
                  </a:lnTo>
                  <a:lnTo>
                    <a:pt x="17272" y="18668"/>
                  </a:lnTo>
                  <a:lnTo>
                    <a:pt x="19050" y="10286"/>
                  </a:lnTo>
                  <a:lnTo>
                    <a:pt x="21590" y="7746"/>
                  </a:lnTo>
                  <a:lnTo>
                    <a:pt x="19224" y="5714"/>
                  </a:lnTo>
                  <a:close/>
                </a:path>
                <a:path w="21590" h="48260">
                  <a:moveTo>
                    <a:pt x="12573" y="0"/>
                  </a:moveTo>
                  <a:lnTo>
                    <a:pt x="10414" y="3301"/>
                  </a:lnTo>
                  <a:lnTo>
                    <a:pt x="14096" y="6476"/>
                  </a:lnTo>
                  <a:lnTo>
                    <a:pt x="14986" y="5714"/>
                  </a:lnTo>
                  <a:lnTo>
                    <a:pt x="19224" y="5714"/>
                  </a:lnTo>
                  <a:lnTo>
                    <a:pt x="12573" y="0"/>
                  </a:lnTo>
                  <a:close/>
                </a:path>
              </a:pathLst>
            </a:custGeom>
            <a:solidFill>
              <a:srgbClr val="A5AB72"/>
            </a:solidFill>
          </p:spPr>
          <p:txBody>
            <a:bodyPr wrap="square" lIns="0" tIns="0" rIns="0" bIns="0" rtlCol="0"/>
            <a:lstStyle/>
            <a:p>
              <a:endParaRPr dirty="0"/>
            </a:p>
          </p:txBody>
        </p:sp>
        <p:sp>
          <p:nvSpPr>
            <p:cNvPr id="21" name="object 21"/>
            <p:cNvSpPr/>
            <p:nvPr/>
          </p:nvSpPr>
          <p:spPr>
            <a:xfrm>
              <a:off x="7888808" y="4490237"/>
              <a:ext cx="14604" cy="31750"/>
            </a:xfrm>
            <a:custGeom>
              <a:avLst/>
              <a:gdLst/>
              <a:ahLst/>
              <a:cxnLst/>
              <a:rect l="l" t="t" r="r" b="b"/>
              <a:pathLst>
                <a:path w="14604" h="31750">
                  <a:moveTo>
                    <a:pt x="2540" y="15113"/>
                  </a:moveTo>
                  <a:lnTo>
                    <a:pt x="1143" y="15113"/>
                  </a:lnTo>
                  <a:lnTo>
                    <a:pt x="0" y="16256"/>
                  </a:lnTo>
                  <a:lnTo>
                    <a:pt x="889" y="17272"/>
                  </a:lnTo>
                  <a:lnTo>
                    <a:pt x="1778" y="18542"/>
                  </a:lnTo>
                  <a:lnTo>
                    <a:pt x="2540" y="17145"/>
                  </a:lnTo>
                  <a:lnTo>
                    <a:pt x="2540" y="15113"/>
                  </a:lnTo>
                  <a:close/>
                </a:path>
                <a:path w="14604" h="31750">
                  <a:moveTo>
                    <a:pt x="6743" y="14986"/>
                  </a:moveTo>
                  <a:lnTo>
                    <a:pt x="5918" y="12839"/>
                  </a:lnTo>
                  <a:lnTo>
                    <a:pt x="5562" y="12433"/>
                  </a:lnTo>
                  <a:lnTo>
                    <a:pt x="5092" y="12192"/>
                  </a:lnTo>
                  <a:lnTo>
                    <a:pt x="4457" y="12954"/>
                  </a:lnTo>
                  <a:lnTo>
                    <a:pt x="3441" y="14986"/>
                  </a:lnTo>
                  <a:lnTo>
                    <a:pt x="6743" y="14986"/>
                  </a:lnTo>
                  <a:close/>
                </a:path>
                <a:path w="14604" h="31750">
                  <a:moveTo>
                    <a:pt x="6743" y="1270"/>
                  </a:moveTo>
                  <a:lnTo>
                    <a:pt x="5346" y="0"/>
                  </a:lnTo>
                  <a:lnTo>
                    <a:pt x="4330" y="0"/>
                  </a:lnTo>
                  <a:lnTo>
                    <a:pt x="4330" y="1524"/>
                  </a:lnTo>
                  <a:lnTo>
                    <a:pt x="4368" y="2120"/>
                  </a:lnTo>
                  <a:lnTo>
                    <a:pt x="4368" y="2705"/>
                  </a:lnTo>
                  <a:lnTo>
                    <a:pt x="4330" y="3302"/>
                  </a:lnTo>
                  <a:lnTo>
                    <a:pt x="5727" y="2413"/>
                  </a:lnTo>
                  <a:lnTo>
                    <a:pt x="6743" y="1270"/>
                  </a:lnTo>
                  <a:close/>
                </a:path>
                <a:path w="14604" h="31750">
                  <a:moveTo>
                    <a:pt x="7505" y="5969"/>
                  </a:moveTo>
                  <a:lnTo>
                    <a:pt x="6235" y="5334"/>
                  </a:lnTo>
                  <a:lnTo>
                    <a:pt x="5092" y="5334"/>
                  </a:lnTo>
                  <a:lnTo>
                    <a:pt x="5854" y="6858"/>
                  </a:lnTo>
                  <a:lnTo>
                    <a:pt x="6743" y="7620"/>
                  </a:lnTo>
                  <a:lnTo>
                    <a:pt x="6743" y="8255"/>
                  </a:lnTo>
                  <a:lnTo>
                    <a:pt x="7505" y="8128"/>
                  </a:lnTo>
                  <a:lnTo>
                    <a:pt x="7505" y="5969"/>
                  </a:lnTo>
                  <a:close/>
                </a:path>
                <a:path w="14604" h="31750">
                  <a:moveTo>
                    <a:pt x="7632" y="20828"/>
                  </a:moveTo>
                  <a:lnTo>
                    <a:pt x="6997" y="17145"/>
                  </a:lnTo>
                  <a:lnTo>
                    <a:pt x="5854" y="19431"/>
                  </a:lnTo>
                  <a:lnTo>
                    <a:pt x="5118" y="21501"/>
                  </a:lnTo>
                  <a:lnTo>
                    <a:pt x="3695" y="20955"/>
                  </a:lnTo>
                  <a:lnTo>
                    <a:pt x="3695" y="23876"/>
                  </a:lnTo>
                  <a:lnTo>
                    <a:pt x="5092" y="21971"/>
                  </a:lnTo>
                  <a:lnTo>
                    <a:pt x="5854" y="21971"/>
                  </a:lnTo>
                  <a:lnTo>
                    <a:pt x="6438" y="21590"/>
                  </a:lnTo>
                  <a:lnTo>
                    <a:pt x="7632" y="20828"/>
                  </a:lnTo>
                  <a:close/>
                </a:path>
                <a:path w="14604" h="31750">
                  <a:moveTo>
                    <a:pt x="7886" y="27813"/>
                  </a:moveTo>
                  <a:lnTo>
                    <a:pt x="4902" y="28486"/>
                  </a:lnTo>
                  <a:lnTo>
                    <a:pt x="6350" y="26670"/>
                  </a:lnTo>
                  <a:lnTo>
                    <a:pt x="6375" y="26289"/>
                  </a:lnTo>
                  <a:lnTo>
                    <a:pt x="6375" y="25908"/>
                  </a:lnTo>
                  <a:lnTo>
                    <a:pt x="6350" y="25527"/>
                  </a:lnTo>
                  <a:lnTo>
                    <a:pt x="3302" y="25527"/>
                  </a:lnTo>
                  <a:lnTo>
                    <a:pt x="3302" y="27686"/>
                  </a:lnTo>
                  <a:lnTo>
                    <a:pt x="3378" y="28130"/>
                  </a:lnTo>
                  <a:lnTo>
                    <a:pt x="3606" y="28524"/>
                  </a:lnTo>
                  <a:lnTo>
                    <a:pt x="3937" y="28829"/>
                  </a:lnTo>
                  <a:lnTo>
                    <a:pt x="4445" y="28689"/>
                  </a:lnTo>
                  <a:lnTo>
                    <a:pt x="4330" y="29718"/>
                  </a:lnTo>
                  <a:lnTo>
                    <a:pt x="5727" y="30607"/>
                  </a:lnTo>
                  <a:lnTo>
                    <a:pt x="6223" y="30721"/>
                  </a:lnTo>
                  <a:lnTo>
                    <a:pt x="6743" y="30721"/>
                  </a:lnTo>
                  <a:lnTo>
                    <a:pt x="7251" y="30607"/>
                  </a:lnTo>
                  <a:lnTo>
                    <a:pt x="7251" y="29591"/>
                  </a:lnTo>
                  <a:lnTo>
                    <a:pt x="7886" y="27813"/>
                  </a:lnTo>
                  <a:close/>
                </a:path>
                <a:path w="14604" h="31750">
                  <a:moveTo>
                    <a:pt x="10160" y="23241"/>
                  </a:moveTo>
                  <a:lnTo>
                    <a:pt x="9525" y="22352"/>
                  </a:lnTo>
                  <a:lnTo>
                    <a:pt x="8255" y="22352"/>
                  </a:lnTo>
                  <a:lnTo>
                    <a:pt x="8001" y="21336"/>
                  </a:lnTo>
                  <a:lnTo>
                    <a:pt x="8001" y="25654"/>
                  </a:lnTo>
                  <a:lnTo>
                    <a:pt x="9271" y="25654"/>
                  </a:lnTo>
                  <a:lnTo>
                    <a:pt x="10160" y="24257"/>
                  </a:lnTo>
                  <a:lnTo>
                    <a:pt x="10160" y="23241"/>
                  </a:lnTo>
                  <a:close/>
                </a:path>
                <a:path w="14604" h="31750">
                  <a:moveTo>
                    <a:pt x="11950" y="22860"/>
                  </a:moveTo>
                  <a:lnTo>
                    <a:pt x="10299" y="22860"/>
                  </a:lnTo>
                  <a:lnTo>
                    <a:pt x="10299" y="25273"/>
                  </a:lnTo>
                  <a:lnTo>
                    <a:pt x="9156" y="27432"/>
                  </a:lnTo>
                  <a:lnTo>
                    <a:pt x="11950" y="24892"/>
                  </a:lnTo>
                  <a:lnTo>
                    <a:pt x="11950" y="22860"/>
                  </a:lnTo>
                  <a:close/>
                </a:path>
                <a:path w="14604" h="31750">
                  <a:moveTo>
                    <a:pt x="14351" y="28067"/>
                  </a:moveTo>
                  <a:lnTo>
                    <a:pt x="13081" y="27432"/>
                  </a:lnTo>
                  <a:lnTo>
                    <a:pt x="11684" y="29210"/>
                  </a:lnTo>
                  <a:lnTo>
                    <a:pt x="7112" y="31115"/>
                  </a:lnTo>
                  <a:lnTo>
                    <a:pt x="9017" y="31597"/>
                  </a:lnTo>
                  <a:lnTo>
                    <a:pt x="11023" y="31178"/>
                  </a:lnTo>
                  <a:lnTo>
                    <a:pt x="12573" y="29972"/>
                  </a:lnTo>
                  <a:lnTo>
                    <a:pt x="13385" y="29591"/>
                  </a:lnTo>
                  <a:lnTo>
                    <a:pt x="14020" y="28905"/>
                  </a:lnTo>
                  <a:lnTo>
                    <a:pt x="14351" y="28067"/>
                  </a:lnTo>
                  <a:close/>
                </a:path>
              </a:pathLst>
            </a:custGeom>
            <a:solidFill>
              <a:srgbClr val="767334"/>
            </a:solidFill>
          </p:spPr>
          <p:txBody>
            <a:bodyPr wrap="square" lIns="0" tIns="0" rIns="0" bIns="0" rtlCol="0"/>
            <a:lstStyle/>
            <a:p>
              <a:endParaRPr dirty="0"/>
            </a:p>
          </p:txBody>
        </p:sp>
        <p:sp>
          <p:nvSpPr>
            <p:cNvPr id="22" name="object 22"/>
            <p:cNvSpPr/>
            <p:nvPr/>
          </p:nvSpPr>
          <p:spPr>
            <a:xfrm>
              <a:off x="7888313" y="4433587"/>
              <a:ext cx="6985" cy="10795"/>
            </a:xfrm>
            <a:custGeom>
              <a:avLst/>
              <a:gdLst/>
              <a:ahLst/>
              <a:cxnLst/>
              <a:rect l="l" t="t" r="r" b="b"/>
              <a:pathLst>
                <a:path w="6984" h="10795">
                  <a:moveTo>
                    <a:pt x="6096" y="0"/>
                  </a:moveTo>
                  <a:lnTo>
                    <a:pt x="4699" y="762"/>
                  </a:lnTo>
                  <a:lnTo>
                    <a:pt x="2997" y="2692"/>
                  </a:lnTo>
                  <a:lnTo>
                    <a:pt x="1435" y="4724"/>
                  </a:lnTo>
                  <a:lnTo>
                    <a:pt x="0" y="6858"/>
                  </a:lnTo>
                  <a:lnTo>
                    <a:pt x="889" y="7493"/>
                  </a:lnTo>
                  <a:lnTo>
                    <a:pt x="889" y="10287"/>
                  </a:lnTo>
                  <a:lnTo>
                    <a:pt x="3429" y="10160"/>
                  </a:lnTo>
                  <a:lnTo>
                    <a:pt x="5842" y="6096"/>
                  </a:lnTo>
                  <a:lnTo>
                    <a:pt x="6515" y="5067"/>
                  </a:lnTo>
                  <a:lnTo>
                    <a:pt x="6908" y="3886"/>
                  </a:lnTo>
                  <a:lnTo>
                    <a:pt x="6985" y="2667"/>
                  </a:lnTo>
                  <a:lnTo>
                    <a:pt x="6985" y="762"/>
                  </a:lnTo>
                  <a:lnTo>
                    <a:pt x="6096" y="0"/>
                  </a:lnTo>
                  <a:close/>
                </a:path>
              </a:pathLst>
            </a:custGeom>
            <a:solidFill>
              <a:srgbClr val="C3C6A4"/>
            </a:solidFill>
          </p:spPr>
          <p:txBody>
            <a:bodyPr wrap="square" lIns="0" tIns="0" rIns="0" bIns="0" rtlCol="0"/>
            <a:lstStyle/>
            <a:p>
              <a:endParaRPr dirty="0"/>
            </a:p>
          </p:txBody>
        </p:sp>
        <p:sp>
          <p:nvSpPr>
            <p:cNvPr id="23" name="object 23"/>
            <p:cNvSpPr/>
            <p:nvPr/>
          </p:nvSpPr>
          <p:spPr>
            <a:xfrm>
              <a:off x="7895679" y="4434222"/>
              <a:ext cx="0" cy="635"/>
            </a:xfrm>
            <a:custGeom>
              <a:avLst/>
              <a:gdLst/>
              <a:ahLst/>
              <a:cxnLst/>
              <a:rect l="l" t="t" r="r" b="b"/>
              <a:pathLst>
                <a:path h="635">
                  <a:moveTo>
                    <a:pt x="0" y="0"/>
                  </a:moveTo>
                  <a:lnTo>
                    <a:pt x="0" y="634"/>
                  </a:lnTo>
                  <a:lnTo>
                    <a:pt x="0" y="0"/>
                  </a:lnTo>
                  <a:close/>
                </a:path>
              </a:pathLst>
            </a:custGeom>
            <a:solidFill>
              <a:srgbClr val="232832"/>
            </a:solidFill>
          </p:spPr>
          <p:txBody>
            <a:bodyPr wrap="square" lIns="0" tIns="0" rIns="0" bIns="0" rtlCol="0"/>
            <a:lstStyle/>
            <a:p>
              <a:endParaRPr dirty="0"/>
            </a:p>
          </p:txBody>
        </p:sp>
        <p:sp>
          <p:nvSpPr>
            <p:cNvPr id="24" name="object 24"/>
            <p:cNvSpPr/>
            <p:nvPr/>
          </p:nvSpPr>
          <p:spPr>
            <a:xfrm>
              <a:off x="7890726" y="4434794"/>
              <a:ext cx="5715" cy="4445"/>
            </a:xfrm>
            <a:custGeom>
              <a:avLst/>
              <a:gdLst/>
              <a:ahLst/>
              <a:cxnLst/>
              <a:rect l="l" t="t" r="r" b="b"/>
              <a:pathLst>
                <a:path w="5715" h="4445">
                  <a:moveTo>
                    <a:pt x="5041" y="0"/>
                  </a:moveTo>
                  <a:lnTo>
                    <a:pt x="4356" y="0"/>
                  </a:lnTo>
                  <a:lnTo>
                    <a:pt x="3809" y="317"/>
                  </a:lnTo>
                  <a:lnTo>
                    <a:pt x="1777" y="2349"/>
                  </a:lnTo>
                  <a:lnTo>
                    <a:pt x="1904" y="1587"/>
                  </a:lnTo>
                  <a:lnTo>
                    <a:pt x="1181" y="2362"/>
                  </a:lnTo>
                  <a:lnTo>
                    <a:pt x="546" y="3213"/>
                  </a:lnTo>
                  <a:lnTo>
                    <a:pt x="0" y="4127"/>
                  </a:lnTo>
                  <a:lnTo>
                    <a:pt x="1054" y="3467"/>
                  </a:lnTo>
                  <a:lnTo>
                    <a:pt x="1993" y="2654"/>
                  </a:lnTo>
                  <a:lnTo>
                    <a:pt x="2793" y="1714"/>
                  </a:lnTo>
                  <a:lnTo>
                    <a:pt x="3441" y="825"/>
                  </a:lnTo>
                  <a:lnTo>
                    <a:pt x="4483" y="304"/>
                  </a:lnTo>
                  <a:lnTo>
                    <a:pt x="5587" y="317"/>
                  </a:lnTo>
                  <a:lnTo>
                    <a:pt x="5041" y="0"/>
                  </a:lnTo>
                  <a:close/>
                </a:path>
              </a:pathLst>
            </a:custGeom>
            <a:solidFill>
              <a:srgbClr val="A5AB72"/>
            </a:solidFill>
          </p:spPr>
          <p:txBody>
            <a:bodyPr wrap="square" lIns="0" tIns="0" rIns="0" bIns="0" rtlCol="0"/>
            <a:lstStyle/>
            <a:p>
              <a:endParaRPr dirty="0"/>
            </a:p>
          </p:txBody>
        </p:sp>
        <p:sp>
          <p:nvSpPr>
            <p:cNvPr id="25" name="object 25"/>
            <p:cNvSpPr/>
            <p:nvPr/>
          </p:nvSpPr>
          <p:spPr>
            <a:xfrm>
              <a:off x="7892402" y="4453661"/>
              <a:ext cx="18415" cy="38735"/>
            </a:xfrm>
            <a:custGeom>
              <a:avLst/>
              <a:gdLst/>
              <a:ahLst/>
              <a:cxnLst/>
              <a:rect l="l" t="t" r="r" b="b"/>
              <a:pathLst>
                <a:path w="18415" h="38735">
                  <a:moveTo>
                    <a:pt x="3022" y="32766"/>
                  </a:moveTo>
                  <a:lnTo>
                    <a:pt x="2387" y="32766"/>
                  </a:lnTo>
                  <a:lnTo>
                    <a:pt x="1879" y="31623"/>
                  </a:lnTo>
                  <a:lnTo>
                    <a:pt x="736" y="30607"/>
                  </a:lnTo>
                  <a:lnTo>
                    <a:pt x="736" y="29591"/>
                  </a:lnTo>
                  <a:lnTo>
                    <a:pt x="101" y="27686"/>
                  </a:lnTo>
                  <a:lnTo>
                    <a:pt x="0" y="29210"/>
                  </a:lnTo>
                  <a:lnTo>
                    <a:pt x="0" y="30734"/>
                  </a:lnTo>
                  <a:lnTo>
                    <a:pt x="101" y="32258"/>
                  </a:lnTo>
                  <a:lnTo>
                    <a:pt x="25" y="33274"/>
                  </a:lnTo>
                  <a:lnTo>
                    <a:pt x="25" y="34290"/>
                  </a:lnTo>
                  <a:lnTo>
                    <a:pt x="101" y="35306"/>
                  </a:lnTo>
                  <a:lnTo>
                    <a:pt x="101" y="35052"/>
                  </a:lnTo>
                  <a:lnTo>
                    <a:pt x="1498" y="34290"/>
                  </a:lnTo>
                  <a:lnTo>
                    <a:pt x="3022" y="32766"/>
                  </a:lnTo>
                  <a:close/>
                </a:path>
                <a:path w="18415" h="38735">
                  <a:moveTo>
                    <a:pt x="4546" y="24511"/>
                  </a:moveTo>
                  <a:lnTo>
                    <a:pt x="3911" y="21209"/>
                  </a:lnTo>
                  <a:lnTo>
                    <a:pt x="2387" y="23876"/>
                  </a:lnTo>
                  <a:lnTo>
                    <a:pt x="2032" y="24650"/>
                  </a:lnTo>
                  <a:lnTo>
                    <a:pt x="1727" y="25463"/>
                  </a:lnTo>
                  <a:lnTo>
                    <a:pt x="1498" y="26289"/>
                  </a:lnTo>
                  <a:lnTo>
                    <a:pt x="1752" y="27813"/>
                  </a:lnTo>
                  <a:lnTo>
                    <a:pt x="4546" y="27813"/>
                  </a:lnTo>
                  <a:lnTo>
                    <a:pt x="4546" y="24511"/>
                  </a:lnTo>
                  <a:close/>
                </a:path>
                <a:path w="18415" h="38735">
                  <a:moveTo>
                    <a:pt x="5054" y="35179"/>
                  </a:moveTo>
                  <a:lnTo>
                    <a:pt x="4038" y="36449"/>
                  </a:lnTo>
                  <a:lnTo>
                    <a:pt x="3149" y="38100"/>
                  </a:lnTo>
                  <a:lnTo>
                    <a:pt x="4546" y="38100"/>
                  </a:lnTo>
                  <a:lnTo>
                    <a:pt x="5054" y="38354"/>
                  </a:lnTo>
                  <a:lnTo>
                    <a:pt x="5003" y="37846"/>
                  </a:lnTo>
                  <a:lnTo>
                    <a:pt x="5003" y="37338"/>
                  </a:lnTo>
                  <a:lnTo>
                    <a:pt x="5054" y="36830"/>
                  </a:lnTo>
                  <a:lnTo>
                    <a:pt x="4978" y="36283"/>
                  </a:lnTo>
                  <a:lnTo>
                    <a:pt x="4978" y="35725"/>
                  </a:lnTo>
                  <a:lnTo>
                    <a:pt x="5054" y="35179"/>
                  </a:lnTo>
                  <a:close/>
                </a:path>
                <a:path w="18415" h="38735">
                  <a:moveTo>
                    <a:pt x="5054" y="30480"/>
                  </a:moveTo>
                  <a:lnTo>
                    <a:pt x="4483" y="31013"/>
                  </a:lnTo>
                  <a:lnTo>
                    <a:pt x="3962" y="31610"/>
                  </a:lnTo>
                  <a:lnTo>
                    <a:pt x="3530" y="32258"/>
                  </a:lnTo>
                  <a:lnTo>
                    <a:pt x="3530" y="33147"/>
                  </a:lnTo>
                  <a:lnTo>
                    <a:pt x="4292" y="33909"/>
                  </a:lnTo>
                  <a:lnTo>
                    <a:pt x="5054" y="33909"/>
                  </a:lnTo>
                  <a:lnTo>
                    <a:pt x="4965" y="33401"/>
                  </a:lnTo>
                  <a:lnTo>
                    <a:pt x="4965" y="32893"/>
                  </a:lnTo>
                  <a:lnTo>
                    <a:pt x="5054" y="32385"/>
                  </a:lnTo>
                  <a:lnTo>
                    <a:pt x="5016" y="31750"/>
                  </a:lnTo>
                  <a:lnTo>
                    <a:pt x="5016" y="31115"/>
                  </a:lnTo>
                  <a:lnTo>
                    <a:pt x="5054" y="30480"/>
                  </a:lnTo>
                  <a:close/>
                </a:path>
                <a:path w="18415" h="38735">
                  <a:moveTo>
                    <a:pt x="6832" y="17399"/>
                  </a:moveTo>
                  <a:lnTo>
                    <a:pt x="6324" y="17272"/>
                  </a:lnTo>
                  <a:lnTo>
                    <a:pt x="5308" y="18669"/>
                  </a:lnTo>
                  <a:lnTo>
                    <a:pt x="4165" y="20193"/>
                  </a:lnTo>
                  <a:lnTo>
                    <a:pt x="4927" y="22098"/>
                  </a:lnTo>
                  <a:lnTo>
                    <a:pt x="6832" y="22098"/>
                  </a:lnTo>
                  <a:lnTo>
                    <a:pt x="6832" y="17399"/>
                  </a:lnTo>
                  <a:close/>
                </a:path>
                <a:path w="18415" h="38735">
                  <a:moveTo>
                    <a:pt x="7454" y="3556"/>
                  </a:moveTo>
                  <a:lnTo>
                    <a:pt x="6438" y="2032"/>
                  </a:lnTo>
                  <a:lnTo>
                    <a:pt x="5295" y="1270"/>
                  </a:lnTo>
                  <a:lnTo>
                    <a:pt x="4279" y="0"/>
                  </a:lnTo>
                  <a:lnTo>
                    <a:pt x="4279" y="1524"/>
                  </a:lnTo>
                  <a:lnTo>
                    <a:pt x="3644" y="3556"/>
                  </a:lnTo>
                  <a:lnTo>
                    <a:pt x="7454" y="3556"/>
                  </a:lnTo>
                  <a:close/>
                </a:path>
                <a:path w="18415" h="38735">
                  <a:moveTo>
                    <a:pt x="8229" y="26543"/>
                  </a:moveTo>
                  <a:lnTo>
                    <a:pt x="4800" y="27813"/>
                  </a:lnTo>
                  <a:lnTo>
                    <a:pt x="4800" y="29337"/>
                  </a:lnTo>
                  <a:lnTo>
                    <a:pt x="6197" y="29464"/>
                  </a:lnTo>
                  <a:lnTo>
                    <a:pt x="7086" y="28194"/>
                  </a:lnTo>
                  <a:lnTo>
                    <a:pt x="7518" y="27686"/>
                  </a:lnTo>
                  <a:lnTo>
                    <a:pt x="7912" y="27127"/>
                  </a:lnTo>
                  <a:lnTo>
                    <a:pt x="8229" y="26543"/>
                  </a:lnTo>
                  <a:close/>
                </a:path>
                <a:path w="18415" h="38735">
                  <a:moveTo>
                    <a:pt x="9867" y="14224"/>
                  </a:moveTo>
                  <a:lnTo>
                    <a:pt x="9271" y="14732"/>
                  </a:lnTo>
                  <a:lnTo>
                    <a:pt x="8724" y="15278"/>
                  </a:lnTo>
                  <a:lnTo>
                    <a:pt x="8216" y="15875"/>
                  </a:lnTo>
                  <a:lnTo>
                    <a:pt x="6946" y="17272"/>
                  </a:lnTo>
                  <a:lnTo>
                    <a:pt x="6946" y="18034"/>
                  </a:lnTo>
                  <a:lnTo>
                    <a:pt x="8216" y="18923"/>
                  </a:lnTo>
                  <a:lnTo>
                    <a:pt x="9867" y="18923"/>
                  </a:lnTo>
                  <a:lnTo>
                    <a:pt x="9867" y="14224"/>
                  </a:lnTo>
                  <a:close/>
                </a:path>
                <a:path w="18415" h="38735">
                  <a:moveTo>
                    <a:pt x="10502" y="23241"/>
                  </a:moveTo>
                  <a:lnTo>
                    <a:pt x="7073" y="22479"/>
                  </a:lnTo>
                  <a:lnTo>
                    <a:pt x="7073" y="25527"/>
                  </a:lnTo>
                  <a:lnTo>
                    <a:pt x="8470" y="26289"/>
                  </a:lnTo>
                  <a:lnTo>
                    <a:pt x="10502" y="23241"/>
                  </a:lnTo>
                  <a:close/>
                </a:path>
                <a:path w="18415" h="38735">
                  <a:moveTo>
                    <a:pt x="13042" y="10414"/>
                  </a:moveTo>
                  <a:lnTo>
                    <a:pt x="12725" y="11049"/>
                  </a:lnTo>
                  <a:lnTo>
                    <a:pt x="12344" y="11633"/>
                  </a:lnTo>
                  <a:lnTo>
                    <a:pt x="11899" y="12192"/>
                  </a:lnTo>
                  <a:lnTo>
                    <a:pt x="11137" y="13335"/>
                  </a:lnTo>
                  <a:lnTo>
                    <a:pt x="12026" y="13970"/>
                  </a:lnTo>
                  <a:lnTo>
                    <a:pt x="13042" y="13970"/>
                  </a:lnTo>
                  <a:lnTo>
                    <a:pt x="13042" y="10414"/>
                  </a:lnTo>
                  <a:close/>
                </a:path>
                <a:path w="18415" h="38735">
                  <a:moveTo>
                    <a:pt x="13944" y="19177"/>
                  </a:moveTo>
                  <a:lnTo>
                    <a:pt x="10515" y="19177"/>
                  </a:lnTo>
                  <a:lnTo>
                    <a:pt x="10515" y="22225"/>
                  </a:lnTo>
                  <a:lnTo>
                    <a:pt x="11023" y="22606"/>
                  </a:lnTo>
                  <a:lnTo>
                    <a:pt x="11633" y="22021"/>
                  </a:lnTo>
                  <a:lnTo>
                    <a:pt x="12179" y="21386"/>
                  </a:lnTo>
                  <a:lnTo>
                    <a:pt x="12674" y="20701"/>
                  </a:lnTo>
                  <a:lnTo>
                    <a:pt x="13055" y="20154"/>
                  </a:lnTo>
                  <a:lnTo>
                    <a:pt x="13474" y="19646"/>
                  </a:lnTo>
                  <a:lnTo>
                    <a:pt x="13944" y="19177"/>
                  </a:lnTo>
                  <a:close/>
                </a:path>
                <a:path w="18415" h="38735">
                  <a:moveTo>
                    <a:pt x="17500" y="14224"/>
                  </a:moveTo>
                  <a:lnTo>
                    <a:pt x="13055" y="14224"/>
                  </a:lnTo>
                  <a:lnTo>
                    <a:pt x="13055" y="16510"/>
                  </a:lnTo>
                  <a:lnTo>
                    <a:pt x="14198" y="18669"/>
                  </a:lnTo>
                  <a:lnTo>
                    <a:pt x="15849" y="16637"/>
                  </a:lnTo>
                  <a:lnTo>
                    <a:pt x="16548" y="15938"/>
                  </a:lnTo>
                  <a:lnTo>
                    <a:pt x="17106" y="15125"/>
                  </a:lnTo>
                  <a:lnTo>
                    <a:pt x="17500" y="14224"/>
                  </a:lnTo>
                  <a:close/>
                </a:path>
                <a:path w="18415" h="38735">
                  <a:moveTo>
                    <a:pt x="17627" y="6477"/>
                  </a:moveTo>
                  <a:lnTo>
                    <a:pt x="16230" y="3937"/>
                  </a:lnTo>
                  <a:lnTo>
                    <a:pt x="16065" y="3403"/>
                  </a:lnTo>
                  <a:lnTo>
                    <a:pt x="15760" y="2921"/>
                  </a:lnTo>
                  <a:lnTo>
                    <a:pt x="15341" y="2540"/>
                  </a:lnTo>
                  <a:lnTo>
                    <a:pt x="14325" y="6604"/>
                  </a:lnTo>
                  <a:lnTo>
                    <a:pt x="17627" y="6477"/>
                  </a:lnTo>
                  <a:close/>
                </a:path>
                <a:path w="18415" h="38735">
                  <a:moveTo>
                    <a:pt x="17970" y="10998"/>
                  </a:moveTo>
                  <a:lnTo>
                    <a:pt x="17868" y="9779"/>
                  </a:lnTo>
                  <a:lnTo>
                    <a:pt x="17868" y="7239"/>
                  </a:lnTo>
                  <a:lnTo>
                    <a:pt x="17614" y="7493"/>
                  </a:lnTo>
                  <a:lnTo>
                    <a:pt x="14185" y="7493"/>
                  </a:lnTo>
                  <a:lnTo>
                    <a:pt x="14058" y="8305"/>
                  </a:lnTo>
                  <a:lnTo>
                    <a:pt x="13728" y="9144"/>
                  </a:lnTo>
                  <a:lnTo>
                    <a:pt x="13296" y="9779"/>
                  </a:lnTo>
                  <a:lnTo>
                    <a:pt x="13804" y="10160"/>
                  </a:lnTo>
                  <a:lnTo>
                    <a:pt x="15201" y="10160"/>
                  </a:lnTo>
                  <a:lnTo>
                    <a:pt x="15201" y="11557"/>
                  </a:lnTo>
                  <a:lnTo>
                    <a:pt x="16217" y="12954"/>
                  </a:lnTo>
                  <a:lnTo>
                    <a:pt x="17868" y="13462"/>
                  </a:lnTo>
                  <a:lnTo>
                    <a:pt x="17970" y="12242"/>
                  </a:lnTo>
                  <a:lnTo>
                    <a:pt x="17970" y="10998"/>
                  </a:lnTo>
                  <a:close/>
                </a:path>
              </a:pathLst>
            </a:custGeom>
            <a:solidFill>
              <a:srgbClr val="767334"/>
            </a:solidFill>
          </p:spPr>
          <p:txBody>
            <a:bodyPr wrap="square" lIns="0" tIns="0" rIns="0" bIns="0" rtlCol="0"/>
            <a:lstStyle/>
            <a:p>
              <a:endParaRPr dirty="0"/>
            </a:p>
          </p:txBody>
        </p:sp>
        <p:sp>
          <p:nvSpPr>
            <p:cNvPr id="26" name="object 26"/>
            <p:cNvSpPr/>
            <p:nvPr/>
          </p:nvSpPr>
          <p:spPr>
            <a:xfrm>
              <a:off x="7882090" y="4436635"/>
              <a:ext cx="29209" cy="84455"/>
            </a:xfrm>
            <a:custGeom>
              <a:avLst/>
              <a:gdLst/>
              <a:ahLst/>
              <a:cxnLst/>
              <a:rect l="l" t="t" r="r" b="b"/>
              <a:pathLst>
                <a:path w="29209" h="84454">
                  <a:moveTo>
                    <a:pt x="3936" y="55245"/>
                  </a:moveTo>
                  <a:lnTo>
                    <a:pt x="2666" y="55372"/>
                  </a:lnTo>
                  <a:lnTo>
                    <a:pt x="1638" y="55829"/>
                  </a:lnTo>
                  <a:lnTo>
                    <a:pt x="723" y="56527"/>
                  </a:lnTo>
                  <a:lnTo>
                    <a:pt x="0" y="57404"/>
                  </a:lnTo>
                  <a:lnTo>
                    <a:pt x="0" y="59055"/>
                  </a:lnTo>
                  <a:lnTo>
                    <a:pt x="1142" y="57150"/>
                  </a:lnTo>
                  <a:lnTo>
                    <a:pt x="2539" y="56896"/>
                  </a:lnTo>
                  <a:lnTo>
                    <a:pt x="3467" y="56870"/>
                  </a:lnTo>
                  <a:lnTo>
                    <a:pt x="5062" y="56870"/>
                  </a:lnTo>
                  <a:lnTo>
                    <a:pt x="3936" y="55245"/>
                  </a:lnTo>
                  <a:close/>
                </a:path>
                <a:path w="29209" h="84454">
                  <a:moveTo>
                    <a:pt x="5062" y="56870"/>
                  </a:moveTo>
                  <a:lnTo>
                    <a:pt x="3467" y="56870"/>
                  </a:lnTo>
                  <a:lnTo>
                    <a:pt x="4368" y="57188"/>
                  </a:lnTo>
                  <a:lnTo>
                    <a:pt x="5079" y="57785"/>
                  </a:lnTo>
                  <a:lnTo>
                    <a:pt x="5062" y="56870"/>
                  </a:lnTo>
                  <a:close/>
                </a:path>
                <a:path w="29209" h="84454">
                  <a:moveTo>
                    <a:pt x="6359" y="53848"/>
                  </a:moveTo>
                  <a:lnTo>
                    <a:pt x="5333" y="53848"/>
                  </a:lnTo>
                  <a:lnTo>
                    <a:pt x="6476" y="55245"/>
                  </a:lnTo>
                  <a:lnTo>
                    <a:pt x="6359" y="53848"/>
                  </a:lnTo>
                  <a:close/>
                </a:path>
                <a:path w="29209" h="84454">
                  <a:moveTo>
                    <a:pt x="4952" y="52324"/>
                  </a:moveTo>
                  <a:lnTo>
                    <a:pt x="3174" y="52578"/>
                  </a:lnTo>
                  <a:lnTo>
                    <a:pt x="1777" y="53848"/>
                  </a:lnTo>
                  <a:lnTo>
                    <a:pt x="1777" y="54991"/>
                  </a:lnTo>
                  <a:lnTo>
                    <a:pt x="2451" y="54381"/>
                  </a:lnTo>
                  <a:lnTo>
                    <a:pt x="3289" y="53975"/>
                  </a:lnTo>
                  <a:lnTo>
                    <a:pt x="4190" y="53848"/>
                  </a:lnTo>
                  <a:lnTo>
                    <a:pt x="6359" y="53848"/>
                  </a:lnTo>
                  <a:lnTo>
                    <a:pt x="4952" y="52324"/>
                  </a:lnTo>
                  <a:close/>
                </a:path>
                <a:path w="29209" h="84454">
                  <a:moveTo>
                    <a:pt x="6404" y="49784"/>
                  </a:moveTo>
                  <a:lnTo>
                    <a:pt x="4063" y="49784"/>
                  </a:lnTo>
                  <a:lnTo>
                    <a:pt x="6349" y="50800"/>
                  </a:lnTo>
                  <a:lnTo>
                    <a:pt x="6857" y="52324"/>
                  </a:lnTo>
                  <a:lnTo>
                    <a:pt x="6767" y="50800"/>
                  </a:lnTo>
                  <a:lnTo>
                    <a:pt x="6404" y="49784"/>
                  </a:lnTo>
                  <a:close/>
                </a:path>
                <a:path w="29209" h="84454">
                  <a:moveTo>
                    <a:pt x="2666" y="49945"/>
                  </a:moveTo>
                  <a:lnTo>
                    <a:pt x="2412" y="50165"/>
                  </a:lnTo>
                  <a:lnTo>
                    <a:pt x="2412" y="51181"/>
                  </a:lnTo>
                  <a:lnTo>
                    <a:pt x="3463" y="50292"/>
                  </a:lnTo>
                  <a:lnTo>
                    <a:pt x="2666" y="50292"/>
                  </a:lnTo>
                  <a:lnTo>
                    <a:pt x="2666" y="49945"/>
                  </a:lnTo>
                  <a:close/>
                </a:path>
                <a:path w="29209" h="84454">
                  <a:moveTo>
                    <a:pt x="3168" y="49514"/>
                  </a:moveTo>
                  <a:lnTo>
                    <a:pt x="2666" y="49945"/>
                  </a:lnTo>
                  <a:lnTo>
                    <a:pt x="2666" y="50292"/>
                  </a:lnTo>
                  <a:lnTo>
                    <a:pt x="3168" y="49514"/>
                  </a:lnTo>
                  <a:close/>
                </a:path>
                <a:path w="29209" h="84454">
                  <a:moveTo>
                    <a:pt x="5079" y="49022"/>
                  </a:moveTo>
                  <a:lnTo>
                    <a:pt x="4089" y="49110"/>
                  </a:lnTo>
                  <a:lnTo>
                    <a:pt x="3191" y="49504"/>
                  </a:lnTo>
                  <a:lnTo>
                    <a:pt x="2666" y="50292"/>
                  </a:lnTo>
                  <a:lnTo>
                    <a:pt x="3463" y="50292"/>
                  </a:lnTo>
                  <a:lnTo>
                    <a:pt x="4063" y="49784"/>
                  </a:lnTo>
                  <a:lnTo>
                    <a:pt x="6404" y="49784"/>
                  </a:lnTo>
                  <a:lnTo>
                    <a:pt x="6222" y="49276"/>
                  </a:lnTo>
                  <a:lnTo>
                    <a:pt x="5079" y="49022"/>
                  </a:lnTo>
                  <a:close/>
                </a:path>
                <a:path w="29209" h="84454">
                  <a:moveTo>
                    <a:pt x="5765" y="47472"/>
                  </a:moveTo>
                  <a:lnTo>
                    <a:pt x="4952" y="47498"/>
                  </a:lnTo>
                  <a:lnTo>
                    <a:pt x="3936" y="47498"/>
                  </a:lnTo>
                  <a:lnTo>
                    <a:pt x="2793" y="49149"/>
                  </a:lnTo>
                  <a:lnTo>
                    <a:pt x="2666" y="49945"/>
                  </a:lnTo>
                  <a:lnTo>
                    <a:pt x="3174" y="49504"/>
                  </a:lnTo>
                  <a:lnTo>
                    <a:pt x="3936" y="48933"/>
                  </a:lnTo>
                  <a:lnTo>
                    <a:pt x="4825" y="48641"/>
                  </a:lnTo>
                  <a:lnTo>
                    <a:pt x="7302" y="48641"/>
                  </a:lnTo>
                  <a:lnTo>
                    <a:pt x="7238" y="48133"/>
                  </a:lnTo>
                  <a:lnTo>
                    <a:pt x="6553" y="47701"/>
                  </a:lnTo>
                  <a:lnTo>
                    <a:pt x="5765" y="47472"/>
                  </a:lnTo>
                  <a:close/>
                </a:path>
                <a:path w="29209" h="84454">
                  <a:moveTo>
                    <a:pt x="7302" y="48641"/>
                  </a:moveTo>
                  <a:lnTo>
                    <a:pt x="4825" y="48641"/>
                  </a:lnTo>
                  <a:lnTo>
                    <a:pt x="5727" y="48666"/>
                  </a:lnTo>
                  <a:lnTo>
                    <a:pt x="6591" y="49022"/>
                  </a:lnTo>
                  <a:lnTo>
                    <a:pt x="7238" y="49657"/>
                  </a:lnTo>
                  <a:lnTo>
                    <a:pt x="7302" y="48641"/>
                  </a:lnTo>
                  <a:close/>
                </a:path>
                <a:path w="29209" h="84454">
                  <a:moveTo>
                    <a:pt x="4571" y="41910"/>
                  </a:moveTo>
                  <a:lnTo>
                    <a:pt x="2031" y="45593"/>
                  </a:lnTo>
                  <a:lnTo>
                    <a:pt x="2412" y="45720"/>
                  </a:lnTo>
                  <a:lnTo>
                    <a:pt x="2692" y="44831"/>
                  </a:lnTo>
                  <a:lnTo>
                    <a:pt x="3213" y="44030"/>
                  </a:lnTo>
                  <a:lnTo>
                    <a:pt x="3936" y="43434"/>
                  </a:lnTo>
                  <a:lnTo>
                    <a:pt x="5460" y="42418"/>
                  </a:lnTo>
                  <a:lnTo>
                    <a:pt x="6095" y="42418"/>
                  </a:lnTo>
                  <a:lnTo>
                    <a:pt x="4571" y="41910"/>
                  </a:lnTo>
                  <a:close/>
                </a:path>
                <a:path w="29209" h="84454">
                  <a:moveTo>
                    <a:pt x="953" y="41526"/>
                  </a:moveTo>
                  <a:lnTo>
                    <a:pt x="888" y="41656"/>
                  </a:lnTo>
                  <a:lnTo>
                    <a:pt x="761" y="44450"/>
                  </a:lnTo>
                  <a:lnTo>
                    <a:pt x="1396" y="44704"/>
                  </a:lnTo>
                  <a:lnTo>
                    <a:pt x="1213" y="43942"/>
                  </a:lnTo>
                  <a:lnTo>
                    <a:pt x="1015" y="43942"/>
                  </a:lnTo>
                  <a:lnTo>
                    <a:pt x="932" y="43434"/>
                  </a:lnTo>
                  <a:lnTo>
                    <a:pt x="953" y="41526"/>
                  </a:lnTo>
                  <a:close/>
                </a:path>
                <a:path w="29209" h="84454">
                  <a:moveTo>
                    <a:pt x="2666" y="40132"/>
                  </a:moveTo>
                  <a:lnTo>
                    <a:pt x="2031" y="40132"/>
                  </a:lnTo>
                  <a:lnTo>
                    <a:pt x="1511" y="40652"/>
                  </a:lnTo>
                  <a:lnTo>
                    <a:pt x="1092" y="41249"/>
                  </a:lnTo>
                  <a:lnTo>
                    <a:pt x="1015" y="43942"/>
                  </a:lnTo>
                  <a:lnTo>
                    <a:pt x="1213" y="43942"/>
                  </a:lnTo>
                  <a:lnTo>
                    <a:pt x="1335" y="41910"/>
                  </a:lnTo>
                  <a:lnTo>
                    <a:pt x="1396" y="41656"/>
                  </a:lnTo>
                  <a:lnTo>
                    <a:pt x="1739" y="41084"/>
                  </a:lnTo>
                  <a:lnTo>
                    <a:pt x="2171" y="40576"/>
                  </a:lnTo>
                  <a:lnTo>
                    <a:pt x="2666" y="40132"/>
                  </a:lnTo>
                  <a:close/>
                </a:path>
                <a:path w="29209" h="84454">
                  <a:moveTo>
                    <a:pt x="6095" y="42418"/>
                  </a:moveTo>
                  <a:lnTo>
                    <a:pt x="5460" y="42418"/>
                  </a:lnTo>
                  <a:lnTo>
                    <a:pt x="6095" y="43434"/>
                  </a:lnTo>
                  <a:lnTo>
                    <a:pt x="6095" y="42418"/>
                  </a:lnTo>
                  <a:close/>
                </a:path>
                <a:path w="29209" h="84454">
                  <a:moveTo>
                    <a:pt x="1054" y="41148"/>
                  </a:moveTo>
                  <a:lnTo>
                    <a:pt x="953" y="41526"/>
                  </a:lnTo>
                  <a:lnTo>
                    <a:pt x="1054" y="41148"/>
                  </a:lnTo>
                  <a:close/>
                </a:path>
                <a:path w="29209" h="84454">
                  <a:moveTo>
                    <a:pt x="2031" y="39624"/>
                  </a:moveTo>
                  <a:lnTo>
                    <a:pt x="1435" y="40017"/>
                  </a:lnTo>
                  <a:lnTo>
                    <a:pt x="1009" y="40576"/>
                  </a:lnTo>
                  <a:lnTo>
                    <a:pt x="761" y="41275"/>
                  </a:lnTo>
                  <a:lnTo>
                    <a:pt x="1015" y="41148"/>
                  </a:lnTo>
                  <a:lnTo>
                    <a:pt x="1202" y="40652"/>
                  </a:lnTo>
                  <a:lnTo>
                    <a:pt x="1511" y="40132"/>
                  </a:lnTo>
                  <a:lnTo>
                    <a:pt x="2031" y="39624"/>
                  </a:lnTo>
                  <a:close/>
                </a:path>
                <a:path w="29209" h="84454">
                  <a:moveTo>
                    <a:pt x="12953" y="54160"/>
                  </a:moveTo>
                  <a:lnTo>
                    <a:pt x="12953" y="54864"/>
                  </a:lnTo>
                  <a:lnTo>
                    <a:pt x="13549" y="54229"/>
                  </a:lnTo>
                  <a:lnTo>
                    <a:pt x="13080" y="54229"/>
                  </a:lnTo>
                  <a:lnTo>
                    <a:pt x="12953" y="54160"/>
                  </a:lnTo>
                  <a:close/>
                </a:path>
                <a:path w="29209" h="84454">
                  <a:moveTo>
                    <a:pt x="16319" y="50038"/>
                  </a:moveTo>
                  <a:lnTo>
                    <a:pt x="14223" y="50038"/>
                  </a:lnTo>
                  <a:lnTo>
                    <a:pt x="15366" y="51054"/>
                  </a:lnTo>
                  <a:lnTo>
                    <a:pt x="14604" y="51308"/>
                  </a:lnTo>
                  <a:lnTo>
                    <a:pt x="14244" y="52181"/>
                  </a:lnTo>
                  <a:lnTo>
                    <a:pt x="14731" y="52578"/>
                  </a:lnTo>
                  <a:lnTo>
                    <a:pt x="14249" y="53213"/>
                  </a:lnTo>
                  <a:lnTo>
                    <a:pt x="13639" y="53721"/>
                  </a:lnTo>
                  <a:lnTo>
                    <a:pt x="13292" y="53913"/>
                  </a:lnTo>
                  <a:lnTo>
                    <a:pt x="13080" y="54229"/>
                  </a:lnTo>
                  <a:lnTo>
                    <a:pt x="13549" y="54229"/>
                  </a:lnTo>
                  <a:lnTo>
                    <a:pt x="14858" y="52832"/>
                  </a:lnTo>
                  <a:lnTo>
                    <a:pt x="16890" y="52832"/>
                  </a:lnTo>
                  <a:lnTo>
                    <a:pt x="16890" y="52197"/>
                  </a:lnTo>
                  <a:lnTo>
                    <a:pt x="15239" y="52197"/>
                  </a:lnTo>
                  <a:lnTo>
                    <a:pt x="16319" y="50038"/>
                  </a:lnTo>
                  <a:close/>
                </a:path>
                <a:path w="29209" h="84454">
                  <a:moveTo>
                    <a:pt x="13092" y="51245"/>
                  </a:moveTo>
                  <a:lnTo>
                    <a:pt x="12522" y="51816"/>
                  </a:lnTo>
                  <a:lnTo>
                    <a:pt x="11556" y="52451"/>
                  </a:lnTo>
                  <a:lnTo>
                    <a:pt x="11836" y="53213"/>
                  </a:lnTo>
                  <a:lnTo>
                    <a:pt x="12369" y="53848"/>
                  </a:lnTo>
                  <a:lnTo>
                    <a:pt x="12953" y="54160"/>
                  </a:lnTo>
                  <a:lnTo>
                    <a:pt x="13292" y="53913"/>
                  </a:lnTo>
                  <a:lnTo>
                    <a:pt x="13677" y="53340"/>
                  </a:lnTo>
                  <a:lnTo>
                    <a:pt x="14244" y="52181"/>
                  </a:lnTo>
                  <a:lnTo>
                    <a:pt x="13092" y="51245"/>
                  </a:lnTo>
                  <a:close/>
                </a:path>
                <a:path w="29209" h="84454">
                  <a:moveTo>
                    <a:pt x="14223" y="49210"/>
                  </a:moveTo>
                  <a:lnTo>
                    <a:pt x="13944" y="49403"/>
                  </a:lnTo>
                  <a:lnTo>
                    <a:pt x="12699" y="49657"/>
                  </a:lnTo>
                  <a:lnTo>
                    <a:pt x="12699" y="50927"/>
                  </a:lnTo>
                  <a:lnTo>
                    <a:pt x="13092" y="51245"/>
                  </a:lnTo>
                  <a:lnTo>
                    <a:pt x="13411" y="50927"/>
                  </a:lnTo>
                  <a:lnTo>
                    <a:pt x="14223" y="50038"/>
                  </a:lnTo>
                  <a:lnTo>
                    <a:pt x="16319" y="50038"/>
                  </a:lnTo>
                  <a:lnTo>
                    <a:pt x="16573" y="49530"/>
                  </a:lnTo>
                  <a:lnTo>
                    <a:pt x="14223" y="49530"/>
                  </a:lnTo>
                  <a:lnTo>
                    <a:pt x="14223" y="49210"/>
                  </a:lnTo>
                  <a:close/>
                </a:path>
                <a:path w="29209" h="84454">
                  <a:moveTo>
                    <a:pt x="16636" y="48133"/>
                  </a:moveTo>
                  <a:lnTo>
                    <a:pt x="15521" y="48133"/>
                  </a:lnTo>
                  <a:lnTo>
                    <a:pt x="15049" y="48641"/>
                  </a:lnTo>
                  <a:lnTo>
                    <a:pt x="14685" y="48895"/>
                  </a:lnTo>
                  <a:lnTo>
                    <a:pt x="14223" y="49530"/>
                  </a:lnTo>
                  <a:lnTo>
                    <a:pt x="16573" y="49530"/>
                  </a:lnTo>
                  <a:lnTo>
                    <a:pt x="16636" y="48133"/>
                  </a:lnTo>
                  <a:close/>
                </a:path>
                <a:path w="29209" h="84454">
                  <a:moveTo>
                    <a:pt x="12191" y="43942"/>
                  </a:moveTo>
                  <a:lnTo>
                    <a:pt x="12064" y="46228"/>
                  </a:lnTo>
                  <a:lnTo>
                    <a:pt x="13334" y="47371"/>
                  </a:lnTo>
                  <a:lnTo>
                    <a:pt x="14220" y="48888"/>
                  </a:lnTo>
                  <a:lnTo>
                    <a:pt x="14223" y="49210"/>
                  </a:lnTo>
                  <a:lnTo>
                    <a:pt x="14690" y="48888"/>
                  </a:lnTo>
                  <a:lnTo>
                    <a:pt x="15568" y="47681"/>
                  </a:lnTo>
                  <a:lnTo>
                    <a:pt x="15570" y="47371"/>
                  </a:lnTo>
                  <a:lnTo>
                    <a:pt x="14655" y="46228"/>
                  </a:lnTo>
                  <a:lnTo>
                    <a:pt x="14288" y="45339"/>
                  </a:lnTo>
                  <a:lnTo>
                    <a:pt x="13627" y="45339"/>
                  </a:lnTo>
                  <a:lnTo>
                    <a:pt x="12636" y="44958"/>
                  </a:lnTo>
                  <a:lnTo>
                    <a:pt x="12191" y="43942"/>
                  </a:lnTo>
                  <a:close/>
                </a:path>
                <a:path w="29209" h="84454">
                  <a:moveTo>
                    <a:pt x="15818" y="47681"/>
                  </a:moveTo>
                  <a:lnTo>
                    <a:pt x="15366" y="48133"/>
                  </a:lnTo>
                  <a:lnTo>
                    <a:pt x="15521" y="48133"/>
                  </a:lnTo>
                  <a:lnTo>
                    <a:pt x="15874" y="47752"/>
                  </a:lnTo>
                  <a:close/>
                </a:path>
                <a:path w="29209" h="84454">
                  <a:moveTo>
                    <a:pt x="16255" y="46736"/>
                  </a:moveTo>
                  <a:lnTo>
                    <a:pt x="15687" y="47517"/>
                  </a:lnTo>
                  <a:lnTo>
                    <a:pt x="15818" y="47681"/>
                  </a:lnTo>
                  <a:lnTo>
                    <a:pt x="16509" y="46990"/>
                  </a:lnTo>
                  <a:lnTo>
                    <a:pt x="16506" y="46861"/>
                  </a:lnTo>
                  <a:lnTo>
                    <a:pt x="16255" y="46736"/>
                  </a:lnTo>
                  <a:close/>
                </a:path>
                <a:path w="29209" h="84454">
                  <a:moveTo>
                    <a:pt x="16638" y="46861"/>
                  </a:moveTo>
                  <a:lnTo>
                    <a:pt x="16763" y="46990"/>
                  </a:lnTo>
                  <a:lnTo>
                    <a:pt x="16638" y="46861"/>
                  </a:lnTo>
                  <a:close/>
                </a:path>
                <a:path w="29209" h="84454">
                  <a:moveTo>
                    <a:pt x="17398" y="45212"/>
                  </a:moveTo>
                  <a:lnTo>
                    <a:pt x="15620" y="45212"/>
                  </a:lnTo>
                  <a:lnTo>
                    <a:pt x="15887" y="45847"/>
                  </a:lnTo>
                  <a:lnTo>
                    <a:pt x="16268" y="46482"/>
                  </a:lnTo>
                  <a:lnTo>
                    <a:pt x="16638" y="46861"/>
                  </a:lnTo>
                  <a:lnTo>
                    <a:pt x="17398" y="46101"/>
                  </a:lnTo>
                  <a:lnTo>
                    <a:pt x="17398" y="45212"/>
                  </a:lnTo>
                  <a:close/>
                </a:path>
                <a:path w="29209" h="84454">
                  <a:moveTo>
                    <a:pt x="14254" y="45257"/>
                  </a:moveTo>
                  <a:lnTo>
                    <a:pt x="13627" y="45339"/>
                  </a:lnTo>
                  <a:lnTo>
                    <a:pt x="14288" y="45339"/>
                  </a:lnTo>
                  <a:close/>
                </a:path>
                <a:path w="29209" h="84454">
                  <a:moveTo>
                    <a:pt x="13588" y="41021"/>
                  </a:moveTo>
                  <a:lnTo>
                    <a:pt x="13700" y="43180"/>
                  </a:lnTo>
                  <a:lnTo>
                    <a:pt x="13812" y="43942"/>
                  </a:lnTo>
                  <a:lnTo>
                    <a:pt x="13920" y="44450"/>
                  </a:lnTo>
                  <a:lnTo>
                    <a:pt x="14254" y="45257"/>
                  </a:lnTo>
                  <a:lnTo>
                    <a:pt x="14604" y="45212"/>
                  </a:lnTo>
                  <a:lnTo>
                    <a:pt x="17398" y="45212"/>
                  </a:lnTo>
                  <a:lnTo>
                    <a:pt x="17398" y="44450"/>
                  </a:lnTo>
                  <a:lnTo>
                    <a:pt x="16001" y="44450"/>
                  </a:lnTo>
                  <a:lnTo>
                    <a:pt x="15836" y="42545"/>
                  </a:lnTo>
                  <a:lnTo>
                    <a:pt x="14973" y="42545"/>
                  </a:lnTo>
                  <a:lnTo>
                    <a:pt x="14058" y="42037"/>
                  </a:lnTo>
                  <a:lnTo>
                    <a:pt x="13588" y="41021"/>
                  </a:lnTo>
                  <a:close/>
                </a:path>
                <a:path w="29209" h="84454">
                  <a:moveTo>
                    <a:pt x="16704" y="44144"/>
                  </a:moveTo>
                  <a:lnTo>
                    <a:pt x="16001" y="44450"/>
                  </a:lnTo>
                  <a:lnTo>
                    <a:pt x="17398" y="44450"/>
                  </a:lnTo>
                  <a:lnTo>
                    <a:pt x="16763" y="44323"/>
                  </a:lnTo>
                  <a:lnTo>
                    <a:pt x="16704" y="44144"/>
                  </a:lnTo>
                  <a:close/>
                </a:path>
                <a:path w="29209" h="84454">
                  <a:moveTo>
                    <a:pt x="19087" y="41619"/>
                  </a:moveTo>
                  <a:lnTo>
                    <a:pt x="18427" y="42037"/>
                  </a:lnTo>
                  <a:lnTo>
                    <a:pt x="17360" y="42545"/>
                  </a:lnTo>
                  <a:lnTo>
                    <a:pt x="16255" y="42799"/>
                  </a:lnTo>
                  <a:lnTo>
                    <a:pt x="16704" y="44144"/>
                  </a:lnTo>
                  <a:lnTo>
                    <a:pt x="18922" y="43180"/>
                  </a:lnTo>
                  <a:lnTo>
                    <a:pt x="19421" y="43180"/>
                  </a:lnTo>
                  <a:lnTo>
                    <a:pt x="19087" y="41619"/>
                  </a:lnTo>
                  <a:close/>
                </a:path>
                <a:path w="29209" h="84454">
                  <a:moveTo>
                    <a:pt x="19421" y="43180"/>
                  </a:moveTo>
                  <a:lnTo>
                    <a:pt x="18922" y="43180"/>
                  </a:lnTo>
                  <a:lnTo>
                    <a:pt x="19557" y="43815"/>
                  </a:lnTo>
                  <a:lnTo>
                    <a:pt x="19421" y="43180"/>
                  </a:lnTo>
                  <a:close/>
                </a:path>
                <a:path w="29209" h="84454">
                  <a:moveTo>
                    <a:pt x="16001" y="38989"/>
                  </a:moveTo>
                  <a:lnTo>
                    <a:pt x="15946" y="39624"/>
                  </a:lnTo>
                  <a:lnTo>
                    <a:pt x="15836" y="42545"/>
                  </a:lnTo>
                  <a:lnTo>
                    <a:pt x="16763" y="42545"/>
                  </a:lnTo>
                  <a:lnTo>
                    <a:pt x="16001" y="40513"/>
                  </a:lnTo>
                  <a:lnTo>
                    <a:pt x="16001" y="38989"/>
                  </a:lnTo>
                  <a:close/>
                </a:path>
                <a:path w="29209" h="84454">
                  <a:moveTo>
                    <a:pt x="16636" y="36576"/>
                  </a:moveTo>
                  <a:lnTo>
                    <a:pt x="16001" y="36576"/>
                  </a:lnTo>
                  <a:lnTo>
                    <a:pt x="16001" y="38989"/>
                  </a:lnTo>
                  <a:lnTo>
                    <a:pt x="16840" y="39624"/>
                  </a:lnTo>
                  <a:lnTo>
                    <a:pt x="17792" y="40132"/>
                  </a:lnTo>
                  <a:lnTo>
                    <a:pt x="18795" y="40259"/>
                  </a:lnTo>
                  <a:lnTo>
                    <a:pt x="19087" y="41619"/>
                  </a:lnTo>
                  <a:lnTo>
                    <a:pt x="19430" y="41402"/>
                  </a:lnTo>
                  <a:lnTo>
                    <a:pt x="18975" y="40513"/>
                  </a:lnTo>
                  <a:lnTo>
                    <a:pt x="18529" y="39243"/>
                  </a:lnTo>
                  <a:lnTo>
                    <a:pt x="18275" y="37973"/>
                  </a:lnTo>
                  <a:lnTo>
                    <a:pt x="17360" y="37465"/>
                  </a:lnTo>
                  <a:lnTo>
                    <a:pt x="16636" y="36576"/>
                  </a:lnTo>
                  <a:close/>
                </a:path>
                <a:path w="29209" h="84454">
                  <a:moveTo>
                    <a:pt x="19176" y="39624"/>
                  </a:moveTo>
                  <a:lnTo>
                    <a:pt x="19557" y="39751"/>
                  </a:lnTo>
                  <a:lnTo>
                    <a:pt x="19176" y="39624"/>
                  </a:lnTo>
                  <a:close/>
                </a:path>
                <a:path w="29209" h="84454">
                  <a:moveTo>
                    <a:pt x="22097" y="36830"/>
                  </a:moveTo>
                  <a:lnTo>
                    <a:pt x="21374" y="36830"/>
                  </a:lnTo>
                  <a:lnTo>
                    <a:pt x="21462" y="37973"/>
                  </a:lnTo>
                  <a:lnTo>
                    <a:pt x="19443" y="37973"/>
                  </a:lnTo>
                  <a:lnTo>
                    <a:pt x="19550" y="39673"/>
                  </a:lnTo>
                  <a:lnTo>
                    <a:pt x="20142" y="39751"/>
                  </a:lnTo>
                  <a:lnTo>
                    <a:pt x="21132" y="39751"/>
                  </a:lnTo>
                  <a:lnTo>
                    <a:pt x="22097" y="39624"/>
                  </a:lnTo>
                  <a:lnTo>
                    <a:pt x="22097" y="36830"/>
                  </a:lnTo>
                  <a:close/>
                </a:path>
                <a:path w="29209" h="84454">
                  <a:moveTo>
                    <a:pt x="19276" y="37973"/>
                  </a:moveTo>
                  <a:lnTo>
                    <a:pt x="18287" y="37973"/>
                  </a:lnTo>
                  <a:lnTo>
                    <a:pt x="19303" y="38227"/>
                  </a:lnTo>
                  <a:lnTo>
                    <a:pt x="19276" y="37973"/>
                  </a:lnTo>
                  <a:close/>
                </a:path>
                <a:path w="29209" h="84454">
                  <a:moveTo>
                    <a:pt x="19303" y="33782"/>
                  </a:moveTo>
                  <a:lnTo>
                    <a:pt x="19276" y="37973"/>
                  </a:lnTo>
                  <a:lnTo>
                    <a:pt x="19443" y="37973"/>
                  </a:lnTo>
                  <a:lnTo>
                    <a:pt x="19557" y="35687"/>
                  </a:lnTo>
                  <a:lnTo>
                    <a:pt x="21383" y="35687"/>
                  </a:lnTo>
                  <a:lnTo>
                    <a:pt x="21417" y="35251"/>
                  </a:lnTo>
                  <a:lnTo>
                    <a:pt x="20853" y="35179"/>
                  </a:lnTo>
                  <a:lnTo>
                    <a:pt x="19964" y="34544"/>
                  </a:lnTo>
                  <a:lnTo>
                    <a:pt x="19303" y="33782"/>
                  </a:lnTo>
                  <a:close/>
                </a:path>
                <a:path w="29209" h="84454">
                  <a:moveTo>
                    <a:pt x="21383" y="35687"/>
                  </a:moveTo>
                  <a:lnTo>
                    <a:pt x="19557" y="35687"/>
                  </a:lnTo>
                  <a:lnTo>
                    <a:pt x="20231" y="36449"/>
                  </a:lnTo>
                  <a:lnTo>
                    <a:pt x="21145" y="36830"/>
                  </a:lnTo>
                  <a:lnTo>
                    <a:pt x="21374" y="36830"/>
                  </a:lnTo>
                  <a:lnTo>
                    <a:pt x="21383" y="35687"/>
                  </a:lnTo>
                  <a:close/>
                </a:path>
                <a:path w="29209" h="84454">
                  <a:moveTo>
                    <a:pt x="23508" y="31067"/>
                  </a:moveTo>
                  <a:lnTo>
                    <a:pt x="23575" y="32131"/>
                  </a:lnTo>
                  <a:lnTo>
                    <a:pt x="23686" y="32639"/>
                  </a:lnTo>
                  <a:lnTo>
                    <a:pt x="23926" y="33528"/>
                  </a:lnTo>
                  <a:lnTo>
                    <a:pt x="24510" y="34671"/>
                  </a:lnTo>
                  <a:lnTo>
                    <a:pt x="22465" y="34671"/>
                  </a:lnTo>
                  <a:lnTo>
                    <a:pt x="22478" y="35687"/>
                  </a:lnTo>
                  <a:lnTo>
                    <a:pt x="23482" y="35941"/>
                  </a:lnTo>
                  <a:lnTo>
                    <a:pt x="24523" y="35941"/>
                  </a:lnTo>
                  <a:lnTo>
                    <a:pt x="25526" y="35687"/>
                  </a:lnTo>
                  <a:lnTo>
                    <a:pt x="25408" y="34544"/>
                  </a:lnTo>
                  <a:lnTo>
                    <a:pt x="25210" y="33909"/>
                  </a:lnTo>
                  <a:lnTo>
                    <a:pt x="24968" y="32639"/>
                  </a:lnTo>
                  <a:lnTo>
                    <a:pt x="24891" y="31369"/>
                  </a:lnTo>
                  <a:lnTo>
                    <a:pt x="24066" y="31242"/>
                  </a:lnTo>
                  <a:lnTo>
                    <a:pt x="23508" y="31067"/>
                  </a:lnTo>
                  <a:close/>
                </a:path>
                <a:path w="29209" h="84454">
                  <a:moveTo>
                    <a:pt x="21792" y="34671"/>
                  </a:moveTo>
                  <a:lnTo>
                    <a:pt x="21462" y="34671"/>
                  </a:lnTo>
                  <a:lnTo>
                    <a:pt x="21417" y="35251"/>
                  </a:lnTo>
                  <a:lnTo>
                    <a:pt x="21843" y="35306"/>
                  </a:lnTo>
                  <a:lnTo>
                    <a:pt x="21792" y="34671"/>
                  </a:lnTo>
                  <a:close/>
                </a:path>
                <a:path w="29209" h="84454">
                  <a:moveTo>
                    <a:pt x="21843" y="30861"/>
                  </a:moveTo>
                  <a:lnTo>
                    <a:pt x="21792" y="34671"/>
                  </a:lnTo>
                  <a:lnTo>
                    <a:pt x="22465" y="34671"/>
                  </a:lnTo>
                  <a:lnTo>
                    <a:pt x="22379" y="30968"/>
                  </a:lnTo>
                  <a:lnTo>
                    <a:pt x="21843" y="30861"/>
                  </a:lnTo>
                  <a:close/>
                </a:path>
                <a:path w="29209" h="84454">
                  <a:moveTo>
                    <a:pt x="23498" y="30911"/>
                  </a:moveTo>
                  <a:lnTo>
                    <a:pt x="23213" y="30968"/>
                  </a:lnTo>
                  <a:lnTo>
                    <a:pt x="23508" y="31067"/>
                  </a:lnTo>
                  <a:lnTo>
                    <a:pt x="23498" y="30911"/>
                  </a:lnTo>
                  <a:close/>
                </a:path>
                <a:path w="29209" h="84454">
                  <a:moveTo>
                    <a:pt x="22478" y="30607"/>
                  </a:moveTo>
                  <a:lnTo>
                    <a:pt x="22478" y="30988"/>
                  </a:lnTo>
                  <a:lnTo>
                    <a:pt x="23113" y="30988"/>
                  </a:lnTo>
                  <a:lnTo>
                    <a:pt x="22478" y="30607"/>
                  </a:lnTo>
                  <a:close/>
                </a:path>
                <a:path w="29209" h="84454">
                  <a:moveTo>
                    <a:pt x="23748" y="26797"/>
                  </a:moveTo>
                  <a:lnTo>
                    <a:pt x="23625" y="30911"/>
                  </a:lnTo>
                  <a:lnTo>
                    <a:pt x="23825" y="30988"/>
                  </a:lnTo>
                  <a:lnTo>
                    <a:pt x="24180" y="30988"/>
                  </a:lnTo>
                  <a:lnTo>
                    <a:pt x="24510" y="30861"/>
                  </a:lnTo>
                  <a:lnTo>
                    <a:pt x="27812" y="30861"/>
                  </a:lnTo>
                  <a:lnTo>
                    <a:pt x="27812" y="30607"/>
                  </a:lnTo>
                  <a:lnTo>
                    <a:pt x="25526" y="30607"/>
                  </a:lnTo>
                  <a:lnTo>
                    <a:pt x="25526" y="27051"/>
                  </a:lnTo>
                  <a:lnTo>
                    <a:pt x="24295" y="27051"/>
                  </a:lnTo>
                  <a:lnTo>
                    <a:pt x="23748" y="26797"/>
                  </a:lnTo>
                  <a:close/>
                </a:path>
                <a:path w="29209" h="84454">
                  <a:moveTo>
                    <a:pt x="25653" y="30099"/>
                  </a:moveTo>
                  <a:lnTo>
                    <a:pt x="25526" y="30607"/>
                  </a:lnTo>
                  <a:lnTo>
                    <a:pt x="25907" y="30607"/>
                  </a:lnTo>
                  <a:lnTo>
                    <a:pt x="25907" y="30155"/>
                  </a:lnTo>
                  <a:lnTo>
                    <a:pt x="25653" y="30099"/>
                  </a:lnTo>
                  <a:close/>
                </a:path>
                <a:path w="29209" h="84454">
                  <a:moveTo>
                    <a:pt x="25946" y="30163"/>
                  </a:moveTo>
                  <a:lnTo>
                    <a:pt x="25907" y="30607"/>
                  </a:lnTo>
                  <a:lnTo>
                    <a:pt x="27812" y="30607"/>
                  </a:lnTo>
                  <a:lnTo>
                    <a:pt x="27812" y="30353"/>
                  </a:lnTo>
                  <a:lnTo>
                    <a:pt x="26796" y="30353"/>
                  </a:lnTo>
                  <a:lnTo>
                    <a:pt x="25946" y="30163"/>
                  </a:lnTo>
                  <a:close/>
                </a:path>
                <a:path w="29209" h="84454">
                  <a:moveTo>
                    <a:pt x="27360" y="27137"/>
                  </a:moveTo>
                  <a:lnTo>
                    <a:pt x="27000" y="27813"/>
                  </a:lnTo>
                  <a:lnTo>
                    <a:pt x="26283" y="28730"/>
                  </a:lnTo>
                  <a:lnTo>
                    <a:pt x="26441" y="28956"/>
                  </a:lnTo>
                  <a:lnTo>
                    <a:pt x="27076" y="29591"/>
                  </a:lnTo>
                  <a:lnTo>
                    <a:pt x="27812" y="30099"/>
                  </a:lnTo>
                  <a:lnTo>
                    <a:pt x="27812" y="30353"/>
                  </a:lnTo>
                  <a:lnTo>
                    <a:pt x="27939" y="30353"/>
                  </a:lnTo>
                  <a:lnTo>
                    <a:pt x="29082" y="30099"/>
                  </a:lnTo>
                  <a:lnTo>
                    <a:pt x="28638" y="29718"/>
                  </a:lnTo>
                  <a:lnTo>
                    <a:pt x="28257" y="29210"/>
                  </a:lnTo>
                  <a:lnTo>
                    <a:pt x="27939" y="28702"/>
                  </a:lnTo>
                  <a:lnTo>
                    <a:pt x="27470" y="27559"/>
                  </a:lnTo>
                  <a:lnTo>
                    <a:pt x="27360" y="27137"/>
                  </a:lnTo>
                  <a:close/>
                </a:path>
                <a:path w="29209" h="84454">
                  <a:moveTo>
                    <a:pt x="25907" y="28194"/>
                  </a:moveTo>
                  <a:lnTo>
                    <a:pt x="25907" y="29210"/>
                  </a:lnTo>
                  <a:lnTo>
                    <a:pt x="26283" y="28730"/>
                  </a:lnTo>
                  <a:lnTo>
                    <a:pt x="25907" y="28194"/>
                  </a:lnTo>
                  <a:close/>
                </a:path>
                <a:path w="29209" h="84454">
                  <a:moveTo>
                    <a:pt x="27304" y="26924"/>
                  </a:moveTo>
                  <a:lnTo>
                    <a:pt x="25526" y="26924"/>
                  </a:lnTo>
                  <a:lnTo>
                    <a:pt x="26111" y="27178"/>
                  </a:lnTo>
                  <a:lnTo>
                    <a:pt x="26720" y="27178"/>
                  </a:lnTo>
                  <a:lnTo>
                    <a:pt x="27304" y="26924"/>
                  </a:lnTo>
                  <a:close/>
                </a:path>
                <a:path w="29209" h="84454">
                  <a:moveTo>
                    <a:pt x="27474" y="26924"/>
                  </a:moveTo>
                  <a:lnTo>
                    <a:pt x="27304" y="26924"/>
                  </a:lnTo>
                  <a:lnTo>
                    <a:pt x="27360" y="27137"/>
                  </a:lnTo>
                  <a:lnTo>
                    <a:pt x="27474" y="26924"/>
                  </a:lnTo>
                  <a:close/>
                </a:path>
                <a:path w="29209" h="84454">
                  <a:moveTo>
                    <a:pt x="24510" y="24511"/>
                  </a:moveTo>
                  <a:lnTo>
                    <a:pt x="24609" y="25400"/>
                  </a:lnTo>
                  <a:lnTo>
                    <a:pt x="24904" y="25781"/>
                  </a:lnTo>
                  <a:lnTo>
                    <a:pt x="25209" y="26289"/>
                  </a:lnTo>
                  <a:lnTo>
                    <a:pt x="25399" y="26797"/>
                  </a:lnTo>
                  <a:lnTo>
                    <a:pt x="24853" y="27051"/>
                  </a:lnTo>
                  <a:lnTo>
                    <a:pt x="25526" y="27051"/>
                  </a:lnTo>
                  <a:lnTo>
                    <a:pt x="25526" y="26924"/>
                  </a:lnTo>
                  <a:lnTo>
                    <a:pt x="27474" y="26924"/>
                  </a:lnTo>
                  <a:lnTo>
                    <a:pt x="27609" y="26670"/>
                  </a:lnTo>
                  <a:lnTo>
                    <a:pt x="26034" y="26670"/>
                  </a:lnTo>
                  <a:lnTo>
                    <a:pt x="25590" y="25908"/>
                  </a:lnTo>
                  <a:lnTo>
                    <a:pt x="25069" y="25273"/>
                  </a:lnTo>
                  <a:lnTo>
                    <a:pt x="24510" y="24511"/>
                  </a:lnTo>
                  <a:close/>
                </a:path>
                <a:path w="29209" h="84454">
                  <a:moveTo>
                    <a:pt x="28320" y="23749"/>
                  </a:moveTo>
                  <a:lnTo>
                    <a:pt x="24510" y="23749"/>
                  </a:lnTo>
                  <a:lnTo>
                    <a:pt x="24510" y="24511"/>
                  </a:lnTo>
                  <a:lnTo>
                    <a:pt x="27939" y="24511"/>
                  </a:lnTo>
                  <a:lnTo>
                    <a:pt x="27406" y="25400"/>
                  </a:lnTo>
                  <a:lnTo>
                    <a:pt x="26771" y="26162"/>
                  </a:lnTo>
                  <a:lnTo>
                    <a:pt x="26034" y="26670"/>
                  </a:lnTo>
                  <a:lnTo>
                    <a:pt x="27609" y="26670"/>
                  </a:lnTo>
                  <a:lnTo>
                    <a:pt x="27812" y="26289"/>
                  </a:lnTo>
                  <a:lnTo>
                    <a:pt x="28320" y="24511"/>
                  </a:lnTo>
                  <a:lnTo>
                    <a:pt x="28320" y="23749"/>
                  </a:lnTo>
                  <a:close/>
                </a:path>
                <a:path w="29209" h="84454">
                  <a:moveTo>
                    <a:pt x="11028" y="19263"/>
                  </a:moveTo>
                  <a:lnTo>
                    <a:pt x="11302" y="19812"/>
                  </a:lnTo>
                  <a:lnTo>
                    <a:pt x="11988" y="20701"/>
                  </a:lnTo>
                  <a:lnTo>
                    <a:pt x="12826" y="21336"/>
                  </a:lnTo>
                  <a:lnTo>
                    <a:pt x="12949" y="20447"/>
                  </a:lnTo>
                  <a:lnTo>
                    <a:pt x="12191" y="20447"/>
                  </a:lnTo>
                  <a:lnTo>
                    <a:pt x="11353" y="19685"/>
                  </a:lnTo>
                  <a:lnTo>
                    <a:pt x="11028" y="19263"/>
                  </a:lnTo>
                  <a:close/>
                </a:path>
                <a:path w="29209" h="84454">
                  <a:moveTo>
                    <a:pt x="13092" y="19753"/>
                  </a:moveTo>
                  <a:lnTo>
                    <a:pt x="12949" y="20447"/>
                  </a:lnTo>
                  <a:lnTo>
                    <a:pt x="13207" y="20447"/>
                  </a:lnTo>
                  <a:lnTo>
                    <a:pt x="13092" y="19753"/>
                  </a:lnTo>
                  <a:close/>
                </a:path>
                <a:path w="29209" h="84454">
                  <a:moveTo>
                    <a:pt x="12699" y="14478"/>
                  </a:moveTo>
                  <a:lnTo>
                    <a:pt x="11556" y="14478"/>
                  </a:lnTo>
                  <a:lnTo>
                    <a:pt x="10413" y="17145"/>
                  </a:lnTo>
                  <a:lnTo>
                    <a:pt x="9944" y="18161"/>
                  </a:lnTo>
                  <a:lnTo>
                    <a:pt x="9639" y="19177"/>
                  </a:lnTo>
                  <a:lnTo>
                    <a:pt x="9397" y="20320"/>
                  </a:lnTo>
                  <a:lnTo>
                    <a:pt x="10159" y="20320"/>
                  </a:lnTo>
                  <a:lnTo>
                    <a:pt x="10159" y="17653"/>
                  </a:lnTo>
                  <a:lnTo>
                    <a:pt x="10980" y="17653"/>
                  </a:lnTo>
                  <a:lnTo>
                    <a:pt x="11214" y="17272"/>
                  </a:lnTo>
                  <a:lnTo>
                    <a:pt x="11953" y="16507"/>
                  </a:lnTo>
                  <a:lnTo>
                    <a:pt x="12826" y="15875"/>
                  </a:lnTo>
                  <a:lnTo>
                    <a:pt x="13197" y="15875"/>
                  </a:lnTo>
                  <a:lnTo>
                    <a:pt x="12699" y="14478"/>
                  </a:lnTo>
                  <a:close/>
                </a:path>
                <a:path w="29209" h="84454">
                  <a:moveTo>
                    <a:pt x="20573" y="19050"/>
                  </a:moveTo>
                  <a:lnTo>
                    <a:pt x="22478" y="19939"/>
                  </a:lnTo>
                  <a:lnTo>
                    <a:pt x="24495" y="19434"/>
                  </a:lnTo>
                  <a:lnTo>
                    <a:pt x="24500" y="19304"/>
                  </a:lnTo>
                  <a:lnTo>
                    <a:pt x="23647" y="19304"/>
                  </a:lnTo>
                  <a:lnTo>
                    <a:pt x="23444" y="19177"/>
                  </a:lnTo>
                  <a:lnTo>
                    <a:pt x="21462" y="19177"/>
                  </a:lnTo>
                  <a:lnTo>
                    <a:pt x="20573" y="19050"/>
                  </a:lnTo>
                  <a:close/>
                </a:path>
                <a:path w="29209" h="84454">
                  <a:moveTo>
                    <a:pt x="13135" y="17376"/>
                  </a:moveTo>
                  <a:lnTo>
                    <a:pt x="13092" y="19753"/>
                  </a:lnTo>
                  <a:lnTo>
                    <a:pt x="13261" y="19050"/>
                  </a:lnTo>
                  <a:lnTo>
                    <a:pt x="13588" y="18034"/>
                  </a:lnTo>
                  <a:lnTo>
                    <a:pt x="13135" y="17376"/>
                  </a:lnTo>
                  <a:close/>
                </a:path>
                <a:path w="29209" h="84454">
                  <a:moveTo>
                    <a:pt x="24510" y="19050"/>
                  </a:moveTo>
                  <a:lnTo>
                    <a:pt x="24104" y="19304"/>
                  </a:lnTo>
                  <a:lnTo>
                    <a:pt x="24500" y="19304"/>
                  </a:lnTo>
                  <a:lnTo>
                    <a:pt x="24510" y="19050"/>
                  </a:lnTo>
                  <a:close/>
                </a:path>
                <a:path w="29209" h="84454">
                  <a:moveTo>
                    <a:pt x="10980" y="17653"/>
                  </a:moveTo>
                  <a:lnTo>
                    <a:pt x="10159" y="17653"/>
                  </a:lnTo>
                  <a:lnTo>
                    <a:pt x="10667" y="18796"/>
                  </a:lnTo>
                  <a:lnTo>
                    <a:pt x="11028" y="19263"/>
                  </a:lnTo>
                  <a:lnTo>
                    <a:pt x="10794" y="18796"/>
                  </a:lnTo>
                  <a:lnTo>
                    <a:pt x="10693" y="18288"/>
                  </a:lnTo>
                  <a:lnTo>
                    <a:pt x="10746" y="18034"/>
                  </a:lnTo>
                  <a:lnTo>
                    <a:pt x="10980" y="17653"/>
                  </a:lnTo>
                  <a:close/>
                </a:path>
                <a:path w="29209" h="84454">
                  <a:moveTo>
                    <a:pt x="23240" y="19050"/>
                  </a:moveTo>
                  <a:lnTo>
                    <a:pt x="22351" y="19177"/>
                  </a:lnTo>
                  <a:lnTo>
                    <a:pt x="23444" y="19177"/>
                  </a:lnTo>
                  <a:lnTo>
                    <a:pt x="23240" y="19050"/>
                  </a:lnTo>
                  <a:close/>
                </a:path>
                <a:path w="29209" h="84454">
                  <a:moveTo>
                    <a:pt x="13660" y="16891"/>
                  </a:moveTo>
                  <a:lnTo>
                    <a:pt x="13207" y="16891"/>
                  </a:lnTo>
                  <a:lnTo>
                    <a:pt x="13754" y="17653"/>
                  </a:lnTo>
                  <a:lnTo>
                    <a:pt x="14503" y="18288"/>
                  </a:lnTo>
                  <a:lnTo>
                    <a:pt x="15366" y="18542"/>
                  </a:lnTo>
                  <a:lnTo>
                    <a:pt x="14693" y="18034"/>
                  </a:lnTo>
                  <a:lnTo>
                    <a:pt x="14058" y="17399"/>
                  </a:lnTo>
                  <a:lnTo>
                    <a:pt x="13660" y="16891"/>
                  </a:lnTo>
                  <a:close/>
                </a:path>
                <a:path w="29209" h="84454">
                  <a:moveTo>
                    <a:pt x="9283" y="14669"/>
                  </a:moveTo>
                  <a:lnTo>
                    <a:pt x="7238" y="17780"/>
                  </a:lnTo>
                  <a:lnTo>
                    <a:pt x="8407" y="16129"/>
                  </a:lnTo>
                  <a:lnTo>
                    <a:pt x="9143" y="15367"/>
                  </a:lnTo>
                  <a:lnTo>
                    <a:pt x="9283" y="14669"/>
                  </a:lnTo>
                  <a:close/>
                </a:path>
                <a:path w="29209" h="84454">
                  <a:moveTo>
                    <a:pt x="13197" y="15875"/>
                  </a:moveTo>
                  <a:lnTo>
                    <a:pt x="12826" y="15875"/>
                  </a:lnTo>
                  <a:lnTo>
                    <a:pt x="12931" y="16891"/>
                  </a:lnTo>
                  <a:lnTo>
                    <a:pt x="13135" y="17376"/>
                  </a:lnTo>
                  <a:lnTo>
                    <a:pt x="13207" y="16891"/>
                  </a:lnTo>
                  <a:lnTo>
                    <a:pt x="13660" y="16891"/>
                  </a:lnTo>
                  <a:lnTo>
                    <a:pt x="13519" y="16507"/>
                  </a:lnTo>
                  <a:lnTo>
                    <a:pt x="13197" y="15875"/>
                  </a:lnTo>
                  <a:close/>
                </a:path>
                <a:path w="29209" h="84454">
                  <a:moveTo>
                    <a:pt x="11683" y="13589"/>
                  </a:moveTo>
                  <a:lnTo>
                    <a:pt x="10281" y="14220"/>
                  </a:lnTo>
                  <a:lnTo>
                    <a:pt x="10213" y="14669"/>
                  </a:lnTo>
                  <a:lnTo>
                    <a:pt x="10105" y="15748"/>
                  </a:lnTo>
                  <a:lnTo>
                    <a:pt x="10208" y="16129"/>
                  </a:lnTo>
                  <a:lnTo>
                    <a:pt x="10318" y="17145"/>
                  </a:lnTo>
                  <a:lnTo>
                    <a:pt x="10502" y="15875"/>
                  </a:lnTo>
                  <a:lnTo>
                    <a:pt x="10987" y="14669"/>
                  </a:lnTo>
                  <a:lnTo>
                    <a:pt x="11683" y="13589"/>
                  </a:lnTo>
                  <a:close/>
                </a:path>
                <a:path w="29209" h="84454">
                  <a:moveTo>
                    <a:pt x="15366" y="14097"/>
                  </a:moveTo>
                  <a:lnTo>
                    <a:pt x="14516" y="14859"/>
                  </a:lnTo>
                  <a:lnTo>
                    <a:pt x="13855" y="15748"/>
                  </a:lnTo>
                  <a:lnTo>
                    <a:pt x="13686" y="16129"/>
                  </a:lnTo>
                  <a:lnTo>
                    <a:pt x="13588" y="16637"/>
                  </a:lnTo>
                  <a:lnTo>
                    <a:pt x="15401" y="14220"/>
                  </a:lnTo>
                  <a:close/>
                </a:path>
                <a:path w="29209" h="84454">
                  <a:moveTo>
                    <a:pt x="16128" y="14097"/>
                  </a:moveTo>
                  <a:lnTo>
                    <a:pt x="15493" y="14097"/>
                  </a:lnTo>
                  <a:lnTo>
                    <a:pt x="16128" y="14859"/>
                  </a:lnTo>
                  <a:lnTo>
                    <a:pt x="16128" y="14097"/>
                  </a:lnTo>
                  <a:close/>
                </a:path>
                <a:path w="29209" h="84454">
                  <a:moveTo>
                    <a:pt x="11048" y="12827"/>
                  </a:moveTo>
                  <a:lnTo>
                    <a:pt x="10490" y="12954"/>
                  </a:lnTo>
                  <a:lnTo>
                    <a:pt x="9956" y="13208"/>
                  </a:lnTo>
                  <a:lnTo>
                    <a:pt x="9524" y="13462"/>
                  </a:lnTo>
                  <a:lnTo>
                    <a:pt x="9283" y="14669"/>
                  </a:lnTo>
                  <a:lnTo>
                    <a:pt x="10281" y="14220"/>
                  </a:lnTo>
                  <a:lnTo>
                    <a:pt x="11048" y="12827"/>
                  </a:lnTo>
                  <a:close/>
                </a:path>
                <a:path w="29209" h="84454">
                  <a:moveTo>
                    <a:pt x="14820" y="127"/>
                  </a:moveTo>
                  <a:lnTo>
                    <a:pt x="14477" y="127"/>
                  </a:lnTo>
                  <a:lnTo>
                    <a:pt x="13995" y="1270"/>
                  </a:lnTo>
                  <a:lnTo>
                    <a:pt x="13631" y="2667"/>
                  </a:lnTo>
                  <a:lnTo>
                    <a:pt x="13525" y="3302"/>
                  </a:lnTo>
                  <a:lnTo>
                    <a:pt x="13461" y="5207"/>
                  </a:lnTo>
                  <a:lnTo>
                    <a:pt x="12699" y="5461"/>
                  </a:lnTo>
                  <a:lnTo>
                    <a:pt x="11772" y="7874"/>
                  </a:lnTo>
                  <a:lnTo>
                    <a:pt x="11391" y="9144"/>
                  </a:lnTo>
                  <a:lnTo>
                    <a:pt x="11175" y="10541"/>
                  </a:lnTo>
                  <a:lnTo>
                    <a:pt x="11175" y="13081"/>
                  </a:lnTo>
                  <a:lnTo>
                    <a:pt x="11937" y="12065"/>
                  </a:lnTo>
                  <a:lnTo>
                    <a:pt x="11937" y="10541"/>
                  </a:lnTo>
                  <a:lnTo>
                    <a:pt x="12090" y="9271"/>
                  </a:lnTo>
                  <a:lnTo>
                    <a:pt x="12433" y="7874"/>
                  </a:lnTo>
                  <a:lnTo>
                    <a:pt x="12953" y="6604"/>
                  </a:lnTo>
                  <a:lnTo>
                    <a:pt x="13512" y="5715"/>
                  </a:lnTo>
                  <a:lnTo>
                    <a:pt x="13893" y="4826"/>
                  </a:lnTo>
                  <a:lnTo>
                    <a:pt x="14096" y="3683"/>
                  </a:lnTo>
                  <a:lnTo>
                    <a:pt x="14096" y="2540"/>
                  </a:lnTo>
                  <a:lnTo>
                    <a:pt x="14820" y="127"/>
                  </a:lnTo>
                  <a:close/>
                </a:path>
                <a:path w="29209" h="84454">
                  <a:moveTo>
                    <a:pt x="14858" y="0"/>
                  </a:moveTo>
                  <a:lnTo>
                    <a:pt x="12064" y="0"/>
                  </a:lnTo>
                  <a:lnTo>
                    <a:pt x="11810" y="889"/>
                  </a:lnTo>
                  <a:lnTo>
                    <a:pt x="11429" y="1905"/>
                  </a:lnTo>
                  <a:lnTo>
                    <a:pt x="10909" y="2667"/>
                  </a:lnTo>
                  <a:lnTo>
                    <a:pt x="10261" y="3302"/>
                  </a:lnTo>
                  <a:lnTo>
                    <a:pt x="9524" y="3683"/>
                  </a:lnTo>
                  <a:lnTo>
                    <a:pt x="10490" y="3556"/>
                  </a:lnTo>
                  <a:lnTo>
                    <a:pt x="11315" y="2921"/>
                  </a:lnTo>
                  <a:lnTo>
                    <a:pt x="11810" y="2032"/>
                  </a:lnTo>
                  <a:lnTo>
                    <a:pt x="11683" y="1651"/>
                  </a:lnTo>
                  <a:lnTo>
                    <a:pt x="12445" y="127"/>
                  </a:lnTo>
                  <a:lnTo>
                    <a:pt x="14820" y="127"/>
                  </a:lnTo>
                  <a:lnTo>
                    <a:pt x="14858" y="0"/>
                  </a:lnTo>
                  <a:close/>
                </a:path>
                <a:path w="29209" h="84454">
                  <a:moveTo>
                    <a:pt x="15366" y="58928"/>
                  </a:moveTo>
                  <a:lnTo>
                    <a:pt x="15239" y="58928"/>
                  </a:lnTo>
                  <a:lnTo>
                    <a:pt x="15239" y="62230"/>
                  </a:lnTo>
                  <a:lnTo>
                    <a:pt x="15366" y="62230"/>
                  </a:lnTo>
                  <a:lnTo>
                    <a:pt x="15366" y="58928"/>
                  </a:lnTo>
                  <a:close/>
                </a:path>
                <a:path w="29209" h="84454">
                  <a:moveTo>
                    <a:pt x="16128" y="62128"/>
                  </a:moveTo>
                  <a:lnTo>
                    <a:pt x="15735" y="62128"/>
                  </a:lnTo>
                  <a:lnTo>
                    <a:pt x="15366" y="62230"/>
                  </a:lnTo>
                  <a:lnTo>
                    <a:pt x="16509" y="62230"/>
                  </a:lnTo>
                  <a:lnTo>
                    <a:pt x="16128" y="62128"/>
                  </a:lnTo>
                  <a:close/>
                </a:path>
                <a:path w="29209" h="84454">
                  <a:moveTo>
                    <a:pt x="13890" y="59163"/>
                  </a:moveTo>
                  <a:lnTo>
                    <a:pt x="13711" y="59690"/>
                  </a:lnTo>
                  <a:lnTo>
                    <a:pt x="13487" y="60528"/>
                  </a:lnTo>
                  <a:lnTo>
                    <a:pt x="13334" y="61341"/>
                  </a:lnTo>
                  <a:lnTo>
                    <a:pt x="13932" y="59309"/>
                  </a:lnTo>
                  <a:lnTo>
                    <a:pt x="13890" y="59163"/>
                  </a:lnTo>
                  <a:close/>
                </a:path>
                <a:path w="29209" h="84454">
                  <a:moveTo>
                    <a:pt x="15366" y="58420"/>
                  </a:moveTo>
                  <a:lnTo>
                    <a:pt x="11810" y="58420"/>
                  </a:lnTo>
                  <a:lnTo>
                    <a:pt x="12496" y="58750"/>
                  </a:lnTo>
                  <a:lnTo>
                    <a:pt x="13220" y="59004"/>
                  </a:lnTo>
                  <a:lnTo>
                    <a:pt x="13890" y="59163"/>
                  </a:lnTo>
                  <a:lnTo>
                    <a:pt x="13969" y="58928"/>
                  </a:lnTo>
                  <a:lnTo>
                    <a:pt x="15366" y="58928"/>
                  </a:lnTo>
                  <a:lnTo>
                    <a:pt x="15366" y="58420"/>
                  </a:lnTo>
                  <a:close/>
                </a:path>
                <a:path w="29209" h="84454">
                  <a:moveTo>
                    <a:pt x="15239" y="56896"/>
                  </a:moveTo>
                  <a:lnTo>
                    <a:pt x="14808" y="57277"/>
                  </a:lnTo>
                  <a:lnTo>
                    <a:pt x="14452" y="57759"/>
                  </a:lnTo>
                  <a:lnTo>
                    <a:pt x="14223" y="58293"/>
                  </a:lnTo>
                  <a:lnTo>
                    <a:pt x="15366" y="58293"/>
                  </a:lnTo>
                  <a:lnTo>
                    <a:pt x="15366" y="58420"/>
                  </a:lnTo>
                  <a:lnTo>
                    <a:pt x="16255" y="58420"/>
                  </a:lnTo>
                  <a:lnTo>
                    <a:pt x="16586" y="57645"/>
                  </a:lnTo>
                  <a:lnTo>
                    <a:pt x="16975" y="56992"/>
                  </a:lnTo>
                  <a:lnTo>
                    <a:pt x="15239" y="56896"/>
                  </a:lnTo>
                  <a:close/>
                </a:path>
                <a:path w="29209" h="84454">
                  <a:moveTo>
                    <a:pt x="17525" y="56261"/>
                  </a:moveTo>
                  <a:lnTo>
                    <a:pt x="16975" y="56992"/>
                  </a:lnTo>
                  <a:lnTo>
                    <a:pt x="17525" y="57023"/>
                  </a:lnTo>
                  <a:lnTo>
                    <a:pt x="17525" y="56261"/>
                  </a:lnTo>
                  <a:close/>
                </a:path>
                <a:path w="29209" h="84454">
                  <a:moveTo>
                    <a:pt x="19938" y="79502"/>
                  </a:moveTo>
                  <a:lnTo>
                    <a:pt x="19659" y="80530"/>
                  </a:lnTo>
                  <a:lnTo>
                    <a:pt x="19037" y="81432"/>
                  </a:lnTo>
                  <a:lnTo>
                    <a:pt x="18160" y="82042"/>
                  </a:lnTo>
                  <a:lnTo>
                    <a:pt x="17017" y="82296"/>
                  </a:lnTo>
                  <a:lnTo>
                    <a:pt x="16116" y="82931"/>
                  </a:lnTo>
                  <a:lnTo>
                    <a:pt x="15062" y="83312"/>
                  </a:lnTo>
                  <a:lnTo>
                    <a:pt x="14259" y="83405"/>
                  </a:lnTo>
                  <a:lnTo>
                    <a:pt x="13969" y="83947"/>
                  </a:lnTo>
                  <a:lnTo>
                    <a:pt x="15379" y="83832"/>
                  </a:lnTo>
                  <a:lnTo>
                    <a:pt x="16738" y="83350"/>
                  </a:lnTo>
                  <a:lnTo>
                    <a:pt x="19557" y="81280"/>
                  </a:lnTo>
                  <a:lnTo>
                    <a:pt x="20065" y="80137"/>
                  </a:lnTo>
                  <a:lnTo>
                    <a:pt x="19938" y="80137"/>
                  </a:lnTo>
                  <a:lnTo>
                    <a:pt x="19938" y="79502"/>
                  </a:lnTo>
                  <a:close/>
                </a:path>
                <a:path w="29209" h="84454">
                  <a:moveTo>
                    <a:pt x="14792" y="82283"/>
                  </a:moveTo>
                  <a:lnTo>
                    <a:pt x="14529" y="82356"/>
                  </a:lnTo>
                  <a:lnTo>
                    <a:pt x="14389" y="82727"/>
                  </a:lnTo>
                  <a:lnTo>
                    <a:pt x="13969" y="83439"/>
                  </a:lnTo>
                  <a:lnTo>
                    <a:pt x="14259" y="83405"/>
                  </a:lnTo>
                  <a:lnTo>
                    <a:pt x="14792" y="82283"/>
                  </a:lnTo>
                  <a:close/>
                </a:path>
                <a:path w="29209" h="84454">
                  <a:moveTo>
                    <a:pt x="13280" y="78605"/>
                  </a:moveTo>
                  <a:lnTo>
                    <a:pt x="12801" y="79667"/>
                  </a:lnTo>
                  <a:lnTo>
                    <a:pt x="12077" y="80733"/>
                  </a:lnTo>
                  <a:lnTo>
                    <a:pt x="11175" y="81661"/>
                  </a:lnTo>
                  <a:lnTo>
                    <a:pt x="11175" y="82550"/>
                  </a:lnTo>
                  <a:lnTo>
                    <a:pt x="12572" y="82219"/>
                  </a:lnTo>
                  <a:lnTo>
                    <a:pt x="12673" y="81749"/>
                  </a:lnTo>
                  <a:lnTo>
                    <a:pt x="13969" y="79629"/>
                  </a:lnTo>
                  <a:lnTo>
                    <a:pt x="15239" y="79629"/>
                  </a:lnTo>
                  <a:lnTo>
                    <a:pt x="15239" y="78613"/>
                  </a:lnTo>
                  <a:lnTo>
                    <a:pt x="13280" y="78605"/>
                  </a:lnTo>
                  <a:close/>
                </a:path>
                <a:path w="29209" h="84454">
                  <a:moveTo>
                    <a:pt x="14816" y="81346"/>
                  </a:moveTo>
                  <a:lnTo>
                    <a:pt x="13931" y="81749"/>
                  </a:lnTo>
                  <a:lnTo>
                    <a:pt x="12793" y="82143"/>
                  </a:lnTo>
                  <a:lnTo>
                    <a:pt x="12699" y="82423"/>
                  </a:lnTo>
                  <a:lnTo>
                    <a:pt x="14008" y="82499"/>
                  </a:lnTo>
                  <a:lnTo>
                    <a:pt x="14529" y="82356"/>
                  </a:lnTo>
                  <a:lnTo>
                    <a:pt x="14647" y="82042"/>
                  </a:lnTo>
                  <a:lnTo>
                    <a:pt x="14816" y="81346"/>
                  </a:lnTo>
                  <a:close/>
                </a:path>
                <a:path w="29209" h="84454">
                  <a:moveTo>
                    <a:pt x="15239" y="81153"/>
                  </a:moveTo>
                  <a:lnTo>
                    <a:pt x="14816" y="81346"/>
                  </a:lnTo>
                  <a:lnTo>
                    <a:pt x="14647" y="82042"/>
                  </a:lnTo>
                  <a:lnTo>
                    <a:pt x="14529" y="82356"/>
                  </a:lnTo>
                  <a:lnTo>
                    <a:pt x="14748" y="82296"/>
                  </a:lnTo>
                  <a:lnTo>
                    <a:pt x="14871" y="82105"/>
                  </a:lnTo>
                  <a:lnTo>
                    <a:pt x="15239" y="81153"/>
                  </a:lnTo>
                  <a:close/>
                </a:path>
                <a:path w="29209" h="84454">
                  <a:moveTo>
                    <a:pt x="16437" y="81153"/>
                  </a:moveTo>
                  <a:lnTo>
                    <a:pt x="15239" y="81153"/>
                  </a:lnTo>
                  <a:lnTo>
                    <a:pt x="14792" y="82283"/>
                  </a:lnTo>
                  <a:lnTo>
                    <a:pt x="15303" y="82143"/>
                  </a:lnTo>
                  <a:lnTo>
                    <a:pt x="16345" y="81432"/>
                  </a:lnTo>
                  <a:lnTo>
                    <a:pt x="16437" y="81153"/>
                  </a:lnTo>
                  <a:close/>
                </a:path>
                <a:path w="29209" h="84454">
                  <a:moveTo>
                    <a:pt x="16618" y="80315"/>
                  </a:moveTo>
                  <a:lnTo>
                    <a:pt x="16459" y="80492"/>
                  </a:lnTo>
                  <a:lnTo>
                    <a:pt x="14858" y="81153"/>
                  </a:lnTo>
                  <a:lnTo>
                    <a:pt x="14816" y="81346"/>
                  </a:lnTo>
                  <a:lnTo>
                    <a:pt x="15239" y="81153"/>
                  </a:lnTo>
                  <a:lnTo>
                    <a:pt x="16437" y="81153"/>
                  </a:lnTo>
                  <a:lnTo>
                    <a:pt x="16618" y="80315"/>
                  </a:lnTo>
                  <a:close/>
                </a:path>
                <a:path w="29209" h="84454">
                  <a:moveTo>
                    <a:pt x="18160" y="76581"/>
                  </a:moveTo>
                  <a:lnTo>
                    <a:pt x="17640" y="78105"/>
                  </a:lnTo>
                  <a:lnTo>
                    <a:pt x="16662" y="79348"/>
                  </a:lnTo>
                  <a:lnTo>
                    <a:pt x="16618" y="80315"/>
                  </a:lnTo>
                  <a:lnTo>
                    <a:pt x="17678" y="79133"/>
                  </a:lnTo>
                  <a:lnTo>
                    <a:pt x="18138" y="77546"/>
                  </a:lnTo>
                  <a:lnTo>
                    <a:pt x="18160" y="76581"/>
                  </a:lnTo>
                  <a:close/>
                </a:path>
                <a:path w="29209" h="84454">
                  <a:moveTo>
                    <a:pt x="16382" y="77470"/>
                  </a:moveTo>
                  <a:lnTo>
                    <a:pt x="15493" y="79629"/>
                  </a:lnTo>
                  <a:lnTo>
                    <a:pt x="15239" y="79629"/>
                  </a:lnTo>
                  <a:lnTo>
                    <a:pt x="15239" y="80264"/>
                  </a:lnTo>
                  <a:lnTo>
                    <a:pt x="16611" y="79413"/>
                  </a:lnTo>
                  <a:lnTo>
                    <a:pt x="16492" y="77978"/>
                  </a:lnTo>
                  <a:lnTo>
                    <a:pt x="16382" y="77470"/>
                  </a:lnTo>
                  <a:close/>
                </a:path>
                <a:path w="29209" h="84454">
                  <a:moveTo>
                    <a:pt x="16128" y="75692"/>
                  </a:moveTo>
                  <a:lnTo>
                    <a:pt x="15366" y="75692"/>
                  </a:lnTo>
                  <a:lnTo>
                    <a:pt x="14763" y="76695"/>
                  </a:lnTo>
                  <a:lnTo>
                    <a:pt x="14236" y="77323"/>
                  </a:lnTo>
                  <a:lnTo>
                    <a:pt x="14236" y="77546"/>
                  </a:lnTo>
                  <a:lnTo>
                    <a:pt x="13842" y="78613"/>
                  </a:lnTo>
                  <a:lnTo>
                    <a:pt x="15239" y="78613"/>
                  </a:lnTo>
                  <a:lnTo>
                    <a:pt x="16128" y="75692"/>
                  </a:lnTo>
                  <a:close/>
                </a:path>
                <a:path w="29209" h="84454">
                  <a:moveTo>
                    <a:pt x="13334" y="78486"/>
                  </a:moveTo>
                  <a:lnTo>
                    <a:pt x="12373" y="78486"/>
                  </a:lnTo>
                  <a:lnTo>
                    <a:pt x="12877" y="78600"/>
                  </a:lnTo>
                  <a:lnTo>
                    <a:pt x="13280" y="78605"/>
                  </a:lnTo>
                  <a:close/>
                </a:path>
                <a:path w="29209" h="84454">
                  <a:moveTo>
                    <a:pt x="9524" y="74168"/>
                  </a:moveTo>
                  <a:lnTo>
                    <a:pt x="10120" y="74625"/>
                  </a:lnTo>
                  <a:lnTo>
                    <a:pt x="10744" y="74955"/>
                  </a:lnTo>
                  <a:lnTo>
                    <a:pt x="11429" y="75184"/>
                  </a:lnTo>
                  <a:lnTo>
                    <a:pt x="10888" y="76009"/>
                  </a:lnTo>
                  <a:lnTo>
                    <a:pt x="10138" y="76962"/>
                  </a:lnTo>
                  <a:lnTo>
                    <a:pt x="10032" y="78486"/>
                  </a:lnTo>
                  <a:lnTo>
                    <a:pt x="12373" y="78486"/>
                  </a:lnTo>
                  <a:lnTo>
                    <a:pt x="11925" y="78384"/>
                  </a:lnTo>
                  <a:lnTo>
                    <a:pt x="11048" y="77978"/>
                  </a:lnTo>
                  <a:lnTo>
                    <a:pt x="10789" y="77546"/>
                  </a:lnTo>
                  <a:lnTo>
                    <a:pt x="10680" y="77323"/>
                  </a:lnTo>
                  <a:lnTo>
                    <a:pt x="11263" y="76377"/>
                  </a:lnTo>
                  <a:lnTo>
                    <a:pt x="11810" y="75311"/>
                  </a:lnTo>
                  <a:lnTo>
                    <a:pt x="11010" y="75018"/>
                  </a:lnTo>
                  <a:lnTo>
                    <a:pt x="10228" y="74612"/>
                  </a:lnTo>
                  <a:lnTo>
                    <a:pt x="9524" y="74168"/>
                  </a:lnTo>
                  <a:close/>
                </a:path>
                <a:path w="29209" h="84454">
                  <a:moveTo>
                    <a:pt x="13934" y="75558"/>
                  </a:moveTo>
                  <a:lnTo>
                    <a:pt x="13742" y="76581"/>
                  </a:lnTo>
                  <a:lnTo>
                    <a:pt x="13619" y="77089"/>
                  </a:lnTo>
                  <a:lnTo>
                    <a:pt x="13207" y="78232"/>
                  </a:lnTo>
                  <a:lnTo>
                    <a:pt x="14114" y="77470"/>
                  </a:lnTo>
                  <a:lnTo>
                    <a:pt x="14236" y="76377"/>
                  </a:lnTo>
                  <a:lnTo>
                    <a:pt x="13934" y="75558"/>
                  </a:lnTo>
                  <a:close/>
                </a:path>
                <a:path w="29209" h="84454">
                  <a:moveTo>
                    <a:pt x="13969" y="73660"/>
                  </a:moveTo>
                  <a:lnTo>
                    <a:pt x="13467" y="74295"/>
                  </a:lnTo>
                  <a:lnTo>
                    <a:pt x="12890" y="74739"/>
                  </a:lnTo>
                  <a:lnTo>
                    <a:pt x="12191" y="75057"/>
                  </a:lnTo>
                  <a:lnTo>
                    <a:pt x="11940" y="75057"/>
                  </a:lnTo>
                  <a:lnTo>
                    <a:pt x="11810" y="75311"/>
                  </a:lnTo>
                  <a:lnTo>
                    <a:pt x="13842" y="75311"/>
                  </a:lnTo>
                  <a:lnTo>
                    <a:pt x="13934" y="75558"/>
                  </a:lnTo>
                  <a:lnTo>
                    <a:pt x="13969" y="73660"/>
                  </a:lnTo>
                  <a:close/>
                </a:path>
                <a:path w="29209" h="84454">
                  <a:moveTo>
                    <a:pt x="13715" y="70358"/>
                  </a:moveTo>
                  <a:lnTo>
                    <a:pt x="12445" y="73787"/>
                  </a:lnTo>
                  <a:lnTo>
                    <a:pt x="11810" y="75057"/>
                  </a:lnTo>
                  <a:lnTo>
                    <a:pt x="11940" y="75057"/>
                  </a:lnTo>
                  <a:lnTo>
                    <a:pt x="12640" y="73660"/>
                  </a:lnTo>
                  <a:lnTo>
                    <a:pt x="13258" y="72072"/>
                  </a:lnTo>
                  <a:lnTo>
                    <a:pt x="13715" y="70358"/>
                  </a:lnTo>
                  <a:close/>
                </a:path>
                <a:path w="29209" h="84454">
                  <a:moveTo>
                    <a:pt x="10928" y="69362"/>
                  </a:moveTo>
                  <a:lnTo>
                    <a:pt x="10359" y="70358"/>
                  </a:lnTo>
                  <a:lnTo>
                    <a:pt x="10286" y="72263"/>
                  </a:lnTo>
                  <a:lnTo>
                    <a:pt x="10653" y="70612"/>
                  </a:lnTo>
                  <a:lnTo>
                    <a:pt x="10413" y="70612"/>
                  </a:lnTo>
                  <a:lnTo>
                    <a:pt x="10928" y="69362"/>
                  </a:lnTo>
                  <a:close/>
                </a:path>
                <a:path w="29209" h="84454">
                  <a:moveTo>
                    <a:pt x="10933" y="69353"/>
                  </a:moveTo>
                  <a:lnTo>
                    <a:pt x="10413" y="70612"/>
                  </a:lnTo>
                  <a:lnTo>
                    <a:pt x="10653" y="70612"/>
                  </a:lnTo>
                  <a:lnTo>
                    <a:pt x="10933" y="69353"/>
                  </a:lnTo>
                  <a:close/>
                </a:path>
                <a:path w="29209" h="84454">
                  <a:moveTo>
                    <a:pt x="10413" y="64008"/>
                  </a:moveTo>
                  <a:lnTo>
                    <a:pt x="9270" y="64008"/>
                  </a:lnTo>
                  <a:lnTo>
                    <a:pt x="8369" y="64452"/>
                  </a:lnTo>
                  <a:lnTo>
                    <a:pt x="5841" y="69469"/>
                  </a:lnTo>
                  <a:lnTo>
                    <a:pt x="6064" y="69850"/>
                  </a:lnTo>
                  <a:lnTo>
                    <a:pt x="6286" y="70116"/>
                  </a:lnTo>
                  <a:lnTo>
                    <a:pt x="6603" y="70358"/>
                  </a:lnTo>
                  <a:lnTo>
                    <a:pt x="6710" y="69342"/>
                  </a:lnTo>
                  <a:lnTo>
                    <a:pt x="6836" y="68834"/>
                  </a:lnTo>
                  <a:lnTo>
                    <a:pt x="10413" y="64516"/>
                  </a:lnTo>
                  <a:lnTo>
                    <a:pt x="10413" y="64008"/>
                  </a:lnTo>
                  <a:close/>
                </a:path>
                <a:path w="29209" h="84454">
                  <a:moveTo>
                    <a:pt x="11146" y="68476"/>
                  </a:moveTo>
                  <a:lnTo>
                    <a:pt x="10286" y="68605"/>
                  </a:lnTo>
                  <a:lnTo>
                    <a:pt x="9371" y="69088"/>
                  </a:lnTo>
                  <a:lnTo>
                    <a:pt x="8635" y="69850"/>
                  </a:lnTo>
                  <a:lnTo>
                    <a:pt x="9359" y="69342"/>
                  </a:lnTo>
                  <a:lnTo>
                    <a:pt x="10185" y="68999"/>
                  </a:lnTo>
                  <a:lnTo>
                    <a:pt x="11048" y="68834"/>
                  </a:lnTo>
                  <a:lnTo>
                    <a:pt x="11198" y="68707"/>
                  </a:lnTo>
                  <a:lnTo>
                    <a:pt x="11048" y="68707"/>
                  </a:lnTo>
                  <a:lnTo>
                    <a:pt x="11146" y="68476"/>
                  </a:lnTo>
                  <a:close/>
                </a:path>
                <a:path w="29209" h="84454">
                  <a:moveTo>
                    <a:pt x="14223" y="68707"/>
                  </a:moveTo>
                  <a:lnTo>
                    <a:pt x="11302" y="68707"/>
                  </a:lnTo>
                  <a:lnTo>
                    <a:pt x="11073" y="69109"/>
                  </a:lnTo>
                  <a:lnTo>
                    <a:pt x="11874" y="69151"/>
                  </a:lnTo>
                  <a:lnTo>
                    <a:pt x="13068" y="69367"/>
                  </a:lnTo>
                  <a:lnTo>
                    <a:pt x="14223" y="69723"/>
                  </a:lnTo>
                  <a:lnTo>
                    <a:pt x="14223" y="68707"/>
                  </a:lnTo>
                  <a:close/>
                </a:path>
                <a:path w="29209" h="84454">
                  <a:moveTo>
                    <a:pt x="11033" y="69107"/>
                  </a:moveTo>
                  <a:lnTo>
                    <a:pt x="10933" y="69353"/>
                  </a:lnTo>
                  <a:lnTo>
                    <a:pt x="11048" y="69151"/>
                  </a:lnTo>
                  <a:close/>
                </a:path>
                <a:path w="29209" h="84454">
                  <a:moveTo>
                    <a:pt x="11302" y="68707"/>
                  </a:moveTo>
                  <a:lnTo>
                    <a:pt x="11164" y="68790"/>
                  </a:lnTo>
                  <a:lnTo>
                    <a:pt x="11073" y="69109"/>
                  </a:lnTo>
                  <a:lnTo>
                    <a:pt x="11302" y="68707"/>
                  </a:lnTo>
                  <a:close/>
                </a:path>
                <a:path w="29209" h="84454">
                  <a:moveTo>
                    <a:pt x="11164" y="68790"/>
                  </a:moveTo>
                  <a:lnTo>
                    <a:pt x="11033" y="69107"/>
                  </a:lnTo>
                  <a:lnTo>
                    <a:pt x="11164" y="68790"/>
                  </a:lnTo>
                  <a:close/>
                </a:path>
                <a:path w="29209" h="84454">
                  <a:moveTo>
                    <a:pt x="11042" y="68863"/>
                  </a:moveTo>
                  <a:lnTo>
                    <a:pt x="10667" y="69088"/>
                  </a:lnTo>
                  <a:lnTo>
                    <a:pt x="10988" y="69104"/>
                  </a:lnTo>
                  <a:lnTo>
                    <a:pt x="11042" y="68863"/>
                  </a:lnTo>
                  <a:close/>
                </a:path>
                <a:path w="29209" h="84454">
                  <a:moveTo>
                    <a:pt x="11091" y="68834"/>
                  </a:moveTo>
                  <a:close/>
                </a:path>
                <a:path w="29209" h="84454">
                  <a:moveTo>
                    <a:pt x="13169" y="68630"/>
                  </a:moveTo>
                  <a:lnTo>
                    <a:pt x="12103" y="68630"/>
                  </a:lnTo>
                  <a:lnTo>
                    <a:pt x="11202" y="68695"/>
                  </a:lnTo>
                  <a:lnTo>
                    <a:pt x="14223" y="68707"/>
                  </a:lnTo>
                  <a:lnTo>
                    <a:pt x="13169" y="68630"/>
                  </a:lnTo>
                  <a:close/>
                </a:path>
                <a:path w="29209" h="84454">
                  <a:moveTo>
                    <a:pt x="11753" y="67359"/>
                  </a:moveTo>
                  <a:lnTo>
                    <a:pt x="11442" y="67779"/>
                  </a:lnTo>
                  <a:lnTo>
                    <a:pt x="11146" y="68476"/>
                  </a:lnTo>
                  <a:lnTo>
                    <a:pt x="11302" y="68453"/>
                  </a:lnTo>
                  <a:lnTo>
                    <a:pt x="11753" y="67359"/>
                  </a:lnTo>
                  <a:close/>
                </a:path>
                <a:path w="29209" h="84454">
                  <a:moveTo>
                    <a:pt x="7619" y="62230"/>
                  </a:moveTo>
                  <a:lnTo>
                    <a:pt x="3189" y="66903"/>
                  </a:lnTo>
                  <a:lnTo>
                    <a:pt x="4063" y="68072"/>
                  </a:lnTo>
                  <a:lnTo>
                    <a:pt x="5460" y="65532"/>
                  </a:lnTo>
                  <a:lnTo>
                    <a:pt x="6743" y="63830"/>
                  </a:lnTo>
                  <a:lnTo>
                    <a:pt x="7442" y="63296"/>
                  </a:lnTo>
                  <a:lnTo>
                    <a:pt x="8119" y="63042"/>
                  </a:lnTo>
                  <a:lnTo>
                    <a:pt x="8149" y="62865"/>
                  </a:lnTo>
                  <a:lnTo>
                    <a:pt x="7619" y="62230"/>
                  </a:lnTo>
                  <a:close/>
                </a:path>
                <a:path w="29209" h="84454">
                  <a:moveTo>
                    <a:pt x="12826" y="66294"/>
                  </a:moveTo>
                  <a:lnTo>
                    <a:pt x="12191" y="66294"/>
                  </a:lnTo>
                  <a:lnTo>
                    <a:pt x="11753" y="67359"/>
                  </a:lnTo>
                  <a:lnTo>
                    <a:pt x="12052" y="66954"/>
                  </a:lnTo>
                  <a:lnTo>
                    <a:pt x="12826" y="66294"/>
                  </a:lnTo>
                  <a:close/>
                </a:path>
                <a:path w="29209" h="84454">
                  <a:moveTo>
                    <a:pt x="6451" y="59601"/>
                  </a:moveTo>
                  <a:lnTo>
                    <a:pt x="5359" y="59601"/>
                  </a:lnTo>
                  <a:lnTo>
                    <a:pt x="4444" y="60071"/>
                  </a:lnTo>
                  <a:lnTo>
                    <a:pt x="3467" y="60807"/>
                  </a:lnTo>
                  <a:lnTo>
                    <a:pt x="2679" y="61760"/>
                  </a:lnTo>
                  <a:lnTo>
                    <a:pt x="2158" y="62865"/>
                  </a:lnTo>
                  <a:lnTo>
                    <a:pt x="2158" y="64135"/>
                  </a:lnTo>
                  <a:lnTo>
                    <a:pt x="2590" y="63042"/>
                  </a:lnTo>
                  <a:lnTo>
                    <a:pt x="3289" y="62077"/>
                  </a:lnTo>
                  <a:lnTo>
                    <a:pt x="4190" y="61341"/>
                  </a:lnTo>
                  <a:lnTo>
                    <a:pt x="5156" y="61150"/>
                  </a:lnTo>
                  <a:lnTo>
                    <a:pt x="7302" y="61150"/>
                  </a:lnTo>
                  <a:lnTo>
                    <a:pt x="7365" y="60071"/>
                  </a:lnTo>
                  <a:lnTo>
                    <a:pt x="6451" y="59601"/>
                  </a:lnTo>
                  <a:close/>
                </a:path>
                <a:path w="29209" h="84454">
                  <a:moveTo>
                    <a:pt x="7302" y="61150"/>
                  </a:moveTo>
                  <a:lnTo>
                    <a:pt x="6146" y="61150"/>
                  </a:lnTo>
                  <a:lnTo>
                    <a:pt x="7111" y="61341"/>
                  </a:lnTo>
                  <a:lnTo>
                    <a:pt x="7302" y="61150"/>
                  </a:lnTo>
                  <a:close/>
                </a:path>
              </a:pathLst>
            </a:custGeom>
            <a:solidFill>
              <a:srgbClr val="FFFFFF"/>
            </a:solidFill>
          </p:spPr>
          <p:txBody>
            <a:bodyPr wrap="square" lIns="0" tIns="0" rIns="0" bIns="0" rtlCol="0"/>
            <a:lstStyle/>
            <a:p>
              <a:endParaRPr dirty="0"/>
            </a:p>
          </p:txBody>
        </p:sp>
        <p:sp>
          <p:nvSpPr>
            <p:cNvPr id="27" name="object 27"/>
            <p:cNvSpPr/>
            <p:nvPr/>
          </p:nvSpPr>
          <p:spPr>
            <a:xfrm>
              <a:off x="7882712" y="4450105"/>
              <a:ext cx="20955" cy="71755"/>
            </a:xfrm>
            <a:custGeom>
              <a:avLst/>
              <a:gdLst/>
              <a:ahLst/>
              <a:cxnLst/>
              <a:rect l="l" t="t" r="r" b="b"/>
              <a:pathLst>
                <a:path w="20954" h="71754">
                  <a:moveTo>
                    <a:pt x="2336" y="32372"/>
                  </a:moveTo>
                  <a:lnTo>
                    <a:pt x="1943" y="31686"/>
                  </a:lnTo>
                  <a:lnTo>
                    <a:pt x="1397" y="31115"/>
                  </a:lnTo>
                  <a:lnTo>
                    <a:pt x="431" y="30467"/>
                  </a:lnTo>
                  <a:lnTo>
                    <a:pt x="762" y="30734"/>
                  </a:lnTo>
                  <a:lnTo>
                    <a:pt x="1143" y="31115"/>
                  </a:lnTo>
                  <a:lnTo>
                    <a:pt x="1905" y="31750"/>
                  </a:lnTo>
                  <a:lnTo>
                    <a:pt x="2336" y="32372"/>
                  </a:lnTo>
                  <a:close/>
                </a:path>
                <a:path w="20954" h="71754">
                  <a:moveTo>
                    <a:pt x="12103" y="6985"/>
                  </a:moveTo>
                  <a:lnTo>
                    <a:pt x="10299" y="3810"/>
                  </a:lnTo>
                  <a:lnTo>
                    <a:pt x="9156" y="6985"/>
                  </a:lnTo>
                  <a:lnTo>
                    <a:pt x="12103" y="6985"/>
                  </a:lnTo>
                  <a:close/>
                </a:path>
                <a:path w="20954" h="71754">
                  <a:moveTo>
                    <a:pt x="12331" y="6985"/>
                  </a:moveTo>
                  <a:lnTo>
                    <a:pt x="12103" y="6985"/>
                  </a:lnTo>
                  <a:lnTo>
                    <a:pt x="12331" y="7366"/>
                  </a:lnTo>
                  <a:lnTo>
                    <a:pt x="12331" y="6985"/>
                  </a:lnTo>
                  <a:close/>
                </a:path>
                <a:path w="20954" h="71754">
                  <a:moveTo>
                    <a:pt x="12509" y="70840"/>
                  </a:moveTo>
                  <a:lnTo>
                    <a:pt x="11430" y="70231"/>
                  </a:lnTo>
                  <a:lnTo>
                    <a:pt x="10693" y="69659"/>
                  </a:lnTo>
                  <a:lnTo>
                    <a:pt x="10147" y="68846"/>
                  </a:lnTo>
                  <a:lnTo>
                    <a:pt x="9906" y="67945"/>
                  </a:lnTo>
                  <a:lnTo>
                    <a:pt x="9309" y="66217"/>
                  </a:lnTo>
                  <a:lnTo>
                    <a:pt x="8915" y="64427"/>
                  </a:lnTo>
                  <a:lnTo>
                    <a:pt x="8636" y="60909"/>
                  </a:lnTo>
                  <a:lnTo>
                    <a:pt x="8255" y="59245"/>
                  </a:lnTo>
                  <a:lnTo>
                    <a:pt x="7620" y="57658"/>
                  </a:lnTo>
                  <a:lnTo>
                    <a:pt x="6502" y="56095"/>
                  </a:lnTo>
                  <a:lnTo>
                    <a:pt x="5118" y="54711"/>
                  </a:lnTo>
                  <a:lnTo>
                    <a:pt x="3556" y="53594"/>
                  </a:lnTo>
                  <a:lnTo>
                    <a:pt x="1638" y="51816"/>
                  </a:lnTo>
                  <a:lnTo>
                    <a:pt x="495" y="49352"/>
                  </a:lnTo>
                  <a:lnTo>
                    <a:pt x="584" y="42951"/>
                  </a:lnTo>
                  <a:lnTo>
                    <a:pt x="876" y="41224"/>
                  </a:lnTo>
                  <a:lnTo>
                    <a:pt x="1524" y="39116"/>
                  </a:lnTo>
                  <a:lnTo>
                    <a:pt x="2184" y="37579"/>
                  </a:lnTo>
                  <a:lnTo>
                    <a:pt x="2616" y="35953"/>
                  </a:lnTo>
                  <a:lnTo>
                    <a:pt x="2679" y="35420"/>
                  </a:lnTo>
                  <a:lnTo>
                    <a:pt x="2794" y="33528"/>
                  </a:lnTo>
                  <a:lnTo>
                    <a:pt x="2476" y="32588"/>
                  </a:lnTo>
                  <a:lnTo>
                    <a:pt x="2336" y="32372"/>
                  </a:lnTo>
                  <a:lnTo>
                    <a:pt x="2463" y="34290"/>
                  </a:lnTo>
                  <a:lnTo>
                    <a:pt x="2260" y="35420"/>
                  </a:lnTo>
                  <a:lnTo>
                    <a:pt x="1841" y="37045"/>
                  </a:lnTo>
                  <a:lnTo>
                    <a:pt x="482" y="40728"/>
                  </a:lnTo>
                  <a:lnTo>
                    <a:pt x="50" y="42951"/>
                  </a:lnTo>
                  <a:lnTo>
                    <a:pt x="4699" y="54546"/>
                  </a:lnTo>
                  <a:lnTo>
                    <a:pt x="6032" y="55880"/>
                  </a:lnTo>
                  <a:lnTo>
                    <a:pt x="7112" y="57404"/>
                  </a:lnTo>
                  <a:lnTo>
                    <a:pt x="7912" y="59575"/>
                  </a:lnTo>
                  <a:lnTo>
                    <a:pt x="8420" y="61836"/>
                  </a:lnTo>
                  <a:lnTo>
                    <a:pt x="8750" y="65341"/>
                  </a:lnTo>
                  <a:lnTo>
                    <a:pt x="9017" y="66535"/>
                  </a:lnTo>
                  <a:lnTo>
                    <a:pt x="9740" y="68656"/>
                  </a:lnTo>
                  <a:lnTo>
                    <a:pt x="10350" y="69494"/>
                  </a:lnTo>
                  <a:lnTo>
                    <a:pt x="11176" y="70104"/>
                  </a:lnTo>
                  <a:lnTo>
                    <a:pt x="12357" y="70815"/>
                  </a:lnTo>
                  <a:lnTo>
                    <a:pt x="12509" y="70840"/>
                  </a:lnTo>
                  <a:close/>
                </a:path>
                <a:path w="20954" h="71754">
                  <a:moveTo>
                    <a:pt x="12712" y="254"/>
                  </a:moveTo>
                  <a:lnTo>
                    <a:pt x="12077" y="254"/>
                  </a:lnTo>
                  <a:lnTo>
                    <a:pt x="11188" y="1270"/>
                  </a:lnTo>
                  <a:lnTo>
                    <a:pt x="11188" y="3810"/>
                  </a:lnTo>
                  <a:lnTo>
                    <a:pt x="12712" y="254"/>
                  </a:lnTo>
                  <a:close/>
                </a:path>
                <a:path w="20954" h="71754">
                  <a:moveTo>
                    <a:pt x="14973" y="62077"/>
                  </a:moveTo>
                  <a:lnTo>
                    <a:pt x="14744" y="61722"/>
                  </a:lnTo>
                  <a:lnTo>
                    <a:pt x="14033" y="60845"/>
                  </a:lnTo>
                  <a:lnTo>
                    <a:pt x="13601" y="59791"/>
                  </a:lnTo>
                  <a:lnTo>
                    <a:pt x="7112" y="48501"/>
                  </a:lnTo>
                  <a:lnTo>
                    <a:pt x="5994" y="46977"/>
                  </a:lnTo>
                  <a:lnTo>
                    <a:pt x="5397" y="44958"/>
                  </a:lnTo>
                  <a:lnTo>
                    <a:pt x="5600" y="42799"/>
                  </a:lnTo>
                  <a:lnTo>
                    <a:pt x="5943" y="41300"/>
                  </a:lnTo>
                  <a:lnTo>
                    <a:pt x="6489" y="39878"/>
                  </a:lnTo>
                  <a:lnTo>
                    <a:pt x="7112" y="38036"/>
                  </a:lnTo>
                  <a:lnTo>
                    <a:pt x="7454" y="36106"/>
                  </a:lnTo>
                  <a:lnTo>
                    <a:pt x="7442" y="32639"/>
                  </a:lnTo>
                  <a:lnTo>
                    <a:pt x="7251" y="30797"/>
                  </a:lnTo>
                  <a:lnTo>
                    <a:pt x="6007" y="28676"/>
                  </a:lnTo>
                  <a:lnTo>
                    <a:pt x="3136" y="26619"/>
                  </a:lnTo>
                  <a:lnTo>
                    <a:pt x="2120" y="26060"/>
                  </a:lnTo>
                  <a:lnTo>
                    <a:pt x="1028" y="25654"/>
                  </a:lnTo>
                  <a:lnTo>
                    <a:pt x="2222" y="26174"/>
                  </a:lnTo>
                  <a:lnTo>
                    <a:pt x="3340" y="26847"/>
                  </a:lnTo>
                  <a:lnTo>
                    <a:pt x="4330" y="27686"/>
                  </a:lnTo>
                  <a:lnTo>
                    <a:pt x="5892" y="28879"/>
                  </a:lnTo>
                  <a:lnTo>
                    <a:pt x="6858" y="30683"/>
                  </a:lnTo>
                  <a:lnTo>
                    <a:pt x="6946" y="35560"/>
                  </a:lnTo>
                  <a:lnTo>
                    <a:pt x="6604" y="37439"/>
                  </a:lnTo>
                  <a:lnTo>
                    <a:pt x="5981" y="39243"/>
                  </a:lnTo>
                  <a:lnTo>
                    <a:pt x="5410" y="40703"/>
                  </a:lnTo>
                  <a:lnTo>
                    <a:pt x="5105" y="42252"/>
                  </a:lnTo>
                  <a:lnTo>
                    <a:pt x="5092" y="44958"/>
                  </a:lnTo>
                  <a:lnTo>
                    <a:pt x="5676" y="46761"/>
                  </a:lnTo>
                  <a:lnTo>
                    <a:pt x="6832" y="48323"/>
                  </a:lnTo>
                  <a:lnTo>
                    <a:pt x="8394" y="49403"/>
                  </a:lnTo>
                  <a:lnTo>
                    <a:pt x="10007" y="50609"/>
                  </a:lnTo>
                  <a:lnTo>
                    <a:pt x="13233" y="59461"/>
                  </a:lnTo>
                  <a:lnTo>
                    <a:pt x="13716" y="60566"/>
                  </a:lnTo>
                  <a:lnTo>
                    <a:pt x="14973" y="62077"/>
                  </a:lnTo>
                  <a:close/>
                </a:path>
                <a:path w="20954" h="71754">
                  <a:moveTo>
                    <a:pt x="15748" y="0"/>
                  </a:moveTo>
                  <a:lnTo>
                    <a:pt x="13081" y="0"/>
                  </a:lnTo>
                  <a:lnTo>
                    <a:pt x="13970" y="2667"/>
                  </a:lnTo>
                  <a:lnTo>
                    <a:pt x="14605" y="2032"/>
                  </a:lnTo>
                  <a:lnTo>
                    <a:pt x="15240" y="1016"/>
                  </a:lnTo>
                  <a:lnTo>
                    <a:pt x="15748" y="0"/>
                  </a:lnTo>
                  <a:close/>
                </a:path>
                <a:path w="20954" h="71754">
                  <a:moveTo>
                    <a:pt x="16776" y="62458"/>
                  </a:moveTo>
                  <a:lnTo>
                    <a:pt x="16649" y="62484"/>
                  </a:lnTo>
                  <a:lnTo>
                    <a:pt x="15811" y="62509"/>
                  </a:lnTo>
                  <a:lnTo>
                    <a:pt x="15087" y="62166"/>
                  </a:lnTo>
                  <a:lnTo>
                    <a:pt x="15151" y="62357"/>
                  </a:lnTo>
                  <a:lnTo>
                    <a:pt x="15913" y="62661"/>
                  </a:lnTo>
                  <a:lnTo>
                    <a:pt x="16560" y="62509"/>
                  </a:lnTo>
                  <a:lnTo>
                    <a:pt x="16776" y="62458"/>
                  </a:lnTo>
                  <a:close/>
                </a:path>
                <a:path w="20954" h="71754">
                  <a:moveTo>
                    <a:pt x="18173" y="61722"/>
                  </a:moveTo>
                  <a:lnTo>
                    <a:pt x="17919" y="61849"/>
                  </a:lnTo>
                  <a:lnTo>
                    <a:pt x="17551" y="62166"/>
                  </a:lnTo>
                  <a:lnTo>
                    <a:pt x="17119" y="62382"/>
                  </a:lnTo>
                  <a:lnTo>
                    <a:pt x="16776" y="62458"/>
                  </a:lnTo>
                  <a:lnTo>
                    <a:pt x="17221" y="62382"/>
                  </a:lnTo>
                  <a:lnTo>
                    <a:pt x="17780" y="62077"/>
                  </a:lnTo>
                  <a:lnTo>
                    <a:pt x="18173" y="61722"/>
                  </a:lnTo>
                  <a:close/>
                </a:path>
                <a:path w="20954" h="71754">
                  <a:moveTo>
                    <a:pt x="20447" y="68072"/>
                  </a:moveTo>
                  <a:lnTo>
                    <a:pt x="18999" y="69532"/>
                  </a:lnTo>
                  <a:lnTo>
                    <a:pt x="17132" y="70497"/>
                  </a:lnTo>
                  <a:lnTo>
                    <a:pt x="15113" y="70866"/>
                  </a:lnTo>
                  <a:lnTo>
                    <a:pt x="13754" y="71081"/>
                  </a:lnTo>
                  <a:lnTo>
                    <a:pt x="12509" y="70840"/>
                  </a:lnTo>
                  <a:lnTo>
                    <a:pt x="13919" y="71158"/>
                  </a:lnTo>
                  <a:lnTo>
                    <a:pt x="14528" y="71081"/>
                  </a:lnTo>
                  <a:lnTo>
                    <a:pt x="15240" y="70993"/>
                  </a:lnTo>
                  <a:lnTo>
                    <a:pt x="17170" y="70675"/>
                  </a:lnTo>
                  <a:lnTo>
                    <a:pt x="18961" y="69735"/>
                  </a:lnTo>
                  <a:lnTo>
                    <a:pt x="20320" y="68326"/>
                  </a:lnTo>
                  <a:lnTo>
                    <a:pt x="20447" y="68072"/>
                  </a:lnTo>
                  <a:close/>
                </a:path>
              </a:pathLst>
            </a:custGeom>
            <a:solidFill>
              <a:srgbClr val="767334"/>
            </a:solidFill>
          </p:spPr>
          <p:txBody>
            <a:bodyPr wrap="square" lIns="0" tIns="0" rIns="0" bIns="0" rtlCol="0"/>
            <a:lstStyle/>
            <a:p>
              <a:endParaRPr dirty="0"/>
            </a:p>
          </p:txBody>
        </p:sp>
        <p:sp>
          <p:nvSpPr>
            <p:cNvPr id="28" name="object 28"/>
            <p:cNvSpPr/>
            <p:nvPr/>
          </p:nvSpPr>
          <p:spPr>
            <a:xfrm>
              <a:off x="7908887" y="4500008"/>
              <a:ext cx="3810" cy="7620"/>
            </a:xfrm>
            <a:custGeom>
              <a:avLst/>
              <a:gdLst/>
              <a:ahLst/>
              <a:cxnLst/>
              <a:rect l="l" t="t" r="r" b="b"/>
              <a:pathLst>
                <a:path w="3809" h="7620">
                  <a:moveTo>
                    <a:pt x="1777" y="0"/>
                  </a:moveTo>
                  <a:lnTo>
                    <a:pt x="1523" y="1524"/>
                  </a:lnTo>
                  <a:lnTo>
                    <a:pt x="1523" y="2667"/>
                  </a:lnTo>
                  <a:lnTo>
                    <a:pt x="0" y="4445"/>
                  </a:lnTo>
                  <a:lnTo>
                    <a:pt x="2666" y="7112"/>
                  </a:lnTo>
                  <a:lnTo>
                    <a:pt x="3162" y="5549"/>
                  </a:lnTo>
                  <a:lnTo>
                    <a:pt x="3467" y="3924"/>
                  </a:lnTo>
                  <a:lnTo>
                    <a:pt x="3555" y="2286"/>
                  </a:lnTo>
                  <a:lnTo>
                    <a:pt x="3632" y="1181"/>
                  </a:lnTo>
                  <a:lnTo>
                    <a:pt x="2870" y="190"/>
                  </a:lnTo>
                  <a:lnTo>
                    <a:pt x="1777" y="0"/>
                  </a:lnTo>
                  <a:close/>
                </a:path>
              </a:pathLst>
            </a:custGeom>
            <a:solidFill>
              <a:srgbClr val="A5AB72"/>
            </a:solidFill>
          </p:spPr>
          <p:txBody>
            <a:bodyPr wrap="square" lIns="0" tIns="0" rIns="0" bIns="0" rtlCol="0"/>
            <a:lstStyle/>
            <a:p>
              <a:endParaRPr dirty="0"/>
            </a:p>
          </p:txBody>
        </p:sp>
        <p:sp>
          <p:nvSpPr>
            <p:cNvPr id="29" name="object 29"/>
            <p:cNvSpPr/>
            <p:nvPr/>
          </p:nvSpPr>
          <p:spPr>
            <a:xfrm>
              <a:off x="7874724" y="4473338"/>
              <a:ext cx="5080" cy="8255"/>
            </a:xfrm>
            <a:custGeom>
              <a:avLst/>
              <a:gdLst/>
              <a:ahLst/>
              <a:cxnLst/>
              <a:rect l="l" t="t" r="r" b="b"/>
              <a:pathLst>
                <a:path w="5079" h="8254">
                  <a:moveTo>
                    <a:pt x="4444" y="0"/>
                  </a:moveTo>
                  <a:lnTo>
                    <a:pt x="1904" y="0"/>
                  </a:lnTo>
                  <a:lnTo>
                    <a:pt x="1904" y="2158"/>
                  </a:lnTo>
                  <a:lnTo>
                    <a:pt x="990" y="2095"/>
                  </a:lnTo>
                  <a:lnTo>
                    <a:pt x="190" y="2768"/>
                  </a:lnTo>
                  <a:lnTo>
                    <a:pt x="0" y="5206"/>
                  </a:lnTo>
                  <a:lnTo>
                    <a:pt x="1142" y="5206"/>
                  </a:lnTo>
                  <a:lnTo>
                    <a:pt x="990" y="5880"/>
                  </a:lnTo>
                  <a:lnTo>
                    <a:pt x="990" y="6565"/>
                  </a:lnTo>
                  <a:lnTo>
                    <a:pt x="1142" y="7238"/>
                  </a:lnTo>
                  <a:lnTo>
                    <a:pt x="1523" y="8254"/>
                  </a:lnTo>
                  <a:lnTo>
                    <a:pt x="3428" y="7238"/>
                  </a:lnTo>
                  <a:lnTo>
                    <a:pt x="3682" y="5206"/>
                  </a:lnTo>
                  <a:lnTo>
                    <a:pt x="4063" y="3301"/>
                  </a:lnTo>
                  <a:lnTo>
                    <a:pt x="4571" y="1269"/>
                  </a:lnTo>
                  <a:lnTo>
                    <a:pt x="4444" y="0"/>
                  </a:lnTo>
                  <a:close/>
                </a:path>
              </a:pathLst>
            </a:custGeom>
            <a:solidFill>
              <a:srgbClr val="EEC747"/>
            </a:solidFill>
          </p:spPr>
          <p:txBody>
            <a:bodyPr wrap="square" lIns="0" tIns="0" rIns="0" bIns="0" rtlCol="0"/>
            <a:lstStyle/>
            <a:p>
              <a:endParaRPr dirty="0"/>
            </a:p>
          </p:txBody>
        </p:sp>
        <p:sp>
          <p:nvSpPr>
            <p:cNvPr id="30" name="object 30"/>
            <p:cNvSpPr/>
            <p:nvPr/>
          </p:nvSpPr>
          <p:spPr>
            <a:xfrm>
              <a:off x="7876525" y="4475624"/>
              <a:ext cx="3175" cy="7620"/>
            </a:xfrm>
            <a:custGeom>
              <a:avLst/>
              <a:gdLst/>
              <a:ahLst/>
              <a:cxnLst/>
              <a:rect l="l" t="t" r="r" b="b"/>
              <a:pathLst>
                <a:path w="3175" h="7620">
                  <a:moveTo>
                    <a:pt x="3018" y="1514"/>
                  </a:moveTo>
                  <a:lnTo>
                    <a:pt x="2789" y="3276"/>
                  </a:lnTo>
                  <a:lnTo>
                    <a:pt x="2685" y="3682"/>
                  </a:lnTo>
                  <a:lnTo>
                    <a:pt x="2224" y="5067"/>
                  </a:lnTo>
                  <a:lnTo>
                    <a:pt x="2135" y="7365"/>
                  </a:lnTo>
                  <a:lnTo>
                    <a:pt x="2328" y="5918"/>
                  </a:lnTo>
                  <a:lnTo>
                    <a:pt x="2431" y="5333"/>
                  </a:lnTo>
                  <a:lnTo>
                    <a:pt x="2981" y="3682"/>
                  </a:lnTo>
                  <a:lnTo>
                    <a:pt x="3018" y="1514"/>
                  </a:lnTo>
                  <a:close/>
                </a:path>
                <a:path w="3175" h="7620">
                  <a:moveTo>
                    <a:pt x="1550" y="1041"/>
                  </a:moveTo>
                  <a:lnTo>
                    <a:pt x="1195" y="1041"/>
                  </a:lnTo>
                  <a:lnTo>
                    <a:pt x="790" y="1181"/>
                  </a:lnTo>
                  <a:lnTo>
                    <a:pt x="395" y="1384"/>
                  </a:lnTo>
                  <a:lnTo>
                    <a:pt x="90" y="1879"/>
                  </a:lnTo>
                  <a:lnTo>
                    <a:pt x="0" y="3428"/>
                  </a:lnTo>
                  <a:lnTo>
                    <a:pt x="103" y="5841"/>
                  </a:lnTo>
                  <a:lnTo>
                    <a:pt x="560" y="5918"/>
                  </a:lnTo>
                  <a:lnTo>
                    <a:pt x="1042" y="5918"/>
                  </a:lnTo>
                  <a:lnTo>
                    <a:pt x="1500" y="5841"/>
                  </a:lnTo>
                  <a:lnTo>
                    <a:pt x="1610" y="5067"/>
                  </a:lnTo>
                  <a:lnTo>
                    <a:pt x="852" y="5067"/>
                  </a:lnTo>
                  <a:lnTo>
                    <a:pt x="484" y="4952"/>
                  </a:lnTo>
                  <a:lnTo>
                    <a:pt x="520" y="2412"/>
                  </a:lnTo>
                  <a:lnTo>
                    <a:pt x="687" y="2120"/>
                  </a:lnTo>
                  <a:lnTo>
                    <a:pt x="1119" y="1904"/>
                  </a:lnTo>
                  <a:lnTo>
                    <a:pt x="2008" y="1904"/>
                  </a:lnTo>
                  <a:lnTo>
                    <a:pt x="1881" y="1142"/>
                  </a:lnTo>
                  <a:lnTo>
                    <a:pt x="1550" y="1041"/>
                  </a:lnTo>
                  <a:close/>
                </a:path>
                <a:path w="3175" h="7620">
                  <a:moveTo>
                    <a:pt x="1627" y="4952"/>
                  </a:moveTo>
                  <a:lnTo>
                    <a:pt x="1258" y="5067"/>
                  </a:lnTo>
                  <a:lnTo>
                    <a:pt x="1610" y="5067"/>
                  </a:lnTo>
                  <a:close/>
                </a:path>
                <a:path w="3175" h="7620">
                  <a:moveTo>
                    <a:pt x="2960" y="634"/>
                  </a:moveTo>
                  <a:lnTo>
                    <a:pt x="2008" y="634"/>
                  </a:lnTo>
                  <a:lnTo>
                    <a:pt x="2008" y="888"/>
                  </a:lnTo>
                  <a:lnTo>
                    <a:pt x="2427" y="914"/>
                  </a:lnTo>
                  <a:lnTo>
                    <a:pt x="2823" y="1181"/>
                  </a:lnTo>
                  <a:lnTo>
                    <a:pt x="3018" y="1514"/>
                  </a:lnTo>
                  <a:lnTo>
                    <a:pt x="2960" y="634"/>
                  </a:lnTo>
                  <a:close/>
                </a:path>
                <a:path w="3175" h="7620">
                  <a:moveTo>
                    <a:pt x="1881" y="0"/>
                  </a:moveTo>
                  <a:lnTo>
                    <a:pt x="1881" y="1142"/>
                  </a:lnTo>
                  <a:lnTo>
                    <a:pt x="2008" y="1142"/>
                  </a:lnTo>
                  <a:lnTo>
                    <a:pt x="2008" y="634"/>
                  </a:lnTo>
                  <a:lnTo>
                    <a:pt x="2960" y="634"/>
                  </a:lnTo>
                  <a:lnTo>
                    <a:pt x="2808" y="330"/>
                  </a:lnTo>
                  <a:lnTo>
                    <a:pt x="2363" y="38"/>
                  </a:lnTo>
                  <a:lnTo>
                    <a:pt x="1881" y="0"/>
                  </a:lnTo>
                  <a:close/>
                </a:path>
              </a:pathLst>
            </a:custGeom>
            <a:solidFill>
              <a:srgbClr val="907C35"/>
            </a:solidFill>
          </p:spPr>
          <p:txBody>
            <a:bodyPr wrap="square" lIns="0" tIns="0" rIns="0" bIns="0" rtlCol="0"/>
            <a:lstStyle/>
            <a:p>
              <a:endParaRPr dirty="0"/>
            </a:p>
          </p:txBody>
        </p:sp>
        <p:sp>
          <p:nvSpPr>
            <p:cNvPr id="31" name="object 31"/>
            <p:cNvSpPr/>
            <p:nvPr/>
          </p:nvSpPr>
          <p:spPr>
            <a:xfrm>
              <a:off x="7877135" y="4473465"/>
              <a:ext cx="4445" cy="8890"/>
            </a:xfrm>
            <a:custGeom>
              <a:avLst/>
              <a:gdLst/>
              <a:ahLst/>
              <a:cxnLst/>
              <a:rect l="l" t="t" r="r" b="b"/>
              <a:pathLst>
                <a:path w="4445" h="8889">
                  <a:moveTo>
                    <a:pt x="2286" y="0"/>
                  </a:moveTo>
                  <a:lnTo>
                    <a:pt x="2032" y="1651"/>
                  </a:lnTo>
                  <a:lnTo>
                    <a:pt x="1270" y="2413"/>
                  </a:lnTo>
                  <a:lnTo>
                    <a:pt x="254" y="1524"/>
                  </a:lnTo>
                  <a:lnTo>
                    <a:pt x="0" y="5080"/>
                  </a:lnTo>
                  <a:lnTo>
                    <a:pt x="1016" y="4953"/>
                  </a:lnTo>
                  <a:lnTo>
                    <a:pt x="1016" y="5207"/>
                  </a:lnTo>
                  <a:lnTo>
                    <a:pt x="508" y="6223"/>
                  </a:lnTo>
                  <a:lnTo>
                    <a:pt x="1524" y="8763"/>
                  </a:lnTo>
                  <a:lnTo>
                    <a:pt x="3048" y="7493"/>
                  </a:lnTo>
                  <a:lnTo>
                    <a:pt x="3302" y="7239"/>
                  </a:lnTo>
                  <a:lnTo>
                    <a:pt x="3556" y="6223"/>
                  </a:lnTo>
                  <a:lnTo>
                    <a:pt x="4318" y="1397"/>
                  </a:lnTo>
                  <a:lnTo>
                    <a:pt x="4229" y="774"/>
                  </a:lnTo>
                  <a:lnTo>
                    <a:pt x="3784" y="279"/>
                  </a:lnTo>
                  <a:lnTo>
                    <a:pt x="3175" y="127"/>
                  </a:lnTo>
                  <a:lnTo>
                    <a:pt x="2286" y="0"/>
                  </a:lnTo>
                  <a:close/>
                </a:path>
              </a:pathLst>
            </a:custGeom>
            <a:solidFill>
              <a:srgbClr val="EEC747"/>
            </a:solidFill>
          </p:spPr>
          <p:txBody>
            <a:bodyPr wrap="square" lIns="0" tIns="0" rIns="0" bIns="0" rtlCol="0"/>
            <a:lstStyle/>
            <a:p>
              <a:endParaRPr dirty="0"/>
            </a:p>
          </p:txBody>
        </p:sp>
        <p:sp>
          <p:nvSpPr>
            <p:cNvPr id="32" name="object 32"/>
            <p:cNvSpPr/>
            <p:nvPr/>
          </p:nvSpPr>
          <p:spPr>
            <a:xfrm>
              <a:off x="7877921" y="4477021"/>
              <a:ext cx="2540" cy="6985"/>
            </a:xfrm>
            <a:custGeom>
              <a:avLst/>
              <a:gdLst/>
              <a:ahLst/>
              <a:cxnLst/>
              <a:rect l="l" t="t" r="r" b="b"/>
              <a:pathLst>
                <a:path w="2540" h="6985">
                  <a:moveTo>
                    <a:pt x="2008" y="5079"/>
                  </a:moveTo>
                  <a:lnTo>
                    <a:pt x="1844" y="5219"/>
                  </a:lnTo>
                  <a:lnTo>
                    <a:pt x="1474" y="5448"/>
                  </a:lnTo>
                  <a:lnTo>
                    <a:pt x="1373" y="6603"/>
                  </a:lnTo>
                  <a:lnTo>
                    <a:pt x="2008" y="6222"/>
                  </a:lnTo>
                  <a:lnTo>
                    <a:pt x="2008" y="5079"/>
                  </a:lnTo>
                  <a:close/>
                </a:path>
                <a:path w="2540" h="6985">
                  <a:moveTo>
                    <a:pt x="865" y="0"/>
                  </a:moveTo>
                  <a:lnTo>
                    <a:pt x="865" y="888"/>
                  </a:lnTo>
                  <a:lnTo>
                    <a:pt x="103" y="888"/>
                  </a:lnTo>
                  <a:lnTo>
                    <a:pt x="0" y="2920"/>
                  </a:lnTo>
                  <a:lnTo>
                    <a:pt x="103" y="5587"/>
                  </a:lnTo>
                  <a:lnTo>
                    <a:pt x="382" y="5753"/>
                  </a:lnTo>
                  <a:lnTo>
                    <a:pt x="712" y="5753"/>
                  </a:lnTo>
                  <a:lnTo>
                    <a:pt x="992" y="5587"/>
                  </a:lnTo>
                  <a:lnTo>
                    <a:pt x="1373" y="5477"/>
                  </a:lnTo>
                  <a:lnTo>
                    <a:pt x="1488" y="4444"/>
                  </a:lnTo>
                  <a:lnTo>
                    <a:pt x="1667" y="4051"/>
                  </a:lnTo>
                  <a:lnTo>
                    <a:pt x="1487" y="4051"/>
                  </a:lnTo>
                  <a:lnTo>
                    <a:pt x="1119" y="3936"/>
                  </a:lnTo>
                  <a:lnTo>
                    <a:pt x="484" y="3936"/>
                  </a:lnTo>
                  <a:lnTo>
                    <a:pt x="484" y="1015"/>
                  </a:lnTo>
                  <a:lnTo>
                    <a:pt x="1119" y="1015"/>
                  </a:lnTo>
                  <a:lnTo>
                    <a:pt x="1119" y="126"/>
                  </a:lnTo>
                  <a:lnTo>
                    <a:pt x="1443" y="126"/>
                  </a:lnTo>
                  <a:lnTo>
                    <a:pt x="865" y="0"/>
                  </a:lnTo>
                  <a:close/>
                </a:path>
                <a:path w="2540" h="6985">
                  <a:moveTo>
                    <a:pt x="2262" y="3936"/>
                  </a:moveTo>
                  <a:lnTo>
                    <a:pt x="2008" y="4015"/>
                  </a:lnTo>
                  <a:lnTo>
                    <a:pt x="2008" y="5079"/>
                  </a:lnTo>
                  <a:lnTo>
                    <a:pt x="2262" y="4825"/>
                  </a:lnTo>
                  <a:lnTo>
                    <a:pt x="2262" y="3936"/>
                  </a:lnTo>
                  <a:close/>
                </a:path>
                <a:path w="2540" h="6985">
                  <a:moveTo>
                    <a:pt x="2008" y="3301"/>
                  </a:moveTo>
                  <a:lnTo>
                    <a:pt x="1667" y="4051"/>
                  </a:lnTo>
                  <a:lnTo>
                    <a:pt x="1893" y="4051"/>
                  </a:lnTo>
                  <a:lnTo>
                    <a:pt x="2008" y="3301"/>
                  </a:lnTo>
                  <a:close/>
                </a:path>
                <a:path w="2540" h="6985">
                  <a:moveTo>
                    <a:pt x="1443" y="126"/>
                  </a:moveTo>
                  <a:lnTo>
                    <a:pt x="1119" y="126"/>
                  </a:lnTo>
                  <a:lnTo>
                    <a:pt x="1474" y="228"/>
                  </a:lnTo>
                  <a:lnTo>
                    <a:pt x="1792" y="457"/>
                  </a:lnTo>
                  <a:lnTo>
                    <a:pt x="2008" y="761"/>
                  </a:lnTo>
                  <a:lnTo>
                    <a:pt x="1766" y="342"/>
                  </a:lnTo>
                  <a:lnTo>
                    <a:pt x="1443" y="126"/>
                  </a:lnTo>
                  <a:close/>
                </a:path>
              </a:pathLst>
            </a:custGeom>
            <a:solidFill>
              <a:srgbClr val="907C35"/>
            </a:solidFill>
          </p:spPr>
          <p:txBody>
            <a:bodyPr wrap="square" lIns="0" tIns="0" rIns="0" bIns="0" rtlCol="0"/>
            <a:lstStyle/>
            <a:p>
              <a:endParaRPr dirty="0"/>
            </a:p>
          </p:txBody>
        </p:sp>
        <p:sp>
          <p:nvSpPr>
            <p:cNvPr id="33" name="object 33"/>
            <p:cNvSpPr/>
            <p:nvPr/>
          </p:nvSpPr>
          <p:spPr>
            <a:xfrm>
              <a:off x="7879296" y="4473973"/>
              <a:ext cx="5080" cy="8890"/>
            </a:xfrm>
            <a:custGeom>
              <a:avLst/>
              <a:gdLst/>
              <a:ahLst/>
              <a:cxnLst/>
              <a:rect l="l" t="t" r="r" b="b"/>
              <a:pathLst>
                <a:path w="5079" h="8889">
                  <a:moveTo>
                    <a:pt x="2539" y="0"/>
                  </a:moveTo>
                  <a:lnTo>
                    <a:pt x="2158" y="2032"/>
                  </a:lnTo>
                  <a:lnTo>
                    <a:pt x="1396" y="2540"/>
                  </a:lnTo>
                  <a:lnTo>
                    <a:pt x="507" y="2032"/>
                  </a:lnTo>
                  <a:lnTo>
                    <a:pt x="0" y="5588"/>
                  </a:lnTo>
                  <a:lnTo>
                    <a:pt x="888" y="5207"/>
                  </a:lnTo>
                  <a:lnTo>
                    <a:pt x="1142" y="5969"/>
                  </a:lnTo>
                  <a:lnTo>
                    <a:pt x="507" y="8128"/>
                  </a:lnTo>
                  <a:lnTo>
                    <a:pt x="3555" y="8382"/>
                  </a:lnTo>
                  <a:lnTo>
                    <a:pt x="3555" y="7112"/>
                  </a:lnTo>
                  <a:lnTo>
                    <a:pt x="3047" y="6273"/>
                  </a:lnTo>
                  <a:lnTo>
                    <a:pt x="2781" y="5308"/>
                  </a:lnTo>
                  <a:lnTo>
                    <a:pt x="2793" y="4318"/>
                  </a:lnTo>
                  <a:lnTo>
                    <a:pt x="3073" y="3352"/>
                  </a:lnTo>
                  <a:lnTo>
                    <a:pt x="3708" y="2540"/>
                  </a:lnTo>
                  <a:lnTo>
                    <a:pt x="4571" y="2032"/>
                  </a:lnTo>
                  <a:lnTo>
                    <a:pt x="4559" y="1231"/>
                  </a:lnTo>
                  <a:lnTo>
                    <a:pt x="4051" y="520"/>
                  </a:lnTo>
                  <a:lnTo>
                    <a:pt x="2539" y="0"/>
                  </a:lnTo>
                  <a:close/>
                </a:path>
              </a:pathLst>
            </a:custGeom>
            <a:solidFill>
              <a:srgbClr val="EEC747"/>
            </a:solidFill>
          </p:spPr>
          <p:txBody>
            <a:bodyPr wrap="square" lIns="0" tIns="0" rIns="0" bIns="0" rtlCol="0"/>
            <a:lstStyle/>
            <a:p>
              <a:endParaRPr dirty="0"/>
            </a:p>
          </p:txBody>
        </p:sp>
        <p:sp>
          <p:nvSpPr>
            <p:cNvPr id="34" name="object 34"/>
            <p:cNvSpPr/>
            <p:nvPr/>
          </p:nvSpPr>
          <p:spPr>
            <a:xfrm>
              <a:off x="7881455" y="4477783"/>
              <a:ext cx="2540" cy="6985"/>
            </a:xfrm>
            <a:custGeom>
              <a:avLst/>
              <a:gdLst/>
              <a:ahLst/>
              <a:cxnLst/>
              <a:rect l="l" t="t" r="r" b="b"/>
              <a:pathLst>
                <a:path w="2540" h="6985">
                  <a:moveTo>
                    <a:pt x="431" y="1955"/>
                  </a:moveTo>
                  <a:lnTo>
                    <a:pt x="179" y="1964"/>
                  </a:lnTo>
                  <a:lnTo>
                    <a:pt x="33" y="2019"/>
                  </a:lnTo>
                  <a:lnTo>
                    <a:pt x="0" y="6730"/>
                  </a:lnTo>
                  <a:lnTo>
                    <a:pt x="203" y="6794"/>
                  </a:lnTo>
                  <a:lnTo>
                    <a:pt x="431" y="6794"/>
                  </a:lnTo>
                  <a:lnTo>
                    <a:pt x="1092" y="6629"/>
                  </a:lnTo>
                  <a:lnTo>
                    <a:pt x="1313" y="6476"/>
                  </a:lnTo>
                  <a:lnTo>
                    <a:pt x="889" y="6476"/>
                  </a:lnTo>
                  <a:lnTo>
                    <a:pt x="381" y="5880"/>
                  </a:lnTo>
                  <a:lnTo>
                    <a:pt x="184" y="5333"/>
                  </a:lnTo>
                  <a:lnTo>
                    <a:pt x="297" y="3162"/>
                  </a:lnTo>
                  <a:lnTo>
                    <a:pt x="500" y="2806"/>
                  </a:lnTo>
                  <a:lnTo>
                    <a:pt x="431" y="1955"/>
                  </a:lnTo>
                  <a:close/>
                </a:path>
                <a:path w="2540" h="6985">
                  <a:moveTo>
                    <a:pt x="368" y="3555"/>
                  </a:moveTo>
                  <a:lnTo>
                    <a:pt x="233" y="5105"/>
                  </a:lnTo>
                  <a:lnTo>
                    <a:pt x="419" y="5714"/>
                  </a:lnTo>
                  <a:lnTo>
                    <a:pt x="889" y="6476"/>
                  </a:lnTo>
                  <a:lnTo>
                    <a:pt x="1313" y="6476"/>
                  </a:lnTo>
                  <a:lnTo>
                    <a:pt x="1498" y="6349"/>
                  </a:lnTo>
                  <a:lnTo>
                    <a:pt x="1778" y="5968"/>
                  </a:lnTo>
                  <a:lnTo>
                    <a:pt x="1685" y="4838"/>
                  </a:lnTo>
                  <a:lnTo>
                    <a:pt x="1516" y="3936"/>
                  </a:lnTo>
                  <a:lnTo>
                    <a:pt x="508" y="3936"/>
                  </a:lnTo>
                  <a:lnTo>
                    <a:pt x="368" y="3555"/>
                  </a:lnTo>
                  <a:close/>
                </a:path>
                <a:path w="2540" h="6985">
                  <a:moveTo>
                    <a:pt x="508" y="2793"/>
                  </a:moveTo>
                  <a:lnTo>
                    <a:pt x="254" y="3238"/>
                  </a:lnTo>
                  <a:lnTo>
                    <a:pt x="136" y="4277"/>
                  </a:lnTo>
                  <a:lnTo>
                    <a:pt x="266" y="3733"/>
                  </a:lnTo>
                  <a:lnTo>
                    <a:pt x="368" y="3162"/>
                  </a:lnTo>
                  <a:lnTo>
                    <a:pt x="508" y="2793"/>
                  </a:lnTo>
                  <a:close/>
                </a:path>
                <a:path w="2540" h="6985">
                  <a:moveTo>
                    <a:pt x="1397" y="3301"/>
                  </a:moveTo>
                  <a:lnTo>
                    <a:pt x="1397" y="3936"/>
                  </a:lnTo>
                  <a:lnTo>
                    <a:pt x="1397" y="3301"/>
                  </a:lnTo>
                  <a:close/>
                </a:path>
                <a:path w="2540" h="6985">
                  <a:moveTo>
                    <a:pt x="1687" y="1769"/>
                  </a:moveTo>
                  <a:lnTo>
                    <a:pt x="1143" y="2158"/>
                  </a:lnTo>
                  <a:lnTo>
                    <a:pt x="609" y="2616"/>
                  </a:lnTo>
                  <a:lnTo>
                    <a:pt x="503" y="2806"/>
                  </a:lnTo>
                  <a:lnTo>
                    <a:pt x="368" y="3162"/>
                  </a:lnTo>
                  <a:lnTo>
                    <a:pt x="368" y="3555"/>
                  </a:lnTo>
                  <a:lnTo>
                    <a:pt x="613" y="3162"/>
                  </a:lnTo>
                  <a:lnTo>
                    <a:pt x="1016" y="2793"/>
                  </a:lnTo>
                  <a:lnTo>
                    <a:pt x="1651" y="2793"/>
                  </a:lnTo>
                  <a:lnTo>
                    <a:pt x="1687" y="1769"/>
                  </a:lnTo>
                  <a:close/>
                </a:path>
                <a:path w="2540" h="6985">
                  <a:moveTo>
                    <a:pt x="579" y="1125"/>
                  </a:moveTo>
                  <a:lnTo>
                    <a:pt x="455" y="1964"/>
                  </a:lnTo>
                  <a:lnTo>
                    <a:pt x="635" y="2031"/>
                  </a:lnTo>
                  <a:lnTo>
                    <a:pt x="579" y="1125"/>
                  </a:lnTo>
                  <a:close/>
                </a:path>
                <a:path w="2540" h="6985">
                  <a:moveTo>
                    <a:pt x="1143" y="0"/>
                  </a:moveTo>
                  <a:lnTo>
                    <a:pt x="1193" y="1142"/>
                  </a:lnTo>
                  <a:lnTo>
                    <a:pt x="1397" y="1295"/>
                  </a:lnTo>
                  <a:lnTo>
                    <a:pt x="1651" y="1650"/>
                  </a:lnTo>
                  <a:lnTo>
                    <a:pt x="2032" y="1523"/>
                  </a:lnTo>
                  <a:lnTo>
                    <a:pt x="2032" y="634"/>
                  </a:lnTo>
                  <a:lnTo>
                    <a:pt x="1143" y="0"/>
                  </a:lnTo>
                  <a:close/>
                </a:path>
                <a:path w="2540" h="6985">
                  <a:moveTo>
                    <a:pt x="1126" y="1092"/>
                  </a:moveTo>
                  <a:lnTo>
                    <a:pt x="939" y="1092"/>
                  </a:lnTo>
                  <a:lnTo>
                    <a:pt x="1143" y="1142"/>
                  </a:lnTo>
                  <a:close/>
                </a:path>
                <a:path w="2540" h="6985">
                  <a:moveTo>
                    <a:pt x="635" y="888"/>
                  </a:moveTo>
                  <a:lnTo>
                    <a:pt x="579" y="1125"/>
                  </a:lnTo>
                  <a:lnTo>
                    <a:pt x="711" y="1092"/>
                  </a:lnTo>
                  <a:lnTo>
                    <a:pt x="1126" y="1092"/>
                  </a:lnTo>
                  <a:lnTo>
                    <a:pt x="635" y="888"/>
                  </a:lnTo>
                  <a:close/>
                </a:path>
              </a:pathLst>
            </a:custGeom>
            <a:solidFill>
              <a:srgbClr val="907C35"/>
            </a:solidFill>
          </p:spPr>
          <p:txBody>
            <a:bodyPr wrap="square" lIns="0" tIns="0" rIns="0" bIns="0" rtlCol="0"/>
            <a:lstStyle/>
            <a:p>
              <a:endParaRPr dirty="0"/>
            </a:p>
          </p:txBody>
        </p:sp>
        <p:sp>
          <p:nvSpPr>
            <p:cNvPr id="35" name="object 35"/>
            <p:cNvSpPr/>
            <p:nvPr/>
          </p:nvSpPr>
          <p:spPr>
            <a:xfrm>
              <a:off x="7895552" y="4480958"/>
              <a:ext cx="12700" cy="20320"/>
            </a:xfrm>
            <a:custGeom>
              <a:avLst/>
              <a:gdLst/>
              <a:ahLst/>
              <a:cxnLst/>
              <a:rect l="l" t="t" r="r" b="b"/>
              <a:pathLst>
                <a:path w="12700" h="20320">
                  <a:moveTo>
                    <a:pt x="4953" y="0"/>
                  </a:moveTo>
                  <a:lnTo>
                    <a:pt x="0" y="2921"/>
                  </a:lnTo>
                  <a:lnTo>
                    <a:pt x="3683" y="19939"/>
                  </a:lnTo>
                  <a:lnTo>
                    <a:pt x="6477" y="20320"/>
                  </a:lnTo>
                  <a:lnTo>
                    <a:pt x="12192" y="19050"/>
                  </a:lnTo>
                  <a:lnTo>
                    <a:pt x="10795" y="17145"/>
                  </a:lnTo>
                  <a:lnTo>
                    <a:pt x="9906" y="15621"/>
                  </a:lnTo>
                  <a:lnTo>
                    <a:pt x="9131" y="14427"/>
                  </a:lnTo>
                  <a:lnTo>
                    <a:pt x="8293" y="13284"/>
                  </a:lnTo>
                  <a:lnTo>
                    <a:pt x="7366" y="12192"/>
                  </a:lnTo>
                  <a:lnTo>
                    <a:pt x="4953" y="10922"/>
                  </a:lnTo>
                  <a:lnTo>
                    <a:pt x="3429" y="7874"/>
                  </a:lnTo>
                  <a:lnTo>
                    <a:pt x="3429" y="4064"/>
                  </a:lnTo>
                  <a:lnTo>
                    <a:pt x="4191" y="1778"/>
                  </a:lnTo>
                  <a:lnTo>
                    <a:pt x="4953" y="0"/>
                  </a:lnTo>
                  <a:close/>
                </a:path>
              </a:pathLst>
            </a:custGeom>
            <a:solidFill>
              <a:srgbClr val="A46F32"/>
            </a:solidFill>
          </p:spPr>
          <p:txBody>
            <a:bodyPr wrap="square" lIns="0" tIns="0" rIns="0" bIns="0" rtlCol="0"/>
            <a:lstStyle/>
            <a:p>
              <a:endParaRPr dirty="0"/>
            </a:p>
          </p:txBody>
        </p:sp>
        <p:sp>
          <p:nvSpPr>
            <p:cNvPr id="36" name="object 36"/>
            <p:cNvSpPr/>
            <p:nvPr/>
          </p:nvSpPr>
          <p:spPr>
            <a:xfrm>
              <a:off x="7892261" y="4459241"/>
              <a:ext cx="19050" cy="45085"/>
            </a:xfrm>
            <a:custGeom>
              <a:avLst/>
              <a:gdLst/>
              <a:ahLst/>
              <a:cxnLst/>
              <a:rect l="l" t="t" r="r" b="b"/>
              <a:pathLst>
                <a:path w="19050" h="45085">
                  <a:moveTo>
                    <a:pt x="18783" y="40639"/>
                  </a:moveTo>
                  <a:lnTo>
                    <a:pt x="13449" y="40639"/>
                  </a:lnTo>
                  <a:lnTo>
                    <a:pt x="10782" y="41782"/>
                  </a:lnTo>
                  <a:lnTo>
                    <a:pt x="8851" y="42036"/>
                  </a:lnTo>
                  <a:lnTo>
                    <a:pt x="17894" y="42036"/>
                  </a:lnTo>
                  <a:lnTo>
                    <a:pt x="17924" y="43687"/>
                  </a:lnTo>
                  <a:lnTo>
                    <a:pt x="17894" y="43814"/>
                  </a:lnTo>
                  <a:lnTo>
                    <a:pt x="17627" y="44221"/>
                  </a:lnTo>
                  <a:lnTo>
                    <a:pt x="17284" y="44564"/>
                  </a:lnTo>
                  <a:lnTo>
                    <a:pt x="16878" y="44830"/>
                  </a:lnTo>
                  <a:lnTo>
                    <a:pt x="17348" y="44551"/>
                  </a:lnTo>
                  <a:lnTo>
                    <a:pt x="17741" y="44157"/>
                  </a:lnTo>
                  <a:lnTo>
                    <a:pt x="18021" y="43687"/>
                  </a:lnTo>
                  <a:lnTo>
                    <a:pt x="18478" y="43103"/>
                  </a:lnTo>
                  <a:lnTo>
                    <a:pt x="18659" y="42621"/>
                  </a:lnTo>
                  <a:lnTo>
                    <a:pt x="18783" y="41655"/>
                  </a:lnTo>
                  <a:lnTo>
                    <a:pt x="18783" y="40639"/>
                  </a:lnTo>
                  <a:close/>
                </a:path>
                <a:path w="19050" h="45085">
                  <a:moveTo>
                    <a:pt x="14413" y="1705"/>
                  </a:moveTo>
                  <a:lnTo>
                    <a:pt x="12471" y="6134"/>
                  </a:lnTo>
                  <a:lnTo>
                    <a:pt x="9639" y="9867"/>
                  </a:lnTo>
                  <a:lnTo>
                    <a:pt x="6083" y="12826"/>
                  </a:lnTo>
                  <a:lnTo>
                    <a:pt x="4343" y="14503"/>
                  </a:lnTo>
                  <a:lnTo>
                    <a:pt x="2920" y="16484"/>
                  </a:lnTo>
                  <a:lnTo>
                    <a:pt x="1892" y="18668"/>
                  </a:lnTo>
                  <a:lnTo>
                    <a:pt x="609" y="21589"/>
                  </a:lnTo>
                  <a:lnTo>
                    <a:pt x="0" y="24752"/>
                  </a:lnTo>
                  <a:lnTo>
                    <a:pt x="114" y="35051"/>
                  </a:lnTo>
                  <a:lnTo>
                    <a:pt x="2273" y="38607"/>
                  </a:lnTo>
                  <a:lnTo>
                    <a:pt x="4686" y="40639"/>
                  </a:lnTo>
                  <a:lnTo>
                    <a:pt x="6311" y="41795"/>
                  </a:lnTo>
                  <a:lnTo>
                    <a:pt x="8305" y="42290"/>
                  </a:lnTo>
                  <a:lnTo>
                    <a:pt x="10274" y="42036"/>
                  </a:lnTo>
                  <a:lnTo>
                    <a:pt x="8851" y="42036"/>
                  </a:lnTo>
                  <a:lnTo>
                    <a:pt x="6896" y="41528"/>
                  </a:lnTo>
                  <a:lnTo>
                    <a:pt x="5321" y="40385"/>
                  </a:lnTo>
                  <a:lnTo>
                    <a:pt x="2082" y="37299"/>
                  </a:lnTo>
                  <a:lnTo>
                    <a:pt x="495" y="32880"/>
                  </a:lnTo>
                  <a:lnTo>
                    <a:pt x="1003" y="28447"/>
                  </a:lnTo>
                  <a:lnTo>
                    <a:pt x="1046" y="24752"/>
                  </a:lnTo>
                  <a:lnTo>
                    <a:pt x="9131" y="11429"/>
                  </a:lnTo>
                  <a:lnTo>
                    <a:pt x="11633" y="8737"/>
                  </a:lnTo>
                  <a:lnTo>
                    <a:pt x="13423" y="5460"/>
                  </a:lnTo>
                  <a:lnTo>
                    <a:pt x="14338" y="1904"/>
                  </a:lnTo>
                  <a:lnTo>
                    <a:pt x="14413" y="1705"/>
                  </a:lnTo>
                  <a:close/>
                </a:path>
                <a:path w="19050" h="45085">
                  <a:moveTo>
                    <a:pt x="14142" y="76"/>
                  </a:moveTo>
                  <a:lnTo>
                    <a:pt x="13677" y="76"/>
                  </a:lnTo>
                  <a:lnTo>
                    <a:pt x="14122" y="330"/>
                  </a:lnTo>
                  <a:lnTo>
                    <a:pt x="14338" y="761"/>
                  </a:lnTo>
                  <a:lnTo>
                    <a:pt x="14413" y="1705"/>
                  </a:lnTo>
                  <a:lnTo>
                    <a:pt x="14488" y="1536"/>
                  </a:lnTo>
                  <a:lnTo>
                    <a:pt x="14503" y="546"/>
                  </a:lnTo>
                  <a:lnTo>
                    <a:pt x="14142" y="76"/>
                  </a:lnTo>
                  <a:close/>
                </a:path>
                <a:path w="19050" h="45085">
                  <a:moveTo>
                    <a:pt x="14084" y="0"/>
                  </a:moveTo>
                  <a:lnTo>
                    <a:pt x="13195" y="0"/>
                  </a:lnTo>
                  <a:lnTo>
                    <a:pt x="13677" y="76"/>
                  </a:lnTo>
                  <a:lnTo>
                    <a:pt x="14142" y="76"/>
                  </a:lnTo>
                  <a:close/>
                </a:path>
              </a:pathLst>
            </a:custGeom>
            <a:solidFill>
              <a:srgbClr val="7C6C31"/>
            </a:solidFill>
          </p:spPr>
          <p:txBody>
            <a:bodyPr wrap="square" lIns="0" tIns="0" rIns="0" bIns="0" rtlCol="0"/>
            <a:lstStyle/>
            <a:p>
              <a:endParaRPr dirty="0"/>
            </a:p>
          </p:txBody>
        </p:sp>
        <p:sp>
          <p:nvSpPr>
            <p:cNvPr id="37" name="object 37"/>
            <p:cNvSpPr/>
            <p:nvPr/>
          </p:nvSpPr>
          <p:spPr>
            <a:xfrm>
              <a:off x="7909903" y="4500389"/>
              <a:ext cx="2540" cy="5715"/>
            </a:xfrm>
            <a:custGeom>
              <a:avLst/>
              <a:gdLst/>
              <a:ahLst/>
              <a:cxnLst/>
              <a:rect l="l" t="t" r="r" b="b"/>
              <a:pathLst>
                <a:path w="2540" h="5714">
                  <a:moveTo>
                    <a:pt x="2158" y="0"/>
                  </a:moveTo>
                  <a:lnTo>
                    <a:pt x="0" y="3683"/>
                  </a:lnTo>
                  <a:lnTo>
                    <a:pt x="0" y="4699"/>
                  </a:lnTo>
                  <a:lnTo>
                    <a:pt x="761" y="4572"/>
                  </a:lnTo>
                  <a:lnTo>
                    <a:pt x="2158" y="5588"/>
                  </a:lnTo>
                  <a:lnTo>
                    <a:pt x="2158" y="4953"/>
                  </a:lnTo>
                  <a:lnTo>
                    <a:pt x="1904" y="3937"/>
                  </a:lnTo>
                  <a:lnTo>
                    <a:pt x="888" y="3937"/>
                  </a:lnTo>
                  <a:lnTo>
                    <a:pt x="1460" y="3009"/>
                  </a:lnTo>
                  <a:lnTo>
                    <a:pt x="1930" y="2032"/>
                  </a:lnTo>
                  <a:lnTo>
                    <a:pt x="2285" y="1016"/>
                  </a:lnTo>
                  <a:lnTo>
                    <a:pt x="2158" y="0"/>
                  </a:lnTo>
                  <a:close/>
                </a:path>
              </a:pathLst>
            </a:custGeom>
            <a:solidFill>
              <a:srgbClr val="FFFFFF"/>
            </a:solidFill>
          </p:spPr>
          <p:txBody>
            <a:bodyPr wrap="square" lIns="0" tIns="0" rIns="0" bIns="0" rtlCol="0"/>
            <a:lstStyle/>
            <a:p>
              <a:endParaRPr dirty="0"/>
            </a:p>
          </p:txBody>
        </p:sp>
        <p:sp>
          <p:nvSpPr>
            <p:cNvPr id="38" name="object 38"/>
            <p:cNvSpPr/>
            <p:nvPr/>
          </p:nvSpPr>
          <p:spPr>
            <a:xfrm>
              <a:off x="7902029" y="4491499"/>
              <a:ext cx="15240" cy="12700"/>
            </a:xfrm>
            <a:custGeom>
              <a:avLst/>
              <a:gdLst/>
              <a:ahLst/>
              <a:cxnLst/>
              <a:rect l="l" t="t" r="r" b="b"/>
              <a:pathLst>
                <a:path w="15240" h="12700">
                  <a:moveTo>
                    <a:pt x="11429" y="0"/>
                  </a:moveTo>
                  <a:lnTo>
                    <a:pt x="8127" y="0"/>
                  </a:lnTo>
                  <a:lnTo>
                    <a:pt x="5206" y="635"/>
                  </a:lnTo>
                  <a:lnTo>
                    <a:pt x="2158" y="1651"/>
                  </a:lnTo>
                  <a:lnTo>
                    <a:pt x="0" y="1651"/>
                  </a:lnTo>
                  <a:lnTo>
                    <a:pt x="5333" y="8382"/>
                  </a:lnTo>
                  <a:lnTo>
                    <a:pt x="6261" y="8255"/>
                  </a:lnTo>
                  <a:lnTo>
                    <a:pt x="7200" y="8255"/>
                  </a:lnTo>
                  <a:lnTo>
                    <a:pt x="10413" y="9906"/>
                  </a:lnTo>
                  <a:lnTo>
                    <a:pt x="10413" y="11557"/>
                  </a:lnTo>
                  <a:lnTo>
                    <a:pt x="11810" y="12573"/>
                  </a:lnTo>
                  <a:lnTo>
                    <a:pt x="14858" y="11049"/>
                  </a:lnTo>
                  <a:lnTo>
                    <a:pt x="14096" y="7874"/>
                  </a:lnTo>
                  <a:lnTo>
                    <a:pt x="14096" y="3556"/>
                  </a:lnTo>
                  <a:lnTo>
                    <a:pt x="13080" y="1651"/>
                  </a:lnTo>
                  <a:lnTo>
                    <a:pt x="11429" y="0"/>
                  </a:lnTo>
                  <a:close/>
                </a:path>
              </a:pathLst>
            </a:custGeom>
            <a:solidFill>
              <a:srgbClr val="F2C948"/>
            </a:solidFill>
          </p:spPr>
          <p:txBody>
            <a:bodyPr wrap="square" lIns="0" tIns="0" rIns="0" bIns="0" rtlCol="0"/>
            <a:lstStyle/>
            <a:p>
              <a:endParaRPr dirty="0"/>
            </a:p>
          </p:txBody>
        </p:sp>
        <p:sp>
          <p:nvSpPr>
            <p:cNvPr id="39" name="object 39"/>
            <p:cNvSpPr/>
            <p:nvPr/>
          </p:nvSpPr>
          <p:spPr>
            <a:xfrm>
              <a:off x="7912443" y="4502294"/>
              <a:ext cx="5080" cy="8890"/>
            </a:xfrm>
            <a:custGeom>
              <a:avLst/>
              <a:gdLst/>
              <a:ahLst/>
              <a:cxnLst/>
              <a:rect l="l" t="t" r="r" b="b"/>
              <a:pathLst>
                <a:path w="5079" h="8889">
                  <a:moveTo>
                    <a:pt x="4572" y="0"/>
                  </a:moveTo>
                  <a:lnTo>
                    <a:pt x="3797" y="330"/>
                  </a:lnTo>
                  <a:lnTo>
                    <a:pt x="2984" y="584"/>
                  </a:lnTo>
                  <a:lnTo>
                    <a:pt x="2159" y="761"/>
                  </a:lnTo>
                  <a:lnTo>
                    <a:pt x="0" y="761"/>
                  </a:lnTo>
                  <a:lnTo>
                    <a:pt x="0" y="1904"/>
                  </a:lnTo>
                  <a:lnTo>
                    <a:pt x="38" y="2578"/>
                  </a:lnTo>
                  <a:lnTo>
                    <a:pt x="38" y="3263"/>
                  </a:lnTo>
                  <a:lnTo>
                    <a:pt x="0" y="3936"/>
                  </a:lnTo>
                  <a:lnTo>
                    <a:pt x="0" y="8381"/>
                  </a:lnTo>
                  <a:lnTo>
                    <a:pt x="2794" y="8381"/>
                  </a:lnTo>
                  <a:lnTo>
                    <a:pt x="4318" y="7365"/>
                  </a:lnTo>
                  <a:lnTo>
                    <a:pt x="5080" y="2539"/>
                  </a:lnTo>
                  <a:lnTo>
                    <a:pt x="4572" y="0"/>
                  </a:lnTo>
                  <a:close/>
                </a:path>
              </a:pathLst>
            </a:custGeom>
            <a:solidFill>
              <a:srgbClr val="A46F32"/>
            </a:solidFill>
          </p:spPr>
          <p:txBody>
            <a:bodyPr wrap="square" lIns="0" tIns="0" rIns="0" bIns="0" rtlCol="0"/>
            <a:lstStyle/>
            <a:p>
              <a:endParaRPr dirty="0"/>
            </a:p>
          </p:txBody>
        </p:sp>
        <p:sp>
          <p:nvSpPr>
            <p:cNvPr id="40" name="object 40"/>
            <p:cNvSpPr/>
            <p:nvPr/>
          </p:nvSpPr>
          <p:spPr>
            <a:xfrm>
              <a:off x="7904810" y="4449597"/>
              <a:ext cx="8890" cy="12700"/>
            </a:xfrm>
            <a:custGeom>
              <a:avLst/>
              <a:gdLst/>
              <a:ahLst/>
              <a:cxnLst/>
              <a:rect l="l" t="t" r="r" b="b"/>
              <a:pathLst>
                <a:path w="8890" h="12700">
                  <a:moveTo>
                    <a:pt x="8890" y="12446"/>
                  </a:moveTo>
                  <a:lnTo>
                    <a:pt x="8763" y="9779"/>
                  </a:lnTo>
                  <a:lnTo>
                    <a:pt x="8763" y="6731"/>
                  </a:lnTo>
                  <a:lnTo>
                    <a:pt x="7874" y="4826"/>
                  </a:lnTo>
                  <a:lnTo>
                    <a:pt x="6731" y="2921"/>
                  </a:lnTo>
                  <a:lnTo>
                    <a:pt x="5461" y="1270"/>
                  </a:lnTo>
                  <a:lnTo>
                    <a:pt x="4699" y="635"/>
                  </a:lnTo>
                  <a:lnTo>
                    <a:pt x="4699" y="0"/>
                  </a:lnTo>
                  <a:lnTo>
                    <a:pt x="1524" y="635"/>
                  </a:lnTo>
                  <a:lnTo>
                    <a:pt x="0" y="3302"/>
                  </a:lnTo>
                  <a:lnTo>
                    <a:pt x="2425" y="5257"/>
                  </a:lnTo>
                  <a:lnTo>
                    <a:pt x="4381" y="7734"/>
                  </a:lnTo>
                  <a:lnTo>
                    <a:pt x="5715" y="10541"/>
                  </a:lnTo>
                  <a:lnTo>
                    <a:pt x="6908" y="10934"/>
                  </a:lnTo>
                  <a:lnTo>
                    <a:pt x="7988" y="11582"/>
                  </a:lnTo>
                  <a:lnTo>
                    <a:pt x="8890" y="12446"/>
                  </a:lnTo>
                  <a:close/>
                </a:path>
              </a:pathLst>
            </a:custGeom>
            <a:solidFill>
              <a:srgbClr val="F2C948"/>
            </a:solidFill>
          </p:spPr>
          <p:txBody>
            <a:bodyPr wrap="square" lIns="0" tIns="0" rIns="0" bIns="0" rtlCol="0"/>
            <a:lstStyle/>
            <a:p>
              <a:endParaRPr dirty="0"/>
            </a:p>
          </p:txBody>
        </p:sp>
        <p:sp>
          <p:nvSpPr>
            <p:cNvPr id="41" name="object 41"/>
            <p:cNvSpPr/>
            <p:nvPr/>
          </p:nvSpPr>
          <p:spPr>
            <a:xfrm>
              <a:off x="7909776" y="4460130"/>
              <a:ext cx="3810" cy="8255"/>
            </a:xfrm>
            <a:custGeom>
              <a:avLst/>
              <a:gdLst/>
              <a:ahLst/>
              <a:cxnLst/>
              <a:rect l="l" t="t" r="r" b="b"/>
              <a:pathLst>
                <a:path w="3809" h="8254">
                  <a:moveTo>
                    <a:pt x="126" y="0"/>
                  </a:moveTo>
                  <a:lnTo>
                    <a:pt x="304" y="965"/>
                  </a:lnTo>
                  <a:lnTo>
                    <a:pt x="304" y="1955"/>
                  </a:lnTo>
                  <a:lnTo>
                    <a:pt x="126" y="2921"/>
                  </a:lnTo>
                  <a:lnTo>
                    <a:pt x="761" y="2921"/>
                  </a:lnTo>
                  <a:lnTo>
                    <a:pt x="927" y="4737"/>
                  </a:lnTo>
                  <a:lnTo>
                    <a:pt x="660" y="6553"/>
                  </a:lnTo>
                  <a:lnTo>
                    <a:pt x="0" y="8255"/>
                  </a:lnTo>
                  <a:lnTo>
                    <a:pt x="1904" y="5334"/>
                  </a:lnTo>
                  <a:lnTo>
                    <a:pt x="1904" y="4191"/>
                  </a:lnTo>
                  <a:lnTo>
                    <a:pt x="2793" y="3048"/>
                  </a:lnTo>
                  <a:lnTo>
                    <a:pt x="3301" y="1905"/>
                  </a:lnTo>
                  <a:lnTo>
                    <a:pt x="2400" y="1041"/>
                  </a:lnTo>
                  <a:lnTo>
                    <a:pt x="1308" y="393"/>
                  </a:lnTo>
                  <a:lnTo>
                    <a:pt x="126" y="0"/>
                  </a:lnTo>
                  <a:close/>
                </a:path>
              </a:pathLst>
            </a:custGeom>
            <a:solidFill>
              <a:srgbClr val="A46F32"/>
            </a:solidFill>
          </p:spPr>
          <p:txBody>
            <a:bodyPr wrap="square" lIns="0" tIns="0" rIns="0" bIns="0" rtlCol="0"/>
            <a:lstStyle/>
            <a:p>
              <a:endParaRPr dirty="0"/>
            </a:p>
          </p:txBody>
        </p:sp>
        <p:sp>
          <p:nvSpPr>
            <p:cNvPr id="42" name="object 42"/>
            <p:cNvSpPr/>
            <p:nvPr/>
          </p:nvSpPr>
          <p:spPr>
            <a:xfrm>
              <a:off x="7911935" y="4505215"/>
              <a:ext cx="3175" cy="3175"/>
            </a:xfrm>
            <a:custGeom>
              <a:avLst/>
              <a:gdLst/>
              <a:ahLst/>
              <a:cxnLst/>
              <a:rect l="l" t="t" r="r" b="b"/>
              <a:pathLst>
                <a:path w="3175" h="3175">
                  <a:moveTo>
                    <a:pt x="734" y="335"/>
                  </a:moveTo>
                  <a:lnTo>
                    <a:pt x="939" y="482"/>
                  </a:lnTo>
                  <a:lnTo>
                    <a:pt x="1600" y="1295"/>
                  </a:lnTo>
                  <a:lnTo>
                    <a:pt x="1892" y="1714"/>
                  </a:lnTo>
                  <a:lnTo>
                    <a:pt x="2159" y="2159"/>
                  </a:lnTo>
                  <a:lnTo>
                    <a:pt x="2159" y="2794"/>
                  </a:lnTo>
                  <a:lnTo>
                    <a:pt x="2921" y="3048"/>
                  </a:lnTo>
                  <a:lnTo>
                    <a:pt x="2527" y="2324"/>
                  </a:lnTo>
                  <a:lnTo>
                    <a:pt x="2057" y="1638"/>
                  </a:lnTo>
                  <a:lnTo>
                    <a:pt x="1524" y="1016"/>
                  </a:lnTo>
                  <a:lnTo>
                    <a:pt x="1092" y="571"/>
                  </a:lnTo>
                  <a:lnTo>
                    <a:pt x="734" y="335"/>
                  </a:lnTo>
                  <a:close/>
                </a:path>
                <a:path w="3175" h="3175">
                  <a:moveTo>
                    <a:pt x="0" y="0"/>
                  </a:moveTo>
                  <a:lnTo>
                    <a:pt x="571" y="228"/>
                  </a:lnTo>
                  <a:lnTo>
                    <a:pt x="734" y="335"/>
                  </a:lnTo>
                  <a:lnTo>
                    <a:pt x="495" y="165"/>
                  </a:lnTo>
                  <a:lnTo>
                    <a:pt x="0" y="0"/>
                  </a:lnTo>
                  <a:close/>
                </a:path>
              </a:pathLst>
            </a:custGeom>
            <a:solidFill>
              <a:srgbClr val="7C6C31"/>
            </a:solidFill>
          </p:spPr>
          <p:txBody>
            <a:bodyPr wrap="square" lIns="0" tIns="0" rIns="0" bIns="0" rtlCol="0"/>
            <a:lstStyle/>
            <a:p>
              <a:endParaRPr dirty="0"/>
            </a:p>
          </p:txBody>
        </p:sp>
        <p:sp>
          <p:nvSpPr>
            <p:cNvPr id="43" name="object 43"/>
            <p:cNvSpPr/>
            <p:nvPr/>
          </p:nvSpPr>
          <p:spPr>
            <a:xfrm>
              <a:off x="7913076" y="4504707"/>
              <a:ext cx="5080" cy="6350"/>
            </a:xfrm>
            <a:custGeom>
              <a:avLst/>
              <a:gdLst/>
              <a:ahLst/>
              <a:cxnLst/>
              <a:rect l="l" t="t" r="r" b="b"/>
              <a:pathLst>
                <a:path w="5079" h="6350">
                  <a:moveTo>
                    <a:pt x="3682" y="0"/>
                  </a:moveTo>
                  <a:lnTo>
                    <a:pt x="0" y="5080"/>
                  </a:lnTo>
                  <a:lnTo>
                    <a:pt x="2920" y="6096"/>
                  </a:lnTo>
                  <a:lnTo>
                    <a:pt x="4952" y="3429"/>
                  </a:lnTo>
                  <a:lnTo>
                    <a:pt x="3682" y="0"/>
                  </a:lnTo>
                  <a:close/>
                </a:path>
              </a:pathLst>
            </a:custGeom>
            <a:solidFill>
              <a:srgbClr val="6B5C2B"/>
            </a:solidFill>
          </p:spPr>
          <p:txBody>
            <a:bodyPr wrap="square" lIns="0" tIns="0" rIns="0" bIns="0" rtlCol="0"/>
            <a:lstStyle/>
            <a:p>
              <a:endParaRPr dirty="0"/>
            </a:p>
          </p:txBody>
        </p:sp>
        <p:sp>
          <p:nvSpPr>
            <p:cNvPr id="44" name="object 44"/>
            <p:cNvSpPr/>
            <p:nvPr/>
          </p:nvSpPr>
          <p:spPr>
            <a:xfrm>
              <a:off x="7916124" y="4505596"/>
              <a:ext cx="635" cy="3810"/>
            </a:xfrm>
            <a:custGeom>
              <a:avLst/>
              <a:gdLst/>
              <a:ahLst/>
              <a:cxnLst/>
              <a:rect l="l" t="t" r="r" b="b"/>
              <a:pathLst>
                <a:path w="634" h="3810">
                  <a:moveTo>
                    <a:pt x="634" y="0"/>
                  </a:moveTo>
                  <a:lnTo>
                    <a:pt x="0" y="3555"/>
                  </a:lnTo>
                  <a:lnTo>
                    <a:pt x="634" y="2793"/>
                  </a:lnTo>
                  <a:lnTo>
                    <a:pt x="634" y="0"/>
                  </a:lnTo>
                  <a:close/>
                </a:path>
              </a:pathLst>
            </a:custGeom>
            <a:solidFill>
              <a:srgbClr val="42441F"/>
            </a:solidFill>
          </p:spPr>
          <p:txBody>
            <a:bodyPr wrap="square" lIns="0" tIns="0" rIns="0" bIns="0" rtlCol="0"/>
            <a:lstStyle/>
            <a:p>
              <a:endParaRPr dirty="0"/>
            </a:p>
          </p:txBody>
        </p:sp>
        <p:sp>
          <p:nvSpPr>
            <p:cNvPr id="45" name="object 45"/>
            <p:cNvSpPr/>
            <p:nvPr/>
          </p:nvSpPr>
          <p:spPr>
            <a:xfrm>
              <a:off x="7975181" y="4571255"/>
              <a:ext cx="1905" cy="6985"/>
            </a:xfrm>
            <a:custGeom>
              <a:avLst/>
              <a:gdLst/>
              <a:ahLst/>
              <a:cxnLst/>
              <a:rect l="l" t="t" r="r" b="b"/>
              <a:pathLst>
                <a:path w="1904" h="6985">
                  <a:moveTo>
                    <a:pt x="381" y="0"/>
                  </a:moveTo>
                  <a:lnTo>
                    <a:pt x="0" y="508"/>
                  </a:lnTo>
                  <a:lnTo>
                    <a:pt x="0" y="6731"/>
                  </a:lnTo>
                  <a:lnTo>
                    <a:pt x="1778" y="4953"/>
                  </a:lnTo>
                  <a:lnTo>
                    <a:pt x="1778" y="3302"/>
                  </a:lnTo>
                  <a:lnTo>
                    <a:pt x="889" y="1651"/>
                  </a:lnTo>
                  <a:lnTo>
                    <a:pt x="381" y="0"/>
                  </a:lnTo>
                  <a:close/>
                </a:path>
              </a:pathLst>
            </a:custGeom>
            <a:solidFill>
              <a:srgbClr val="F2C949"/>
            </a:solidFill>
          </p:spPr>
          <p:txBody>
            <a:bodyPr wrap="square" lIns="0" tIns="0" rIns="0" bIns="0" rtlCol="0"/>
            <a:lstStyle/>
            <a:p>
              <a:endParaRPr dirty="0"/>
            </a:p>
          </p:txBody>
        </p:sp>
        <p:sp>
          <p:nvSpPr>
            <p:cNvPr id="46" name="object 46"/>
            <p:cNvSpPr/>
            <p:nvPr/>
          </p:nvSpPr>
          <p:spPr>
            <a:xfrm>
              <a:off x="7974673" y="4570874"/>
              <a:ext cx="2540" cy="7620"/>
            </a:xfrm>
            <a:custGeom>
              <a:avLst/>
              <a:gdLst/>
              <a:ahLst/>
              <a:cxnLst/>
              <a:rect l="l" t="t" r="r" b="b"/>
              <a:pathLst>
                <a:path w="2540" h="7620">
                  <a:moveTo>
                    <a:pt x="1375" y="888"/>
                  </a:moveTo>
                  <a:lnTo>
                    <a:pt x="507" y="888"/>
                  </a:lnTo>
                  <a:lnTo>
                    <a:pt x="507" y="2757"/>
                  </a:lnTo>
                  <a:lnTo>
                    <a:pt x="1142" y="3936"/>
                  </a:lnTo>
                  <a:lnTo>
                    <a:pt x="1650" y="5460"/>
                  </a:lnTo>
                  <a:lnTo>
                    <a:pt x="507" y="6428"/>
                  </a:lnTo>
                  <a:lnTo>
                    <a:pt x="507" y="7365"/>
                  </a:lnTo>
                  <a:lnTo>
                    <a:pt x="2539" y="5333"/>
                  </a:lnTo>
                  <a:lnTo>
                    <a:pt x="1375" y="888"/>
                  </a:lnTo>
                  <a:close/>
                </a:path>
                <a:path w="2540" h="7620">
                  <a:moveTo>
                    <a:pt x="253" y="952"/>
                  </a:moveTo>
                  <a:lnTo>
                    <a:pt x="0" y="1015"/>
                  </a:lnTo>
                  <a:lnTo>
                    <a:pt x="0" y="6857"/>
                  </a:lnTo>
                  <a:lnTo>
                    <a:pt x="507" y="6428"/>
                  </a:lnTo>
                  <a:lnTo>
                    <a:pt x="507" y="2757"/>
                  </a:lnTo>
                  <a:lnTo>
                    <a:pt x="253" y="2285"/>
                  </a:lnTo>
                  <a:lnTo>
                    <a:pt x="253" y="952"/>
                  </a:lnTo>
                  <a:close/>
                </a:path>
                <a:path w="2540" h="7620">
                  <a:moveTo>
                    <a:pt x="1142" y="0"/>
                  </a:moveTo>
                  <a:lnTo>
                    <a:pt x="253" y="761"/>
                  </a:lnTo>
                  <a:lnTo>
                    <a:pt x="253" y="952"/>
                  </a:lnTo>
                  <a:lnTo>
                    <a:pt x="507" y="888"/>
                  </a:lnTo>
                  <a:lnTo>
                    <a:pt x="1375" y="888"/>
                  </a:lnTo>
                  <a:lnTo>
                    <a:pt x="1142" y="0"/>
                  </a:lnTo>
                  <a:close/>
                </a:path>
              </a:pathLst>
            </a:custGeom>
            <a:solidFill>
              <a:srgbClr val="A28B38"/>
            </a:solidFill>
          </p:spPr>
          <p:txBody>
            <a:bodyPr wrap="square" lIns="0" tIns="0" rIns="0" bIns="0" rtlCol="0"/>
            <a:lstStyle/>
            <a:p>
              <a:endParaRPr dirty="0"/>
            </a:p>
          </p:txBody>
        </p:sp>
        <p:sp>
          <p:nvSpPr>
            <p:cNvPr id="47" name="object 47"/>
            <p:cNvSpPr/>
            <p:nvPr/>
          </p:nvSpPr>
          <p:spPr>
            <a:xfrm>
              <a:off x="7973250" y="4568207"/>
              <a:ext cx="3810" cy="4445"/>
            </a:xfrm>
            <a:custGeom>
              <a:avLst/>
              <a:gdLst/>
              <a:ahLst/>
              <a:cxnLst/>
              <a:rect l="l" t="t" r="r" b="b"/>
              <a:pathLst>
                <a:path w="3809" h="4445">
                  <a:moveTo>
                    <a:pt x="2565" y="0"/>
                  </a:moveTo>
                  <a:lnTo>
                    <a:pt x="1676" y="0"/>
                  </a:lnTo>
                  <a:lnTo>
                    <a:pt x="685" y="241"/>
                  </a:lnTo>
                  <a:lnTo>
                    <a:pt x="0" y="1142"/>
                  </a:lnTo>
                  <a:lnTo>
                    <a:pt x="25" y="2158"/>
                  </a:lnTo>
                  <a:lnTo>
                    <a:pt x="25" y="3936"/>
                  </a:lnTo>
                  <a:lnTo>
                    <a:pt x="1676" y="3936"/>
                  </a:lnTo>
                  <a:lnTo>
                    <a:pt x="2666" y="3695"/>
                  </a:lnTo>
                  <a:lnTo>
                    <a:pt x="3352" y="2793"/>
                  </a:lnTo>
                  <a:lnTo>
                    <a:pt x="3327" y="1777"/>
                  </a:lnTo>
                  <a:lnTo>
                    <a:pt x="3327" y="634"/>
                  </a:lnTo>
                  <a:lnTo>
                    <a:pt x="2565" y="0"/>
                  </a:lnTo>
                  <a:close/>
                </a:path>
              </a:pathLst>
            </a:custGeom>
            <a:solidFill>
              <a:srgbClr val="F2C949"/>
            </a:solidFill>
          </p:spPr>
          <p:txBody>
            <a:bodyPr wrap="square" lIns="0" tIns="0" rIns="0" bIns="0" rtlCol="0"/>
            <a:lstStyle/>
            <a:p>
              <a:endParaRPr dirty="0"/>
            </a:p>
          </p:txBody>
        </p:sp>
        <p:sp>
          <p:nvSpPr>
            <p:cNvPr id="48" name="object 48"/>
            <p:cNvSpPr/>
            <p:nvPr/>
          </p:nvSpPr>
          <p:spPr>
            <a:xfrm>
              <a:off x="7972997" y="4568202"/>
              <a:ext cx="3810" cy="5080"/>
            </a:xfrm>
            <a:custGeom>
              <a:avLst/>
              <a:gdLst/>
              <a:ahLst/>
              <a:cxnLst/>
              <a:rect l="l" t="t" r="r" b="b"/>
              <a:pathLst>
                <a:path w="3809" h="5079">
                  <a:moveTo>
                    <a:pt x="3060" y="3949"/>
                  </a:moveTo>
                  <a:lnTo>
                    <a:pt x="2984" y="4203"/>
                  </a:lnTo>
                  <a:lnTo>
                    <a:pt x="2984" y="4457"/>
                  </a:lnTo>
                  <a:lnTo>
                    <a:pt x="3060" y="4711"/>
                  </a:lnTo>
                  <a:lnTo>
                    <a:pt x="3060" y="3949"/>
                  </a:lnTo>
                  <a:close/>
                </a:path>
                <a:path w="3809" h="5079">
                  <a:moveTo>
                    <a:pt x="3187" y="2679"/>
                  </a:moveTo>
                  <a:lnTo>
                    <a:pt x="1536" y="3632"/>
                  </a:lnTo>
                  <a:lnTo>
                    <a:pt x="2044" y="3568"/>
                  </a:lnTo>
                  <a:lnTo>
                    <a:pt x="2578" y="3543"/>
                  </a:lnTo>
                  <a:lnTo>
                    <a:pt x="3035" y="3187"/>
                  </a:lnTo>
                  <a:lnTo>
                    <a:pt x="3187" y="2679"/>
                  </a:lnTo>
                  <a:close/>
                </a:path>
                <a:path w="3809" h="5079">
                  <a:moveTo>
                    <a:pt x="3581" y="139"/>
                  </a:moveTo>
                  <a:lnTo>
                    <a:pt x="3009" y="139"/>
                  </a:lnTo>
                  <a:lnTo>
                    <a:pt x="3581" y="787"/>
                  </a:lnTo>
                  <a:lnTo>
                    <a:pt x="3581" y="139"/>
                  </a:lnTo>
                  <a:close/>
                </a:path>
                <a:path w="3809" h="5079">
                  <a:moveTo>
                    <a:pt x="3670" y="2921"/>
                  </a:moveTo>
                  <a:lnTo>
                    <a:pt x="3581" y="1790"/>
                  </a:lnTo>
                  <a:lnTo>
                    <a:pt x="3581" y="2679"/>
                  </a:lnTo>
                  <a:lnTo>
                    <a:pt x="2946" y="3695"/>
                  </a:lnTo>
                  <a:lnTo>
                    <a:pt x="2057" y="3695"/>
                  </a:lnTo>
                  <a:lnTo>
                    <a:pt x="1295" y="3771"/>
                  </a:lnTo>
                  <a:lnTo>
                    <a:pt x="1384" y="3644"/>
                  </a:lnTo>
                  <a:lnTo>
                    <a:pt x="774" y="3200"/>
                  </a:lnTo>
                  <a:lnTo>
                    <a:pt x="647" y="2552"/>
                  </a:lnTo>
                  <a:lnTo>
                    <a:pt x="647" y="3238"/>
                  </a:lnTo>
                  <a:lnTo>
                    <a:pt x="520" y="2197"/>
                  </a:lnTo>
                  <a:lnTo>
                    <a:pt x="647" y="2552"/>
                  </a:lnTo>
                  <a:lnTo>
                    <a:pt x="647" y="939"/>
                  </a:lnTo>
                  <a:lnTo>
                    <a:pt x="1104" y="330"/>
                  </a:lnTo>
                  <a:lnTo>
                    <a:pt x="2057" y="139"/>
                  </a:lnTo>
                  <a:lnTo>
                    <a:pt x="3009" y="139"/>
                  </a:lnTo>
                  <a:lnTo>
                    <a:pt x="1981" y="0"/>
                  </a:lnTo>
                  <a:lnTo>
                    <a:pt x="1803" y="12"/>
                  </a:lnTo>
                  <a:lnTo>
                    <a:pt x="736" y="254"/>
                  </a:lnTo>
                  <a:lnTo>
                    <a:pt x="622" y="406"/>
                  </a:lnTo>
                  <a:lnTo>
                    <a:pt x="622" y="965"/>
                  </a:lnTo>
                  <a:lnTo>
                    <a:pt x="469" y="1435"/>
                  </a:lnTo>
                  <a:lnTo>
                    <a:pt x="444" y="1206"/>
                  </a:lnTo>
                  <a:lnTo>
                    <a:pt x="622" y="965"/>
                  </a:lnTo>
                  <a:lnTo>
                    <a:pt x="622" y="406"/>
                  </a:lnTo>
                  <a:lnTo>
                    <a:pt x="0" y="1206"/>
                  </a:lnTo>
                  <a:lnTo>
                    <a:pt x="25" y="3441"/>
                  </a:lnTo>
                  <a:lnTo>
                    <a:pt x="787" y="4330"/>
                  </a:lnTo>
                  <a:lnTo>
                    <a:pt x="1803" y="4203"/>
                  </a:lnTo>
                  <a:lnTo>
                    <a:pt x="2908" y="3949"/>
                  </a:lnTo>
                  <a:lnTo>
                    <a:pt x="3035" y="3771"/>
                  </a:lnTo>
                  <a:lnTo>
                    <a:pt x="3670" y="2921"/>
                  </a:lnTo>
                  <a:close/>
                </a:path>
              </a:pathLst>
            </a:custGeom>
            <a:solidFill>
              <a:srgbClr val="A28B38"/>
            </a:solidFill>
          </p:spPr>
          <p:txBody>
            <a:bodyPr wrap="square" lIns="0" tIns="0" rIns="0" bIns="0" rtlCol="0"/>
            <a:lstStyle/>
            <a:p>
              <a:endParaRPr dirty="0"/>
            </a:p>
          </p:txBody>
        </p:sp>
        <p:sp>
          <p:nvSpPr>
            <p:cNvPr id="49" name="object 49"/>
            <p:cNvSpPr/>
            <p:nvPr/>
          </p:nvSpPr>
          <p:spPr>
            <a:xfrm>
              <a:off x="7975814" y="4576843"/>
              <a:ext cx="5715" cy="5080"/>
            </a:xfrm>
            <a:custGeom>
              <a:avLst/>
              <a:gdLst/>
              <a:ahLst/>
              <a:cxnLst/>
              <a:rect l="l" t="t" r="r" b="b"/>
              <a:pathLst>
                <a:path w="5715" h="5079">
                  <a:moveTo>
                    <a:pt x="1523" y="0"/>
                  </a:moveTo>
                  <a:lnTo>
                    <a:pt x="0" y="1904"/>
                  </a:lnTo>
                  <a:lnTo>
                    <a:pt x="4825" y="4825"/>
                  </a:lnTo>
                  <a:lnTo>
                    <a:pt x="5206" y="3936"/>
                  </a:lnTo>
                  <a:lnTo>
                    <a:pt x="1523" y="0"/>
                  </a:lnTo>
                  <a:close/>
                </a:path>
              </a:pathLst>
            </a:custGeom>
            <a:solidFill>
              <a:srgbClr val="F2C949"/>
            </a:solidFill>
          </p:spPr>
          <p:txBody>
            <a:bodyPr wrap="square" lIns="0" tIns="0" rIns="0" bIns="0" rtlCol="0"/>
            <a:lstStyle/>
            <a:p>
              <a:endParaRPr dirty="0"/>
            </a:p>
          </p:txBody>
        </p:sp>
        <p:sp>
          <p:nvSpPr>
            <p:cNvPr id="50" name="object 50"/>
            <p:cNvSpPr/>
            <p:nvPr/>
          </p:nvSpPr>
          <p:spPr>
            <a:xfrm>
              <a:off x="7975560" y="4576716"/>
              <a:ext cx="5715" cy="5715"/>
            </a:xfrm>
            <a:custGeom>
              <a:avLst/>
              <a:gdLst/>
              <a:ahLst/>
              <a:cxnLst/>
              <a:rect l="l" t="t" r="r" b="b"/>
              <a:pathLst>
                <a:path w="5715" h="5714">
                  <a:moveTo>
                    <a:pt x="1777" y="0"/>
                  </a:moveTo>
                  <a:lnTo>
                    <a:pt x="0" y="2158"/>
                  </a:lnTo>
                  <a:lnTo>
                    <a:pt x="5079" y="5460"/>
                  </a:lnTo>
                  <a:lnTo>
                    <a:pt x="5079" y="4825"/>
                  </a:lnTo>
                  <a:lnTo>
                    <a:pt x="634" y="2031"/>
                  </a:lnTo>
                  <a:lnTo>
                    <a:pt x="1904" y="507"/>
                  </a:lnTo>
                  <a:lnTo>
                    <a:pt x="2238" y="507"/>
                  </a:lnTo>
                  <a:lnTo>
                    <a:pt x="1777" y="0"/>
                  </a:lnTo>
                  <a:close/>
                </a:path>
                <a:path w="5715" h="5714">
                  <a:moveTo>
                    <a:pt x="2238" y="507"/>
                  </a:moveTo>
                  <a:lnTo>
                    <a:pt x="1904" y="507"/>
                  </a:lnTo>
                  <a:lnTo>
                    <a:pt x="5460" y="4317"/>
                  </a:lnTo>
                  <a:lnTo>
                    <a:pt x="5460" y="4063"/>
                  </a:lnTo>
                  <a:lnTo>
                    <a:pt x="2238" y="507"/>
                  </a:lnTo>
                  <a:close/>
                </a:path>
              </a:pathLst>
            </a:custGeom>
            <a:solidFill>
              <a:srgbClr val="A28B38"/>
            </a:solidFill>
          </p:spPr>
          <p:txBody>
            <a:bodyPr wrap="square" lIns="0" tIns="0" rIns="0" bIns="0" rtlCol="0"/>
            <a:lstStyle/>
            <a:p>
              <a:endParaRPr dirty="0"/>
            </a:p>
          </p:txBody>
        </p:sp>
        <p:sp>
          <p:nvSpPr>
            <p:cNvPr id="51" name="object 51"/>
            <p:cNvSpPr/>
            <p:nvPr/>
          </p:nvSpPr>
          <p:spPr>
            <a:xfrm>
              <a:off x="7980019" y="4579625"/>
              <a:ext cx="3810" cy="4445"/>
            </a:xfrm>
            <a:custGeom>
              <a:avLst/>
              <a:gdLst/>
              <a:ahLst/>
              <a:cxnLst/>
              <a:rect l="l" t="t" r="r" b="b"/>
              <a:pathLst>
                <a:path w="3809" h="4445">
                  <a:moveTo>
                    <a:pt x="1777" y="0"/>
                  </a:moveTo>
                  <a:lnTo>
                    <a:pt x="990" y="177"/>
                  </a:lnTo>
                  <a:lnTo>
                    <a:pt x="622" y="774"/>
                  </a:lnTo>
                  <a:lnTo>
                    <a:pt x="0" y="1651"/>
                  </a:lnTo>
                  <a:lnTo>
                    <a:pt x="0" y="2819"/>
                  </a:lnTo>
                  <a:lnTo>
                    <a:pt x="622" y="3695"/>
                  </a:lnTo>
                  <a:lnTo>
                    <a:pt x="622" y="3568"/>
                  </a:lnTo>
                  <a:lnTo>
                    <a:pt x="723" y="3733"/>
                  </a:lnTo>
                  <a:lnTo>
                    <a:pt x="863" y="3873"/>
                  </a:lnTo>
                  <a:lnTo>
                    <a:pt x="1625" y="4343"/>
                  </a:lnTo>
                  <a:lnTo>
                    <a:pt x="2412" y="4165"/>
                  </a:lnTo>
                  <a:lnTo>
                    <a:pt x="2781" y="3568"/>
                  </a:lnTo>
                  <a:lnTo>
                    <a:pt x="3416" y="2743"/>
                  </a:lnTo>
                  <a:lnTo>
                    <a:pt x="3416" y="1600"/>
                  </a:lnTo>
                  <a:lnTo>
                    <a:pt x="2781" y="774"/>
                  </a:lnTo>
                  <a:lnTo>
                    <a:pt x="2679" y="609"/>
                  </a:lnTo>
                  <a:lnTo>
                    <a:pt x="2539" y="469"/>
                  </a:lnTo>
                  <a:lnTo>
                    <a:pt x="1777" y="0"/>
                  </a:lnTo>
                  <a:close/>
                </a:path>
              </a:pathLst>
            </a:custGeom>
            <a:solidFill>
              <a:srgbClr val="F2C949"/>
            </a:solidFill>
          </p:spPr>
          <p:txBody>
            <a:bodyPr wrap="square" lIns="0" tIns="0" rIns="0" bIns="0" rtlCol="0"/>
            <a:lstStyle/>
            <a:p>
              <a:endParaRPr dirty="0"/>
            </a:p>
          </p:txBody>
        </p:sp>
        <p:sp>
          <p:nvSpPr>
            <p:cNvPr id="52" name="object 52"/>
            <p:cNvSpPr/>
            <p:nvPr/>
          </p:nvSpPr>
          <p:spPr>
            <a:xfrm>
              <a:off x="7976324" y="4578502"/>
              <a:ext cx="7620" cy="5715"/>
            </a:xfrm>
            <a:custGeom>
              <a:avLst/>
              <a:gdLst/>
              <a:ahLst/>
              <a:cxnLst/>
              <a:rect l="l" t="t" r="r" b="b"/>
              <a:pathLst>
                <a:path w="7620" h="5714">
                  <a:moveTo>
                    <a:pt x="2413" y="1587"/>
                  </a:moveTo>
                  <a:lnTo>
                    <a:pt x="0" y="0"/>
                  </a:lnTo>
                  <a:lnTo>
                    <a:pt x="1104" y="876"/>
                  </a:lnTo>
                  <a:lnTo>
                    <a:pt x="2413" y="1587"/>
                  </a:lnTo>
                  <a:close/>
                </a:path>
                <a:path w="7620" h="5714">
                  <a:moveTo>
                    <a:pt x="4559" y="3175"/>
                  </a:moveTo>
                  <a:lnTo>
                    <a:pt x="4381" y="3556"/>
                  </a:lnTo>
                  <a:lnTo>
                    <a:pt x="4381" y="4305"/>
                  </a:lnTo>
                  <a:lnTo>
                    <a:pt x="4559" y="4699"/>
                  </a:lnTo>
                  <a:lnTo>
                    <a:pt x="4559" y="3175"/>
                  </a:lnTo>
                  <a:close/>
                </a:path>
                <a:path w="7620" h="5714">
                  <a:moveTo>
                    <a:pt x="6375" y="2070"/>
                  </a:moveTo>
                  <a:lnTo>
                    <a:pt x="5842" y="1739"/>
                  </a:lnTo>
                  <a:lnTo>
                    <a:pt x="5334" y="1778"/>
                  </a:lnTo>
                  <a:lnTo>
                    <a:pt x="4889" y="1841"/>
                  </a:lnTo>
                  <a:lnTo>
                    <a:pt x="4483" y="2070"/>
                  </a:lnTo>
                  <a:lnTo>
                    <a:pt x="4267" y="2324"/>
                  </a:lnTo>
                  <a:lnTo>
                    <a:pt x="4406" y="2095"/>
                  </a:lnTo>
                  <a:lnTo>
                    <a:pt x="4191" y="2095"/>
                  </a:lnTo>
                  <a:lnTo>
                    <a:pt x="3937" y="2095"/>
                  </a:lnTo>
                  <a:lnTo>
                    <a:pt x="3683" y="2032"/>
                  </a:lnTo>
                  <a:lnTo>
                    <a:pt x="2413" y="1587"/>
                  </a:lnTo>
                  <a:lnTo>
                    <a:pt x="4025" y="2654"/>
                  </a:lnTo>
                  <a:lnTo>
                    <a:pt x="3797" y="2971"/>
                  </a:lnTo>
                  <a:lnTo>
                    <a:pt x="3683" y="3302"/>
                  </a:lnTo>
                  <a:lnTo>
                    <a:pt x="3429" y="5130"/>
                  </a:lnTo>
                  <a:lnTo>
                    <a:pt x="3556" y="5461"/>
                  </a:lnTo>
                  <a:lnTo>
                    <a:pt x="4165" y="4953"/>
                  </a:lnTo>
                  <a:lnTo>
                    <a:pt x="4254" y="4114"/>
                  </a:lnTo>
                  <a:lnTo>
                    <a:pt x="4292" y="3263"/>
                  </a:lnTo>
                  <a:lnTo>
                    <a:pt x="4521" y="2717"/>
                  </a:lnTo>
                  <a:lnTo>
                    <a:pt x="4953" y="2286"/>
                  </a:lnTo>
                  <a:lnTo>
                    <a:pt x="5245" y="2184"/>
                  </a:lnTo>
                  <a:lnTo>
                    <a:pt x="5549" y="2184"/>
                  </a:lnTo>
                  <a:lnTo>
                    <a:pt x="5842" y="2286"/>
                  </a:lnTo>
                  <a:lnTo>
                    <a:pt x="5981" y="2184"/>
                  </a:lnTo>
                  <a:lnTo>
                    <a:pt x="6146" y="2070"/>
                  </a:lnTo>
                  <a:lnTo>
                    <a:pt x="6375" y="2070"/>
                  </a:lnTo>
                  <a:close/>
                </a:path>
                <a:path w="7620" h="5714">
                  <a:moveTo>
                    <a:pt x="7099" y="3175"/>
                  </a:moveTo>
                  <a:lnTo>
                    <a:pt x="6858" y="3238"/>
                  </a:lnTo>
                  <a:lnTo>
                    <a:pt x="6858" y="2286"/>
                  </a:lnTo>
                  <a:lnTo>
                    <a:pt x="6553" y="2070"/>
                  </a:lnTo>
                  <a:lnTo>
                    <a:pt x="6375" y="2070"/>
                  </a:lnTo>
                  <a:lnTo>
                    <a:pt x="6604" y="2413"/>
                  </a:lnTo>
                  <a:lnTo>
                    <a:pt x="6642" y="3289"/>
                  </a:lnTo>
                  <a:lnTo>
                    <a:pt x="5448" y="3556"/>
                  </a:lnTo>
                  <a:lnTo>
                    <a:pt x="5448" y="4699"/>
                  </a:lnTo>
                  <a:lnTo>
                    <a:pt x="6210" y="4699"/>
                  </a:lnTo>
                  <a:lnTo>
                    <a:pt x="6667" y="4305"/>
                  </a:lnTo>
                  <a:lnTo>
                    <a:pt x="6578" y="4533"/>
                  </a:lnTo>
                  <a:lnTo>
                    <a:pt x="6223" y="4953"/>
                  </a:lnTo>
                  <a:lnTo>
                    <a:pt x="5448" y="4953"/>
                  </a:lnTo>
                  <a:lnTo>
                    <a:pt x="5448" y="4699"/>
                  </a:lnTo>
                  <a:lnTo>
                    <a:pt x="4559" y="4699"/>
                  </a:lnTo>
                  <a:lnTo>
                    <a:pt x="4559" y="4953"/>
                  </a:lnTo>
                  <a:lnTo>
                    <a:pt x="5207" y="4953"/>
                  </a:lnTo>
                  <a:lnTo>
                    <a:pt x="4889" y="5130"/>
                  </a:lnTo>
                  <a:lnTo>
                    <a:pt x="4508" y="5130"/>
                  </a:lnTo>
                  <a:lnTo>
                    <a:pt x="4191" y="4953"/>
                  </a:lnTo>
                  <a:lnTo>
                    <a:pt x="4953" y="5715"/>
                  </a:lnTo>
                  <a:lnTo>
                    <a:pt x="5461" y="5588"/>
                  </a:lnTo>
                  <a:lnTo>
                    <a:pt x="5842" y="5689"/>
                  </a:lnTo>
                  <a:lnTo>
                    <a:pt x="6223" y="5689"/>
                  </a:lnTo>
                  <a:lnTo>
                    <a:pt x="6604" y="5588"/>
                  </a:lnTo>
                  <a:lnTo>
                    <a:pt x="6769" y="5130"/>
                  </a:lnTo>
                  <a:lnTo>
                    <a:pt x="6756" y="4165"/>
                  </a:lnTo>
                  <a:lnTo>
                    <a:pt x="6985" y="3771"/>
                  </a:lnTo>
                  <a:lnTo>
                    <a:pt x="7099" y="3175"/>
                  </a:lnTo>
                  <a:close/>
                </a:path>
              </a:pathLst>
            </a:custGeom>
            <a:solidFill>
              <a:srgbClr val="A28B38"/>
            </a:solidFill>
          </p:spPr>
          <p:txBody>
            <a:bodyPr wrap="square" lIns="0" tIns="0" rIns="0" bIns="0" rtlCol="0"/>
            <a:lstStyle/>
            <a:p>
              <a:endParaRPr dirty="0"/>
            </a:p>
          </p:txBody>
        </p:sp>
        <p:sp>
          <p:nvSpPr>
            <p:cNvPr id="53" name="object 53"/>
            <p:cNvSpPr/>
            <p:nvPr/>
          </p:nvSpPr>
          <p:spPr>
            <a:xfrm>
              <a:off x="8008201" y="4511311"/>
              <a:ext cx="3810" cy="5080"/>
            </a:xfrm>
            <a:custGeom>
              <a:avLst/>
              <a:gdLst/>
              <a:ahLst/>
              <a:cxnLst/>
              <a:rect l="l" t="t" r="r" b="b"/>
              <a:pathLst>
                <a:path w="3809" h="5079">
                  <a:moveTo>
                    <a:pt x="127" y="0"/>
                  </a:moveTo>
                  <a:lnTo>
                    <a:pt x="0" y="635"/>
                  </a:lnTo>
                  <a:lnTo>
                    <a:pt x="3556" y="4953"/>
                  </a:lnTo>
                  <a:lnTo>
                    <a:pt x="3556" y="2540"/>
                  </a:lnTo>
                  <a:lnTo>
                    <a:pt x="127" y="0"/>
                  </a:lnTo>
                  <a:close/>
                </a:path>
              </a:pathLst>
            </a:custGeom>
            <a:solidFill>
              <a:srgbClr val="F2C949"/>
            </a:solidFill>
          </p:spPr>
          <p:txBody>
            <a:bodyPr wrap="square" lIns="0" tIns="0" rIns="0" bIns="0" rtlCol="0"/>
            <a:lstStyle/>
            <a:p>
              <a:endParaRPr dirty="0"/>
            </a:p>
          </p:txBody>
        </p:sp>
        <p:sp>
          <p:nvSpPr>
            <p:cNvPr id="54" name="object 54"/>
            <p:cNvSpPr/>
            <p:nvPr/>
          </p:nvSpPr>
          <p:spPr>
            <a:xfrm>
              <a:off x="8008201" y="4511057"/>
              <a:ext cx="3810" cy="5715"/>
            </a:xfrm>
            <a:custGeom>
              <a:avLst/>
              <a:gdLst/>
              <a:ahLst/>
              <a:cxnLst/>
              <a:rect l="l" t="t" r="r" b="b"/>
              <a:pathLst>
                <a:path w="3809" h="5714">
                  <a:moveTo>
                    <a:pt x="0" y="889"/>
                  </a:moveTo>
                  <a:lnTo>
                    <a:pt x="3810" y="5334"/>
                  </a:lnTo>
                  <a:lnTo>
                    <a:pt x="3810" y="4572"/>
                  </a:lnTo>
                  <a:lnTo>
                    <a:pt x="0" y="889"/>
                  </a:lnTo>
                  <a:close/>
                </a:path>
                <a:path w="3809" h="5714">
                  <a:moveTo>
                    <a:pt x="657" y="254"/>
                  </a:moveTo>
                  <a:lnTo>
                    <a:pt x="3810" y="2667"/>
                  </a:lnTo>
                  <a:lnTo>
                    <a:pt x="3810" y="2540"/>
                  </a:lnTo>
                  <a:lnTo>
                    <a:pt x="2679" y="1625"/>
                  </a:lnTo>
                  <a:lnTo>
                    <a:pt x="1485" y="774"/>
                  </a:lnTo>
                  <a:lnTo>
                    <a:pt x="657" y="254"/>
                  </a:lnTo>
                  <a:close/>
                </a:path>
                <a:path w="3809" h="5714">
                  <a:moveTo>
                    <a:pt x="254" y="0"/>
                  </a:moveTo>
                  <a:lnTo>
                    <a:pt x="0" y="889"/>
                  </a:lnTo>
                  <a:lnTo>
                    <a:pt x="635" y="254"/>
                  </a:lnTo>
                  <a:lnTo>
                    <a:pt x="254" y="0"/>
                  </a:lnTo>
                  <a:close/>
                </a:path>
              </a:pathLst>
            </a:custGeom>
            <a:solidFill>
              <a:srgbClr val="A28B38"/>
            </a:solidFill>
          </p:spPr>
          <p:txBody>
            <a:bodyPr wrap="square" lIns="0" tIns="0" rIns="0" bIns="0" rtlCol="0"/>
            <a:lstStyle/>
            <a:p>
              <a:endParaRPr dirty="0"/>
            </a:p>
          </p:txBody>
        </p:sp>
        <p:sp>
          <p:nvSpPr>
            <p:cNvPr id="55" name="object 55"/>
            <p:cNvSpPr/>
            <p:nvPr/>
          </p:nvSpPr>
          <p:spPr>
            <a:xfrm>
              <a:off x="8006207" y="4509279"/>
              <a:ext cx="3175" cy="4445"/>
            </a:xfrm>
            <a:custGeom>
              <a:avLst/>
              <a:gdLst/>
              <a:ahLst/>
              <a:cxnLst/>
              <a:rect l="l" t="t" r="r" b="b"/>
              <a:pathLst>
                <a:path w="3175" h="4445">
                  <a:moveTo>
                    <a:pt x="2374" y="0"/>
                  </a:moveTo>
                  <a:lnTo>
                    <a:pt x="1612" y="0"/>
                  </a:lnTo>
                  <a:lnTo>
                    <a:pt x="647" y="241"/>
                  </a:lnTo>
                  <a:lnTo>
                    <a:pt x="0" y="1168"/>
                  </a:lnTo>
                  <a:lnTo>
                    <a:pt x="88" y="2159"/>
                  </a:lnTo>
                  <a:lnTo>
                    <a:pt x="25" y="3073"/>
                  </a:lnTo>
                  <a:lnTo>
                    <a:pt x="698" y="3873"/>
                  </a:lnTo>
                  <a:lnTo>
                    <a:pt x="1612" y="3937"/>
                  </a:lnTo>
                  <a:lnTo>
                    <a:pt x="2527" y="3619"/>
                  </a:lnTo>
                  <a:lnTo>
                    <a:pt x="3136" y="2743"/>
                  </a:lnTo>
                  <a:lnTo>
                    <a:pt x="3136" y="1778"/>
                  </a:lnTo>
                  <a:lnTo>
                    <a:pt x="3136" y="635"/>
                  </a:lnTo>
                  <a:lnTo>
                    <a:pt x="2374" y="0"/>
                  </a:lnTo>
                  <a:close/>
                </a:path>
              </a:pathLst>
            </a:custGeom>
            <a:solidFill>
              <a:srgbClr val="F2C949"/>
            </a:solidFill>
          </p:spPr>
          <p:txBody>
            <a:bodyPr wrap="square" lIns="0" tIns="0" rIns="0" bIns="0" rtlCol="0"/>
            <a:lstStyle/>
            <a:p>
              <a:endParaRPr dirty="0"/>
            </a:p>
          </p:txBody>
        </p:sp>
        <p:sp>
          <p:nvSpPr>
            <p:cNvPr id="56" name="object 56"/>
            <p:cNvSpPr/>
            <p:nvPr/>
          </p:nvSpPr>
          <p:spPr>
            <a:xfrm>
              <a:off x="8006182" y="4508906"/>
              <a:ext cx="3810" cy="5080"/>
            </a:xfrm>
            <a:custGeom>
              <a:avLst/>
              <a:gdLst/>
              <a:ahLst/>
              <a:cxnLst/>
              <a:rect l="l" t="t" r="r" b="b"/>
              <a:pathLst>
                <a:path w="3809" h="5079">
                  <a:moveTo>
                    <a:pt x="431" y="4064"/>
                  </a:moveTo>
                  <a:close/>
                </a:path>
                <a:path w="3809" h="5079">
                  <a:moveTo>
                    <a:pt x="3543" y="3048"/>
                  </a:moveTo>
                  <a:lnTo>
                    <a:pt x="3416" y="2159"/>
                  </a:lnTo>
                  <a:lnTo>
                    <a:pt x="3162" y="2159"/>
                  </a:lnTo>
                  <a:lnTo>
                    <a:pt x="3124" y="3022"/>
                  </a:lnTo>
                  <a:lnTo>
                    <a:pt x="2870" y="3009"/>
                  </a:lnTo>
                  <a:lnTo>
                    <a:pt x="3035" y="2794"/>
                  </a:lnTo>
                  <a:lnTo>
                    <a:pt x="3035" y="1905"/>
                  </a:lnTo>
                  <a:lnTo>
                    <a:pt x="2781" y="2159"/>
                  </a:lnTo>
                  <a:lnTo>
                    <a:pt x="2781" y="2997"/>
                  </a:lnTo>
                  <a:lnTo>
                    <a:pt x="2565" y="2984"/>
                  </a:lnTo>
                  <a:lnTo>
                    <a:pt x="2565" y="3860"/>
                  </a:lnTo>
                  <a:lnTo>
                    <a:pt x="2400" y="4064"/>
                  </a:lnTo>
                  <a:lnTo>
                    <a:pt x="2108" y="4064"/>
                  </a:lnTo>
                  <a:lnTo>
                    <a:pt x="2273" y="3835"/>
                  </a:lnTo>
                  <a:lnTo>
                    <a:pt x="2565" y="3860"/>
                  </a:lnTo>
                  <a:lnTo>
                    <a:pt x="2565" y="2984"/>
                  </a:lnTo>
                  <a:lnTo>
                    <a:pt x="2019" y="2921"/>
                  </a:lnTo>
                  <a:lnTo>
                    <a:pt x="2019" y="3810"/>
                  </a:lnTo>
                  <a:lnTo>
                    <a:pt x="1130" y="3810"/>
                  </a:lnTo>
                  <a:lnTo>
                    <a:pt x="457" y="3136"/>
                  </a:lnTo>
                  <a:lnTo>
                    <a:pt x="406" y="2247"/>
                  </a:lnTo>
                  <a:lnTo>
                    <a:pt x="431" y="1447"/>
                  </a:lnTo>
                  <a:lnTo>
                    <a:pt x="1041" y="698"/>
                  </a:lnTo>
                  <a:lnTo>
                    <a:pt x="2019" y="508"/>
                  </a:lnTo>
                  <a:lnTo>
                    <a:pt x="2654" y="508"/>
                  </a:lnTo>
                  <a:lnTo>
                    <a:pt x="3416" y="1143"/>
                  </a:lnTo>
                  <a:lnTo>
                    <a:pt x="3416" y="889"/>
                  </a:lnTo>
                  <a:lnTo>
                    <a:pt x="3086" y="508"/>
                  </a:lnTo>
                  <a:lnTo>
                    <a:pt x="2654" y="0"/>
                  </a:lnTo>
                  <a:lnTo>
                    <a:pt x="1765" y="127"/>
                  </a:lnTo>
                  <a:lnTo>
                    <a:pt x="711" y="431"/>
                  </a:lnTo>
                  <a:lnTo>
                    <a:pt x="215" y="1143"/>
                  </a:lnTo>
                  <a:lnTo>
                    <a:pt x="177" y="1993"/>
                  </a:lnTo>
                  <a:lnTo>
                    <a:pt x="0" y="2438"/>
                  </a:lnTo>
                  <a:lnTo>
                    <a:pt x="139" y="2844"/>
                  </a:lnTo>
                  <a:lnTo>
                    <a:pt x="114" y="3683"/>
                  </a:lnTo>
                  <a:lnTo>
                    <a:pt x="355" y="3975"/>
                  </a:lnTo>
                  <a:lnTo>
                    <a:pt x="368" y="3454"/>
                  </a:lnTo>
                  <a:lnTo>
                    <a:pt x="1003" y="3810"/>
                  </a:lnTo>
                  <a:lnTo>
                    <a:pt x="1257" y="3937"/>
                  </a:lnTo>
                  <a:lnTo>
                    <a:pt x="1638" y="4064"/>
                  </a:lnTo>
                  <a:lnTo>
                    <a:pt x="431" y="4064"/>
                  </a:lnTo>
                  <a:lnTo>
                    <a:pt x="876" y="4572"/>
                  </a:lnTo>
                  <a:lnTo>
                    <a:pt x="1765" y="4445"/>
                  </a:lnTo>
                  <a:lnTo>
                    <a:pt x="2781" y="4152"/>
                  </a:lnTo>
                  <a:lnTo>
                    <a:pt x="2959" y="3898"/>
                  </a:lnTo>
                  <a:lnTo>
                    <a:pt x="3543" y="3937"/>
                  </a:lnTo>
                  <a:lnTo>
                    <a:pt x="3543" y="3048"/>
                  </a:lnTo>
                  <a:close/>
                </a:path>
              </a:pathLst>
            </a:custGeom>
            <a:solidFill>
              <a:srgbClr val="A28B38"/>
            </a:solidFill>
          </p:spPr>
          <p:txBody>
            <a:bodyPr wrap="square" lIns="0" tIns="0" rIns="0" bIns="0" rtlCol="0"/>
            <a:lstStyle/>
            <a:p>
              <a:endParaRPr dirty="0"/>
            </a:p>
          </p:txBody>
        </p:sp>
        <p:sp>
          <p:nvSpPr>
            <p:cNvPr id="57" name="object 57"/>
            <p:cNvSpPr/>
            <p:nvPr/>
          </p:nvSpPr>
          <p:spPr>
            <a:xfrm>
              <a:off x="8012392" y="4513089"/>
              <a:ext cx="5715" cy="3810"/>
            </a:xfrm>
            <a:custGeom>
              <a:avLst/>
              <a:gdLst/>
              <a:ahLst/>
              <a:cxnLst/>
              <a:rect l="l" t="t" r="r" b="b"/>
              <a:pathLst>
                <a:path w="5715" h="3810">
                  <a:moveTo>
                    <a:pt x="4698" y="0"/>
                  </a:moveTo>
                  <a:lnTo>
                    <a:pt x="0" y="1142"/>
                  </a:lnTo>
                  <a:lnTo>
                    <a:pt x="0" y="3555"/>
                  </a:lnTo>
                  <a:lnTo>
                    <a:pt x="5460" y="888"/>
                  </a:lnTo>
                  <a:lnTo>
                    <a:pt x="4698" y="0"/>
                  </a:lnTo>
                  <a:close/>
                </a:path>
              </a:pathLst>
            </a:custGeom>
            <a:solidFill>
              <a:srgbClr val="F2C949"/>
            </a:solidFill>
          </p:spPr>
          <p:txBody>
            <a:bodyPr wrap="square" lIns="0" tIns="0" rIns="0" bIns="0" rtlCol="0"/>
            <a:lstStyle/>
            <a:p>
              <a:endParaRPr dirty="0"/>
            </a:p>
          </p:txBody>
        </p:sp>
        <p:sp>
          <p:nvSpPr>
            <p:cNvPr id="58" name="object 58"/>
            <p:cNvSpPr/>
            <p:nvPr/>
          </p:nvSpPr>
          <p:spPr>
            <a:xfrm>
              <a:off x="8012138" y="4513343"/>
              <a:ext cx="6350" cy="4445"/>
            </a:xfrm>
            <a:custGeom>
              <a:avLst/>
              <a:gdLst/>
              <a:ahLst/>
              <a:cxnLst/>
              <a:rect l="l" t="t" r="r" b="b"/>
              <a:pathLst>
                <a:path w="6350" h="4445">
                  <a:moveTo>
                    <a:pt x="4953" y="0"/>
                  </a:moveTo>
                  <a:lnTo>
                    <a:pt x="0" y="1143"/>
                  </a:lnTo>
                  <a:lnTo>
                    <a:pt x="0" y="4064"/>
                  </a:lnTo>
                  <a:lnTo>
                    <a:pt x="1816" y="3175"/>
                  </a:lnTo>
                  <a:lnTo>
                    <a:pt x="381" y="3175"/>
                  </a:lnTo>
                  <a:lnTo>
                    <a:pt x="381" y="1143"/>
                  </a:lnTo>
                  <a:lnTo>
                    <a:pt x="4953" y="127"/>
                  </a:lnTo>
                  <a:lnTo>
                    <a:pt x="4953" y="0"/>
                  </a:lnTo>
                  <a:close/>
                </a:path>
                <a:path w="6350" h="4445">
                  <a:moveTo>
                    <a:pt x="5715" y="635"/>
                  </a:moveTo>
                  <a:lnTo>
                    <a:pt x="381" y="3175"/>
                  </a:lnTo>
                  <a:lnTo>
                    <a:pt x="1816" y="3175"/>
                  </a:lnTo>
                  <a:lnTo>
                    <a:pt x="5969" y="1143"/>
                  </a:lnTo>
                  <a:lnTo>
                    <a:pt x="5715" y="635"/>
                  </a:lnTo>
                  <a:close/>
                </a:path>
              </a:pathLst>
            </a:custGeom>
            <a:solidFill>
              <a:srgbClr val="A28B38"/>
            </a:solidFill>
          </p:spPr>
          <p:txBody>
            <a:bodyPr wrap="square" lIns="0" tIns="0" rIns="0" bIns="0" rtlCol="0"/>
            <a:lstStyle/>
            <a:p>
              <a:endParaRPr dirty="0"/>
            </a:p>
          </p:txBody>
        </p:sp>
        <p:sp>
          <p:nvSpPr>
            <p:cNvPr id="59" name="object 59"/>
            <p:cNvSpPr/>
            <p:nvPr/>
          </p:nvSpPr>
          <p:spPr>
            <a:xfrm>
              <a:off x="8017853" y="4510930"/>
              <a:ext cx="3175" cy="4445"/>
            </a:xfrm>
            <a:custGeom>
              <a:avLst/>
              <a:gdLst/>
              <a:ahLst/>
              <a:cxnLst/>
              <a:rect l="l" t="t" r="r" b="b"/>
              <a:pathLst>
                <a:path w="3175" h="4445">
                  <a:moveTo>
                    <a:pt x="1524" y="0"/>
                  </a:moveTo>
                  <a:lnTo>
                    <a:pt x="609" y="292"/>
                  </a:lnTo>
                  <a:lnTo>
                    <a:pt x="25" y="1193"/>
                  </a:lnTo>
                  <a:lnTo>
                    <a:pt x="127" y="2159"/>
                  </a:lnTo>
                  <a:lnTo>
                    <a:pt x="0" y="3175"/>
                  </a:lnTo>
                  <a:lnTo>
                    <a:pt x="762" y="3937"/>
                  </a:lnTo>
                  <a:lnTo>
                    <a:pt x="1524" y="3937"/>
                  </a:lnTo>
                  <a:lnTo>
                    <a:pt x="2489" y="3695"/>
                  </a:lnTo>
                  <a:lnTo>
                    <a:pt x="3136" y="2768"/>
                  </a:lnTo>
                  <a:lnTo>
                    <a:pt x="3048" y="1778"/>
                  </a:lnTo>
                  <a:lnTo>
                    <a:pt x="3111" y="863"/>
                  </a:lnTo>
                  <a:lnTo>
                    <a:pt x="2438" y="63"/>
                  </a:lnTo>
                  <a:lnTo>
                    <a:pt x="1524" y="0"/>
                  </a:lnTo>
                  <a:close/>
                </a:path>
              </a:pathLst>
            </a:custGeom>
            <a:solidFill>
              <a:srgbClr val="F2C949"/>
            </a:solidFill>
          </p:spPr>
          <p:txBody>
            <a:bodyPr wrap="square" lIns="0" tIns="0" rIns="0" bIns="0" rtlCol="0"/>
            <a:lstStyle/>
            <a:p>
              <a:endParaRPr dirty="0"/>
            </a:p>
          </p:txBody>
        </p:sp>
        <p:sp>
          <p:nvSpPr>
            <p:cNvPr id="60" name="object 60"/>
            <p:cNvSpPr/>
            <p:nvPr/>
          </p:nvSpPr>
          <p:spPr>
            <a:xfrm>
              <a:off x="8014932" y="4510684"/>
              <a:ext cx="6350" cy="5080"/>
            </a:xfrm>
            <a:custGeom>
              <a:avLst/>
              <a:gdLst/>
              <a:ahLst/>
              <a:cxnLst/>
              <a:rect l="l" t="t" r="r" b="b"/>
              <a:pathLst>
                <a:path w="6350" h="5079">
                  <a:moveTo>
                    <a:pt x="5969" y="381"/>
                  </a:moveTo>
                  <a:lnTo>
                    <a:pt x="5486" y="381"/>
                  </a:lnTo>
                  <a:lnTo>
                    <a:pt x="5969" y="1016"/>
                  </a:lnTo>
                  <a:lnTo>
                    <a:pt x="5969" y="381"/>
                  </a:lnTo>
                  <a:close/>
                </a:path>
                <a:path w="6350" h="5079">
                  <a:moveTo>
                    <a:pt x="5994" y="3175"/>
                  </a:moveTo>
                  <a:lnTo>
                    <a:pt x="5981" y="2933"/>
                  </a:lnTo>
                  <a:lnTo>
                    <a:pt x="5422" y="3708"/>
                  </a:lnTo>
                  <a:lnTo>
                    <a:pt x="4572" y="3937"/>
                  </a:lnTo>
                  <a:lnTo>
                    <a:pt x="3810" y="3937"/>
                  </a:lnTo>
                  <a:lnTo>
                    <a:pt x="3556" y="3556"/>
                  </a:lnTo>
                  <a:lnTo>
                    <a:pt x="5207" y="3556"/>
                  </a:lnTo>
                  <a:lnTo>
                    <a:pt x="5207" y="2794"/>
                  </a:lnTo>
                  <a:lnTo>
                    <a:pt x="5207" y="1270"/>
                  </a:lnTo>
                  <a:lnTo>
                    <a:pt x="4699" y="1270"/>
                  </a:lnTo>
                  <a:lnTo>
                    <a:pt x="4699" y="2032"/>
                  </a:lnTo>
                  <a:lnTo>
                    <a:pt x="4064" y="2794"/>
                  </a:lnTo>
                  <a:lnTo>
                    <a:pt x="3276" y="2794"/>
                  </a:lnTo>
                  <a:lnTo>
                    <a:pt x="3225" y="1384"/>
                  </a:lnTo>
                  <a:lnTo>
                    <a:pt x="3746" y="622"/>
                  </a:lnTo>
                  <a:lnTo>
                    <a:pt x="4572" y="381"/>
                  </a:lnTo>
                  <a:lnTo>
                    <a:pt x="5486" y="381"/>
                  </a:lnTo>
                  <a:lnTo>
                    <a:pt x="5207" y="0"/>
                  </a:lnTo>
                  <a:lnTo>
                    <a:pt x="4318" y="127"/>
                  </a:lnTo>
                  <a:lnTo>
                    <a:pt x="3327" y="431"/>
                  </a:lnTo>
                  <a:lnTo>
                    <a:pt x="2692" y="1384"/>
                  </a:lnTo>
                  <a:lnTo>
                    <a:pt x="2717" y="2590"/>
                  </a:lnTo>
                  <a:lnTo>
                    <a:pt x="2667" y="1778"/>
                  </a:lnTo>
                  <a:lnTo>
                    <a:pt x="2540" y="2628"/>
                  </a:lnTo>
                  <a:lnTo>
                    <a:pt x="1397" y="2794"/>
                  </a:lnTo>
                  <a:lnTo>
                    <a:pt x="1562" y="3073"/>
                  </a:lnTo>
                  <a:lnTo>
                    <a:pt x="1562" y="3403"/>
                  </a:lnTo>
                  <a:lnTo>
                    <a:pt x="1397" y="3683"/>
                  </a:lnTo>
                  <a:lnTo>
                    <a:pt x="0" y="4953"/>
                  </a:lnTo>
                  <a:lnTo>
                    <a:pt x="2755" y="3581"/>
                  </a:lnTo>
                  <a:lnTo>
                    <a:pt x="2794" y="4445"/>
                  </a:lnTo>
                  <a:lnTo>
                    <a:pt x="4318" y="4318"/>
                  </a:lnTo>
                  <a:lnTo>
                    <a:pt x="5359" y="4064"/>
                  </a:lnTo>
                  <a:lnTo>
                    <a:pt x="5448" y="3937"/>
                  </a:lnTo>
                  <a:lnTo>
                    <a:pt x="5994" y="3175"/>
                  </a:lnTo>
                  <a:close/>
                </a:path>
              </a:pathLst>
            </a:custGeom>
            <a:solidFill>
              <a:srgbClr val="A28B38"/>
            </a:solidFill>
          </p:spPr>
          <p:txBody>
            <a:bodyPr wrap="square" lIns="0" tIns="0" rIns="0" bIns="0" rtlCol="0"/>
            <a:lstStyle/>
            <a:p>
              <a:endParaRPr dirty="0"/>
            </a:p>
          </p:txBody>
        </p:sp>
        <p:sp>
          <p:nvSpPr>
            <p:cNvPr id="61" name="object 61"/>
            <p:cNvSpPr/>
            <p:nvPr/>
          </p:nvSpPr>
          <p:spPr>
            <a:xfrm>
              <a:off x="7995499" y="4544966"/>
              <a:ext cx="4445" cy="6350"/>
            </a:xfrm>
            <a:custGeom>
              <a:avLst/>
              <a:gdLst/>
              <a:ahLst/>
              <a:cxnLst/>
              <a:rect l="l" t="t" r="r" b="b"/>
              <a:pathLst>
                <a:path w="4445" h="6350">
                  <a:moveTo>
                    <a:pt x="0" y="0"/>
                  </a:moveTo>
                  <a:lnTo>
                    <a:pt x="3682" y="6349"/>
                  </a:lnTo>
                  <a:lnTo>
                    <a:pt x="3936" y="5460"/>
                  </a:lnTo>
                  <a:lnTo>
                    <a:pt x="0" y="0"/>
                  </a:lnTo>
                  <a:close/>
                </a:path>
              </a:pathLst>
            </a:custGeom>
            <a:solidFill>
              <a:srgbClr val="F2C949"/>
            </a:solidFill>
          </p:spPr>
          <p:txBody>
            <a:bodyPr wrap="square" lIns="0" tIns="0" rIns="0" bIns="0" rtlCol="0"/>
            <a:lstStyle/>
            <a:p>
              <a:endParaRPr dirty="0"/>
            </a:p>
          </p:txBody>
        </p:sp>
        <p:sp>
          <p:nvSpPr>
            <p:cNvPr id="62" name="object 62"/>
            <p:cNvSpPr/>
            <p:nvPr/>
          </p:nvSpPr>
          <p:spPr>
            <a:xfrm>
              <a:off x="7994991" y="4544458"/>
              <a:ext cx="5080" cy="7620"/>
            </a:xfrm>
            <a:custGeom>
              <a:avLst/>
              <a:gdLst/>
              <a:ahLst/>
              <a:cxnLst/>
              <a:rect l="l" t="t" r="r" b="b"/>
              <a:pathLst>
                <a:path w="5079" h="7620">
                  <a:moveTo>
                    <a:pt x="762" y="0"/>
                  </a:moveTo>
                  <a:lnTo>
                    <a:pt x="0" y="634"/>
                  </a:lnTo>
                  <a:lnTo>
                    <a:pt x="2286" y="5206"/>
                  </a:lnTo>
                  <a:lnTo>
                    <a:pt x="3556" y="7365"/>
                  </a:lnTo>
                  <a:lnTo>
                    <a:pt x="3714" y="7238"/>
                  </a:lnTo>
                  <a:lnTo>
                    <a:pt x="4074" y="6651"/>
                  </a:lnTo>
                  <a:lnTo>
                    <a:pt x="1905" y="2793"/>
                  </a:lnTo>
                  <a:lnTo>
                    <a:pt x="889" y="761"/>
                  </a:lnTo>
                  <a:lnTo>
                    <a:pt x="1286" y="761"/>
                  </a:lnTo>
                  <a:lnTo>
                    <a:pt x="762" y="0"/>
                  </a:lnTo>
                  <a:close/>
                </a:path>
                <a:path w="5079" h="7620">
                  <a:moveTo>
                    <a:pt x="4083" y="6666"/>
                  </a:moveTo>
                  <a:lnTo>
                    <a:pt x="3683" y="7238"/>
                  </a:lnTo>
                  <a:lnTo>
                    <a:pt x="4191" y="6857"/>
                  </a:lnTo>
                  <a:lnTo>
                    <a:pt x="4083" y="6666"/>
                  </a:lnTo>
                  <a:close/>
                </a:path>
                <a:path w="5079" h="7620">
                  <a:moveTo>
                    <a:pt x="4550" y="5938"/>
                  </a:moveTo>
                  <a:lnTo>
                    <a:pt x="4074" y="6651"/>
                  </a:lnTo>
                  <a:lnTo>
                    <a:pt x="4572" y="5968"/>
                  </a:lnTo>
                  <a:close/>
                </a:path>
                <a:path w="5079" h="7620">
                  <a:moveTo>
                    <a:pt x="1286" y="761"/>
                  </a:moveTo>
                  <a:lnTo>
                    <a:pt x="889" y="761"/>
                  </a:lnTo>
                  <a:lnTo>
                    <a:pt x="4550" y="5938"/>
                  </a:lnTo>
                  <a:lnTo>
                    <a:pt x="4699" y="5714"/>
                  </a:lnTo>
                  <a:lnTo>
                    <a:pt x="1286" y="761"/>
                  </a:lnTo>
                  <a:close/>
                </a:path>
              </a:pathLst>
            </a:custGeom>
            <a:solidFill>
              <a:srgbClr val="A28B38"/>
            </a:solidFill>
          </p:spPr>
          <p:txBody>
            <a:bodyPr wrap="square" lIns="0" tIns="0" rIns="0" bIns="0" rtlCol="0"/>
            <a:lstStyle/>
            <a:p>
              <a:endParaRPr dirty="0"/>
            </a:p>
          </p:txBody>
        </p:sp>
        <p:sp>
          <p:nvSpPr>
            <p:cNvPr id="63" name="object 63"/>
            <p:cNvSpPr/>
            <p:nvPr/>
          </p:nvSpPr>
          <p:spPr>
            <a:xfrm>
              <a:off x="7993824" y="4541410"/>
              <a:ext cx="3810" cy="4445"/>
            </a:xfrm>
            <a:custGeom>
              <a:avLst/>
              <a:gdLst/>
              <a:ahLst/>
              <a:cxnLst/>
              <a:rect l="l" t="t" r="r" b="b"/>
              <a:pathLst>
                <a:path w="3809" h="4445">
                  <a:moveTo>
                    <a:pt x="2438" y="0"/>
                  </a:moveTo>
                  <a:lnTo>
                    <a:pt x="1676" y="0"/>
                  </a:lnTo>
                  <a:lnTo>
                    <a:pt x="685" y="241"/>
                  </a:lnTo>
                  <a:lnTo>
                    <a:pt x="0" y="1143"/>
                  </a:lnTo>
                  <a:lnTo>
                    <a:pt x="25" y="2159"/>
                  </a:lnTo>
                  <a:lnTo>
                    <a:pt x="25" y="3302"/>
                  </a:lnTo>
                  <a:lnTo>
                    <a:pt x="787" y="4064"/>
                  </a:lnTo>
                  <a:lnTo>
                    <a:pt x="1676" y="4064"/>
                  </a:lnTo>
                  <a:lnTo>
                    <a:pt x="2641" y="3721"/>
                  </a:lnTo>
                  <a:lnTo>
                    <a:pt x="3263" y="2794"/>
                  </a:lnTo>
                  <a:lnTo>
                    <a:pt x="3200" y="1778"/>
                  </a:lnTo>
                  <a:lnTo>
                    <a:pt x="3200" y="762"/>
                  </a:lnTo>
                  <a:lnTo>
                    <a:pt x="2438" y="0"/>
                  </a:lnTo>
                  <a:close/>
                </a:path>
              </a:pathLst>
            </a:custGeom>
            <a:solidFill>
              <a:srgbClr val="F2C949"/>
            </a:solidFill>
          </p:spPr>
          <p:txBody>
            <a:bodyPr wrap="square" lIns="0" tIns="0" rIns="0" bIns="0" rtlCol="0"/>
            <a:lstStyle/>
            <a:p>
              <a:endParaRPr dirty="0"/>
            </a:p>
          </p:txBody>
        </p:sp>
        <p:sp>
          <p:nvSpPr>
            <p:cNvPr id="64" name="object 64"/>
            <p:cNvSpPr/>
            <p:nvPr/>
          </p:nvSpPr>
          <p:spPr>
            <a:xfrm>
              <a:off x="7993558" y="4541037"/>
              <a:ext cx="4445" cy="7620"/>
            </a:xfrm>
            <a:custGeom>
              <a:avLst/>
              <a:gdLst/>
              <a:ahLst/>
              <a:cxnLst/>
              <a:rect l="l" t="t" r="r" b="b"/>
              <a:pathLst>
                <a:path w="4445" h="7620">
                  <a:moveTo>
                    <a:pt x="3467" y="3403"/>
                  </a:moveTo>
                  <a:lnTo>
                    <a:pt x="2921" y="4191"/>
                  </a:lnTo>
                  <a:lnTo>
                    <a:pt x="3467" y="4191"/>
                  </a:lnTo>
                  <a:lnTo>
                    <a:pt x="3467" y="3403"/>
                  </a:lnTo>
                  <a:close/>
                </a:path>
                <a:path w="4445" h="7620">
                  <a:moveTo>
                    <a:pt x="4356" y="5715"/>
                  </a:moveTo>
                  <a:lnTo>
                    <a:pt x="2184" y="4470"/>
                  </a:lnTo>
                  <a:lnTo>
                    <a:pt x="2870" y="4267"/>
                  </a:lnTo>
                  <a:lnTo>
                    <a:pt x="2057" y="4191"/>
                  </a:lnTo>
                  <a:lnTo>
                    <a:pt x="2819" y="3810"/>
                  </a:lnTo>
                  <a:lnTo>
                    <a:pt x="3327" y="3556"/>
                  </a:lnTo>
                  <a:lnTo>
                    <a:pt x="3327" y="3048"/>
                  </a:lnTo>
                  <a:lnTo>
                    <a:pt x="2692" y="3810"/>
                  </a:lnTo>
                  <a:lnTo>
                    <a:pt x="1803" y="3810"/>
                  </a:lnTo>
                  <a:lnTo>
                    <a:pt x="1587" y="3556"/>
                  </a:lnTo>
                  <a:lnTo>
                    <a:pt x="1587" y="4191"/>
                  </a:lnTo>
                  <a:lnTo>
                    <a:pt x="673" y="4191"/>
                  </a:lnTo>
                  <a:lnTo>
                    <a:pt x="596" y="3810"/>
                  </a:lnTo>
                  <a:lnTo>
                    <a:pt x="596" y="3289"/>
                  </a:lnTo>
                  <a:lnTo>
                    <a:pt x="1168" y="3937"/>
                  </a:lnTo>
                  <a:lnTo>
                    <a:pt x="1587" y="4191"/>
                  </a:lnTo>
                  <a:lnTo>
                    <a:pt x="1587" y="3556"/>
                  </a:lnTo>
                  <a:lnTo>
                    <a:pt x="1244" y="3136"/>
                  </a:lnTo>
                  <a:lnTo>
                    <a:pt x="1168" y="1143"/>
                  </a:lnTo>
                  <a:lnTo>
                    <a:pt x="622" y="1778"/>
                  </a:lnTo>
                  <a:lnTo>
                    <a:pt x="635" y="1422"/>
                  </a:lnTo>
                  <a:lnTo>
                    <a:pt x="1155" y="749"/>
                  </a:lnTo>
                  <a:lnTo>
                    <a:pt x="2070" y="508"/>
                  </a:lnTo>
                  <a:lnTo>
                    <a:pt x="2832" y="508"/>
                  </a:lnTo>
                  <a:lnTo>
                    <a:pt x="3467" y="1143"/>
                  </a:lnTo>
                  <a:lnTo>
                    <a:pt x="3467" y="1016"/>
                  </a:lnTo>
                  <a:lnTo>
                    <a:pt x="3086" y="508"/>
                  </a:lnTo>
                  <a:lnTo>
                    <a:pt x="2705" y="0"/>
                  </a:lnTo>
                  <a:lnTo>
                    <a:pt x="1816" y="127"/>
                  </a:lnTo>
                  <a:lnTo>
                    <a:pt x="736" y="419"/>
                  </a:lnTo>
                  <a:lnTo>
                    <a:pt x="0" y="1422"/>
                  </a:lnTo>
                  <a:lnTo>
                    <a:pt x="38" y="3810"/>
                  </a:lnTo>
                  <a:lnTo>
                    <a:pt x="800" y="4699"/>
                  </a:lnTo>
                  <a:lnTo>
                    <a:pt x="1816" y="4572"/>
                  </a:lnTo>
                  <a:lnTo>
                    <a:pt x="2070" y="4508"/>
                  </a:lnTo>
                  <a:lnTo>
                    <a:pt x="4356" y="7493"/>
                  </a:lnTo>
                  <a:lnTo>
                    <a:pt x="4318" y="7150"/>
                  </a:lnTo>
                  <a:lnTo>
                    <a:pt x="4318" y="6819"/>
                  </a:lnTo>
                  <a:lnTo>
                    <a:pt x="4356" y="6477"/>
                  </a:lnTo>
                  <a:lnTo>
                    <a:pt x="4267" y="6235"/>
                  </a:lnTo>
                  <a:lnTo>
                    <a:pt x="4267" y="5956"/>
                  </a:lnTo>
                  <a:lnTo>
                    <a:pt x="4356" y="5715"/>
                  </a:lnTo>
                  <a:close/>
                </a:path>
              </a:pathLst>
            </a:custGeom>
            <a:solidFill>
              <a:srgbClr val="A28B38"/>
            </a:solidFill>
          </p:spPr>
          <p:txBody>
            <a:bodyPr wrap="square" lIns="0" tIns="0" rIns="0" bIns="0" rtlCol="0"/>
            <a:lstStyle/>
            <a:p>
              <a:endParaRPr dirty="0"/>
            </a:p>
          </p:txBody>
        </p:sp>
        <p:sp>
          <p:nvSpPr>
            <p:cNvPr id="65" name="object 65"/>
            <p:cNvSpPr/>
            <p:nvPr/>
          </p:nvSpPr>
          <p:spPr>
            <a:xfrm>
              <a:off x="7999438" y="4550046"/>
              <a:ext cx="4445" cy="1905"/>
            </a:xfrm>
            <a:custGeom>
              <a:avLst/>
              <a:gdLst/>
              <a:ahLst/>
              <a:cxnLst/>
              <a:rect l="l" t="t" r="r" b="b"/>
              <a:pathLst>
                <a:path w="4445" h="1904">
                  <a:moveTo>
                    <a:pt x="762" y="0"/>
                  </a:moveTo>
                  <a:lnTo>
                    <a:pt x="0" y="1396"/>
                  </a:lnTo>
                  <a:lnTo>
                    <a:pt x="4318" y="1396"/>
                  </a:lnTo>
                  <a:lnTo>
                    <a:pt x="4318" y="634"/>
                  </a:lnTo>
                  <a:lnTo>
                    <a:pt x="762" y="0"/>
                  </a:lnTo>
                  <a:close/>
                </a:path>
              </a:pathLst>
            </a:custGeom>
            <a:solidFill>
              <a:srgbClr val="F2C949"/>
            </a:solidFill>
          </p:spPr>
          <p:txBody>
            <a:bodyPr wrap="square" lIns="0" tIns="0" rIns="0" bIns="0" rtlCol="0"/>
            <a:lstStyle/>
            <a:p>
              <a:endParaRPr dirty="0"/>
            </a:p>
          </p:txBody>
        </p:sp>
        <p:sp>
          <p:nvSpPr>
            <p:cNvPr id="66" name="object 66"/>
            <p:cNvSpPr/>
            <p:nvPr/>
          </p:nvSpPr>
          <p:spPr>
            <a:xfrm>
              <a:off x="7999057" y="4548776"/>
              <a:ext cx="5080" cy="3175"/>
            </a:xfrm>
            <a:custGeom>
              <a:avLst/>
              <a:gdLst/>
              <a:ahLst/>
              <a:cxnLst/>
              <a:rect l="l" t="t" r="r" b="b"/>
              <a:pathLst>
                <a:path w="5079" h="3175">
                  <a:moveTo>
                    <a:pt x="2285" y="508"/>
                  </a:moveTo>
                  <a:lnTo>
                    <a:pt x="888" y="508"/>
                  </a:lnTo>
                  <a:lnTo>
                    <a:pt x="4190" y="1778"/>
                  </a:lnTo>
                  <a:lnTo>
                    <a:pt x="148" y="1778"/>
                  </a:lnTo>
                  <a:lnTo>
                    <a:pt x="108" y="2032"/>
                  </a:lnTo>
                  <a:lnTo>
                    <a:pt x="380" y="2667"/>
                  </a:lnTo>
                  <a:lnTo>
                    <a:pt x="4825" y="2667"/>
                  </a:lnTo>
                  <a:lnTo>
                    <a:pt x="4825" y="1524"/>
                  </a:lnTo>
                  <a:lnTo>
                    <a:pt x="2285" y="508"/>
                  </a:lnTo>
                  <a:close/>
                </a:path>
                <a:path w="5079" h="3175">
                  <a:moveTo>
                    <a:pt x="1015" y="0"/>
                  </a:moveTo>
                  <a:lnTo>
                    <a:pt x="62" y="1924"/>
                  </a:lnTo>
                  <a:lnTo>
                    <a:pt x="888" y="508"/>
                  </a:lnTo>
                  <a:lnTo>
                    <a:pt x="2285" y="508"/>
                  </a:lnTo>
                  <a:lnTo>
                    <a:pt x="1015" y="0"/>
                  </a:lnTo>
                  <a:close/>
                </a:path>
                <a:path w="5079" h="3175">
                  <a:moveTo>
                    <a:pt x="126" y="1778"/>
                  </a:moveTo>
                  <a:lnTo>
                    <a:pt x="58" y="1914"/>
                  </a:lnTo>
                  <a:lnTo>
                    <a:pt x="126" y="1778"/>
                  </a:lnTo>
                  <a:close/>
                </a:path>
              </a:pathLst>
            </a:custGeom>
            <a:solidFill>
              <a:srgbClr val="A28B38"/>
            </a:solidFill>
          </p:spPr>
          <p:txBody>
            <a:bodyPr wrap="square" lIns="0" tIns="0" rIns="0" bIns="0" rtlCol="0"/>
            <a:lstStyle/>
            <a:p>
              <a:endParaRPr dirty="0"/>
            </a:p>
          </p:txBody>
        </p:sp>
        <p:sp>
          <p:nvSpPr>
            <p:cNvPr id="67" name="object 67"/>
            <p:cNvSpPr/>
            <p:nvPr/>
          </p:nvSpPr>
          <p:spPr>
            <a:xfrm>
              <a:off x="8003463" y="4549792"/>
              <a:ext cx="3175" cy="4445"/>
            </a:xfrm>
            <a:custGeom>
              <a:avLst/>
              <a:gdLst/>
              <a:ahLst/>
              <a:cxnLst/>
              <a:rect l="l" t="t" r="r" b="b"/>
              <a:pathLst>
                <a:path w="3175" h="4445">
                  <a:moveTo>
                    <a:pt x="2451" y="0"/>
                  </a:moveTo>
                  <a:lnTo>
                    <a:pt x="1562" y="0"/>
                  </a:lnTo>
                  <a:lnTo>
                    <a:pt x="622" y="292"/>
                  </a:lnTo>
                  <a:lnTo>
                    <a:pt x="0" y="1181"/>
                  </a:lnTo>
                  <a:lnTo>
                    <a:pt x="38" y="2158"/>
                  </a:lnTo>
                  <a:lnTo>
                    <a:pt x="38" y="3301"/>
                  </a:lnTo>
                  <a:lnTo>
                    <a:pt x="673" y="4063"/>
                  </a:lnTo>
                  <a:lnTo>
                    <a:pt x="1562" y="4063"/>
                  </a:lnTo>
                  <a:lnTo>
                    <a:pt x="2527" y="3822"/>
                  </a:lnTo>
                  <a:lnTo>
                    <a:pt x="3175" y="2895"/>
                  </a:lnTo>
                  <a:lnTo>
                    <a:pt x="3086" y="1904"/>
                  </a:lnTo>
                  <a:lnTo>
                    <a:pt x="3086" y="761"/>
                  </a:lnTo>
                  <a:lnTo>
                    <a:pt x="2451" y="0"/>
                  </a:lnTo>
                  <a:close/>
                </a:path>
              </a:pathLst>
            </a:custGeom>
            <a:solidFill>
              <a:srgbClr val="F2C949"/>
            </a:solidFill>
          </p:spPr>
          <p:txBody>
            <a:bodyPr wrap="square" lIns="0" tIns="0" rIns="0" bIns="0" rtlCol="0"/>
            <a:lstStyle/>
            <a:p>
              <a:endParaRPr dirty="0"/>
            </a:p>
          </p:txBody>
        </p:sp>
        <p:sp>
          <p:nvSpPr>
            <p:cNvPr id="68" name="object 68"/>
            <p:cNvSpPr/>
            <p:nvPr/>
          </p:nvSpPr>
          <p:spPr>
            <a:xfrm>
              <a:off x="8002994" y="4549546"/>
              <a:ext cx="3810" cy="5080"/>
            </a:xfrm>
            <a:custGeom>
              <a:avLst/>
              <a:gdLst/>
              <a:ahLst/>
              <a:cxnLst/>
              <a:rect l="l" t="t" r="r" b="b"/>
              <a:pathLst>
                <a:path w="3809" h="5079">
                  <a:moveTo>
                    <a:pt x="3556" y="508"/>
                  </a:moveTo>
                  <a:lnTo>
                    <a:pt x="3225" y="508"/>
                  </a:lnTo>
                  <a:lnTo>
                    <a:pt x="3556" y="889"/>
                  </a:lnTo>
                  <a:lnTo>
                    <a:pt x="3556" y="508"/>
                  </a:lnTo>
                  <a:close/>
                </a:path>
                <a:path w="3809" h="5079">
                  <a:moveTo>
                    <a:pt x="3606" y="3238"/>
                  </a:moveTo>
                  <a:lnTo>
                    <a:pt x="3594" y="3086"/>
                  </a:lnTo>
                  <a:lnTo>
                    <a:pt x="3416" y="3352"/>
                  </a:lnTo>
                  <a:lnTo>
                    <a:pt x="3416" y="1651"/>
                  </a:lnTo>
                  <a:lnTo>
                    <a:pt x="2273" y="2159"/>
                  </a:lnTo>
                  <a:lnTo>
                    <a:pt x="2273" y="4013"/>
                  </a:lnTo>
                  <a:lnTo>
                    <a:pt x="2565" y="4064"/>
                  </a:lnTo>
                  <a:lnTo>
                    <a:pt x="2273" y="4165"/>
                  </a:lnTo>
                  <a:lnTo>
                    <a:pt x="2273" y="4013"/>
                  </a:lnTo>
                  <a:lnTo>
                    <a:pt x="1765" y="3937"/>
                  </a:lnTo>
                  <a:lnTo>
                    <a:pt x="876" y="3632"/>
                  </a:lnTo>
                  <a:lnTo>
                    <a:pt x="762" y="508"/>
                  </a:lnTo>
                  <a:lnTo>
                    <a:pt x="3225" y="508"/>
                  </a:lnTo>
                  <a:lnTo>
                    <a:pt x="2794" y="0"/>
                  </a:lnTo>
                  <a:lnTo>
                    <a:pt x="1905" y="127"/>
                  </a:lnTo>
                  <a:lnTo>
                    <a:pt x="812" y="381"/>
                  </a:lnTo>
                  <a:lnTo>
                    <a:pt x="508" y="825"/>
                  </a:lnTo>
                  <a:lnTo>
                    <a:pt x="508" y="635"/>
                  </a:lnTo>
                  <a:lnTo>
                    <a:pt x="0" y="1397"/>
                  </a:lnTo>
                  <a:lnTo>
                    <a:pt x="190" y="2159"/>
                  </a:lnTo>
                  <a:lnTo>
                    <a:pt x="254" y="3683"/>
                  </a:lnTo>
                  <a:lnTo>
                    <a:pt x="889" y="4572"/>
                  </a:lnTo>
                  <a:lnTo>
                    <a:pt x="1905" y="4572"/>
                  </a:lnTo>
                  <a:lnTo>
                    <a:pt x="2933" y="4229"/>
                  </a:lnTo>
                  <a:lnTo>
                    <a:pt x="3416" y="4191"/>
                  </a:lnTo>
                  <a:lnTo>
                    <a:pt x="3416" y="3530"/>
                  </a:lnTo>
                  <a:lnTo>
                    <a:pt x="3606" y="3238"/>
                  </a:lnTo>
                  <a:close/>
                </a:path>
              </a:pathLst>
            </a:custGeom>
            <a:solidFill>
              <a:srgbClr val="A28B38"/>
            </a:solidFill>
          </p:spPr>
          <p:txBody>
            <a:bodyPr wrap="square" lIns="0" tIns="0" rIns="0" bIns="0" rtlCol="0"/>
            <a:lstStyle/>
            <a:p>
              <a:endParaRPr dirty="0"/>
            </a:p>
          </p:txBody>
        </p:sp>
        <p:sp>
          <p:nvSpPr>
            <p:cNvPr id="69" name="object 69"/>
            <p:cNvSpPr/>
            <p:nvPr/>
          </p:nvSpPr>
          <p:spPr>
            <a:xfrm>
              <a:off x="7939746" y="4483752"/>
              <a:ext cx="83820" cy="114935"/>
            </a:xfrm>
            <a:custGeom>
              <a:avLst/>
              <a:gdLst/>
              <a:ahLst/>
              <a:cxnLst/>
              <a:rect l="l" t="t" r="r" b="b"/>
              <a:pathLst>
                <a:path w="83820" h="114935">
                  <a:moveTo>
                    <a:pt x="7111" y="104394"/>
                  </a:moveTo>
                  <a:lnTo>
                    <a:pt x="4952" y="104394"/>
                  </a:lnTo>
                  <a:lnTo>
                    <a:pt x="3390" y="104559"/>
                  </a:lnTo>
                  <a:lnTo>
                    <a:pt x="1866" y="104902"/>
                  </a:lnTo>
                  <a:lnTo>
                    <a:pt x="492" y="105371"/>
                  </a:lnTo>
                  <a:lnTo>
                    <a:pt x="380" y="107188"/>
                  </a:lnTo>
                  <a:lnTo>
                    <a:pt x="8762" y="107188"/>
                  </a:lnTo>
                  <a:lnTo>
                    <a:pt x="11048" y="108966"/>
                  </a:lnTo>
                  <a:lnTo>
                    <a:pt x="16128" y="114554"/>
                  </a:lnTo>
                  <a:lnTo>
                    <a:pt x="19684" y="114554"/>
                  </a:lnTo>
                  <a:lnTo>
                    <a:pt x="24269" y="112712"/>
                  </a:lnTo>
                  <a:lnTo>
                    <a:pt x="28608" y="110147"/>
                  </a:lnTo>
                  <a:lnTo>
                    <a:pt x="32384" y="107061"/>
                  </a:lnTo>
                  <a:lnTo>
                    <a:pt x="33578" y="106324"/>
                  </a:lnTo>
                  <a:lnTo>
                    <a:pt x="34924" y="105892"/>
                  </a:lnTo>
                  <a:lnTo>
                    <a:pt x="36321" y="105791"/>
                  </a:lnTo>
                  <a:lnTo>
                    <a:pt x="35354" y="105371"/>
                  </a:lnTo>
                  <a:lnTo>
                    <a:pt x="10998" y="105371"/>
                  </a:lnTo>
                  <a:lnTo>
                    <a:pt x="9651" y="105283"/>
                  </a:lnTo>
                  <a:lnTo>
                    <a:pt x="7873" y="105283"/>
                  </a:lnTo>
                  <a:lnTo>
                    <a:pt x="7111" y="104394"/>
                  </a:lnTo>
                  <a:close/>
                </a:path>
                <a:path w="83820" h="114935">
                  <a:moveTo>
                    <a:pt x="0" y="107696"/>
                  </a:moveTo>
                  <a:lnTo>
                    <a:pt x="0" y="109347"/>
                  </a:lnTo>
                  <a:lnTo>
                    <a:pt x="5460" y="111633"/>
                  </a:lnTo>
                  <a:lnTo>
                    <a:pt x="8127" y="114046"/>
                  </a:lnTo>
                  <a:lnTo>
                    <a:pt x="10159" y="113284"/>
                  </a:lnTo>
                  <a:lnTo>
                    <a:pt x="9372" y="111518"/>
                  </a:lnTo>
                  <a:lnTo>
                    <a:pt x="7899" y="110147"/>
                  </a:lnTo>
                  <a:lnTo>
                    <a:pt x="6095" y="109474"/>
                  </a:lnTo>
                  <a:lnTo>
                    <a:pt x="4216" y="108458"/>
                  </a:lnTo>
                  <a:lnTo>
                    <a:pt x="2133" y="107848"/>
                  </a:lnTo>
                  <a:lnTo>
                    <a:pt x="0" y="107696"/>
                  </a:lnTo>
                  <a:close/>
                </a:path>
                <a:path w="83820" h="114935">
                  <a:moveTo>
                    <a:pt x="30733" y="93218"/>
                  </a:moveTo>
                  <a:lnTo>
                    <a:pt x="26161" y="93218"/>
                  </a:lnTo>
                  <a:lnTo>
                    <a:pt x="19811" y="96901"/>
                  </a:lnTo>
                  <a:lnTo>
                    <a:pt x="14223" y="104267"/>
                  </a:lnTo>
                  <a:lnTo>
                    <a:pt x="13461" y="104267"/>
                  </a:lnTo>
                  <a:lnTo>
                    <a:pt x="12331" y="105003"/>
                  </a:lnTo>
                  <a:lnTo>
                    <a:pt x="10998" y="105371"/>
                  </a:lnTo>
                  <a:lnTo>
                    <a:pt x="35354" y="105371"/>
                  </a:lnTo>
                  <a:lnTo>
                    <a:pt x="32511" y="104140"/>
                  </a:lnTo>
                  <a:lnTo>
                    <a:pt x="30098" y="104140"/>
                  </a:lnTo>
                  <a:lnTo>
                    <a:pt x="33273" y="101219"/>
                  </a:lnTo>
                  <a:lnTo>
                    <a:pt x="34086" y="100266"/>
                  </a:lnTo>
                  <a:lnTo>
                    <a:pt x="34810" y="99250"/>
                  </a:lnTo>
                  <a:lnTo>
                    <a:pt x="35432" y="98171"/>
                  </a:lnTo>
                  <a:lnTo>
                    <a:pt x="35432" y="97536"/>
                  </a:lnTo>
                  <a:lnTo>
                    <a:pt x="35686" y="97155"/>
                  </a:lnTo>
                  <a:lnTo>
                    <a:pt x="28828" y="97155"/>
                  </a:lnTo>
                  <a:lnTo>
                    <a:pt x="28066" y="96520"/>
                  </a:lnTo>
                  <a:lnTo>
                    <a:pt x="28625" y="96024"/>
                  </a:lnTo>
                  <a:lnTo>
                    <a:pt x="29146" y="95465"/>
                  </a:lnTo>
                  <a:lnTo>
                    <a:pt x="29590" y="94869"/>
                  </a:lnTo>
                  <a:lnTo>
                    <a:pt x="30035" y="94361"/>
                  </a:lnTo>
                  <a:lnTo>
                    <a:pt x="30416" y="93814"/>
                  </a:lnTo>
                  <a:lnTo>
                    <a:pt x="30733" y="93218"/>
                  </a:lnTo>
                  <a:close/>
                </a:path>
                <a:path w="83820" h="114935">
                  <a:moveTo>
                    <a:pt x="31711" y="104000"/>
                  </a:moveTo>
                  <a:lnTo>
                    <a:pt x="30899" y="104000"/>
                  </a:lnTo>
                  <a:lnTo>
                    <a:pt x="30098" y="104140"/>
                  </a:lnTo>
                  <a:lnTo>
                    <a:pt x="32511" y="104140"/>
                  </a:lnTo>
                  <a:lnTo>
                    <a:pt x="31711" y="104000"/>
                  </a:lnTo>
                  <a:close/>
                </a:path>
                <a:path w="83820" h="114935">
                  <a:moveTo>
                    <a:pt x="50164" y="65532"/>
                  </a:moveTo>
                  <a:lnTo>
                    <a:pt x="48894" y="70231"/>
                  </a:lnTo>
                  <a:lnTo>
                    <a:pt x="45755" y="74930"/>
                  </a:lnTo>
                  <a:lnTo>
                    <a:pt x="41648" y="80606"/>
                  </a:lnTo>
                  <a:lnTo>
                    <a:pt x="41528" y="82931"/>
                  </a:lnTo>
                  <a:lnTo>
                    <a:pt x="40004" y="88011"/>
                  </a:lnTo>
                  <a:lnTo>
                    <a:pt x="39458" y="88480"/>
                  </a:lnTo>
                  <a:lnTo>
                    <a:pt x="38950" y="88988"/>
                  </a:lnTo>
                  <a:lnTo>
                    <a:pt x="38480" y="89535"/>
                  </a:lnTo>
                  <a:lnTo>
                    <a:pt x="37071" y="90855"/>
                  </a:lnTo>
                  <a:lnTo>
                    <a:pt x="35826" y="92341"/>
                  </a:lnTo>
                  <a:lnTo>
                    <a:pt x="34455" y="94513"/>
                  </a:lnTo>
                  <a:lnTo>
                    <a:pt x="34239" y="95123"/>
                  </a:lnTo>
                  <a:lnTo>
                    <a:pt x="34162" y="95758"/>
                  </a:lnTo>
                  <a:lnTo>
                    <a:pt x="32892" y="95758"/>
                  </a:lnTo>
                  <a:lnTo>
                    <a:pt x="28828" y="97155"/>
                  </a:lnTo>
                  <a:lnTo>
                    <a:pt x="35686" y="97155"/>
                  </a:lnTo>
                  <a:lnTo>
                    <a:pt x="37210" y="94869"/>
                  </a:lnTo>
                  <a:lnTo>
                    <a:pt x="39115" y="92837"/>
                  </a:lnTo>
                  <a:lnTo>
                    <a:pt x="41020" y="91567"/>
                  </a:lnTo>
                  <a:lnTo>
                    <a:pt x="46151" y="91287"/>
                  </a:lnTo>
                  <a:lnTo>
                    <a:pt x="51130" y="89712"/>
                  </a:lnTo>
                  <a:lnTo>
                    <a:pt x="55498" y="86995"/>
                  </a:lnTo>
                  <a:lnTo>
                    <a:pt x="58089" y="84251"/>
                  </a:lnTo>
                  <a:lnTo>
                    <a:pt x="59435" y="80772"/>
                  </a:lnTo>
                  <a:lnTo>
                    <a:pt x="59435" y="76835"/>
                  </a:lnTo>
                  <a:lnTo>
                    <a:pt x="59626" y="76161"/>
                  </a:lnTo>
                  <a:lnTo>
                    <a:pt x="59847" y="75692"/>
                  </a:lnTo>
                  <a:lnTo>
                    <a:pt x="57403" y="75692"/>
                  </a:lnTo>
                  <a:lnTo>
                    <a:pt x="57686" y="74422"/>
                  </a:lnTo>
                  <a:lnTo>
                    <a:pt x="50291" y="74422"/>
                  </a:lnTo>
                  <a:lnTo>
                    <a:pt x="50761" y="73202"/>
                  </a:lnTo>
                  <a:lnTo>
                    <a:pt x="50918" y="72263"/>
                  </a:lnTo>
                  <a:lnTo>
                    <a:pt x="51030" y="69977"/>
                  </a:lnTo>
                  <a:lnTo>
                    <a:pt x="51153" y="69215"/>
                  </a:lnTo>
                  <a:lnTo>
                    <a:pt x="50888" y="67602"/>
                  </a:lnTo>
                  <a:lnTo>
                    <a:pt x="50235" y="66421"/>
                  </a:lnTo>
                  <a:lnTo>
                    <a:pt x="50164" y="65532"/>
                  </a:lnTo>
                  <a:close/>
                </a:path>
                <a:path w="83820" h="114935">
                  <a:moveTo>
                    <a:pt x="60324" y="74930"/>
                  </a:moveTo>
                  <a:lnTo>
                    <a:pt x="58800" y="74930"/>
                  </a:lnTo>
                  <a:lnTo>
                    <a:pt x="58292" y="75107"/>
                  </a:lnTo>
                  <a:lnTo>
                    <a:pt x="57823" y="75361"/>
                  </a:lnTo>
                  <a:lnTo>
                    <a:pt x="57403" y="75692"/>
                  </a:lnTo>
                  <a:lnTo>
                    <a:pt x="59847" y="75692"/>
                  </a:lnTo>
                  <a:lnTo>
                    <a:pt x="59931" y="75514"/>
                  </a:lnTo>
                  <a:lnTo>
                    <a:pt x="60324" y="74930"/>
                  </a:lnTo>
                  <a:close/>
                </a:path>
                <a:path w="83820" h="114935">
                  <a:moveTo>
                    <a:pt x="68198" y="36830"/>
                  </a:moveTo>
                  <a:lnTo>
                    <a:pt x="67436" y="37465"/>
                  </a:lnTo>
                  <a:lnTo>
                    <a:pt x="63626" y="42291"/>
                  </a:lnTo>
                  <a:lnTo>
                    <a:pt x="60959" y="49911"/>
                  </a:lnTo>
                  <a:lnTo>
                    <a:pt x="60959" y="64262"/>
                  </a:lnTo>
                  <a:lnTo>
                    <a:pt x="59816" y="66548"/>
                  </a:lnTo>
                  <a:lnTo>
                    <a:pt x="59245" y="67614"/>
                  </a:lnTo>
                  <a:lnTo>
                    <a:pt x="58470" y="68567"/>
                  </a:lnTo>
                  <a:lnTo>
                    <a:pt x="57530" y="69342"/>
                  </a:lnTo>
                  <a:lnTo>
                    <a:pt x="56603" y="69418"/>
                  </a:lnTo>
                  <a:lnTo>
                    <a:pt x="55714" y="69773"/>
                  </a:lnTo>
                  <a:lnTo>
                    <a:pt x="54990" y="70358"/>
                  </a:lnTo>
                  <a:lnTo>
                    <a:pt x="53339" y="71501"/>
                  </a:lnTo>
                  <a:lnTo>
                    <a:pt x="50291" y="74422"/>
                  </a:lnTo>
                  <a:lnTo>
                    <a:pt x="57686" y="74422"/>
                  </a:lnTo>
                  <a:lnTo>
                    <a:pt x="58165" y="72263"/>
                  </a:lnTo>
                  <a:lnTo>
                    <a:pt x="58165" y="69977"/>
                  </a:lnTo>
                  <a:lnTo>
                    <a:pt x="58889" y="69126"/>
                  </a:lnTo>
                  <a:lnTo>
                    <a:pt x="59816" y="68199"/>
                  </a:lnTo>
                  <a:lnTo>
                    <a:pt x="60902" y="66294"/>
                  </a:lnTo>
                  <a:lnTo>
                    <a:pt x="62229" y="63881"/>
                  </a:lnTo>
                  <a:lnTo>
                    <a:pt x="62102" y="63373"/>
                  </a:lnTo>
                  <a:lnTo>
                    <a:pt x="64388" y="60833"/>
                  </a:lnTo>
                  <a:lnTo>
                    <a:pt x="67246" y="60833"/>
                  </a:lnTo>
                  <a:lnTo>
                    <a:pt x="69468" y="59055"/>
                  </a:lnTo>
                  <a:lnTo>
                    <a:pt x="72415" y="55359"/>
                  </a:lnTo>
                  <a:lnTo>
                    <a:pt x="74421" y="51003"/>
                  </a:lnTo>
                  <a:lnTo>
                    <a:pt x="75310" y="46355"/>
                  </a:lnTo>
                  <a:lnTo>
                    <a:pt x="75975" y="44196"/>
                  </a:lnTo>
                  <a:lnTo>
                    <a:pt x="73405" y="44196"/>
                  </a:lnTo>
                  <a:lnTo>
                    <a:pt x="73405" y="40894"/>
                  </a:lnTo>
                  <a:lnTo>
                    <a:pt x="68198" y="40894"/>
                  </a:lnTo>
                  <a:lnTo>
                    <a:pt x="68198" y="36830"/>
                  </a:lnTo>
                  <a:close/>
                </a:path>
                <a:path w="83820" h="114935">
                  <a:moveTo>
                    <a:pt x="67246" y="60833"/>
                  </a:moveTo>
                  <a:lnTo>
                    <a:pt x="64388" y="60833"/>
                  </a:lnTo>
                  <a:lnTo>
                    <a:pt x="66293" y="61595"/>
                  </a:lnTo>
                  <a:lnTo>
                    <a:pt x="67246" y="60833"/>
                  </a:lnTo>
                  <a:close/>
                </a:path>
                <a:path w="83820" h="114935">
                  <a:moveTo>
                    <a:pt x="78485" y="39878"/>
                  </a:moveTo>
                  <a:lnTo>
                    <a:pt x="76326" y="41148"/>
                  </a:lnTo>
                  <a:lnTo>
                    <a:pt x="73405" y="44196"/>
                  </a:lnTo>
                  <a:lnTo>
                    <a:pt x="75975" y="44196"/>
                  </a:lnTo>
                  <a:lnTo>
                    <a:pt x="76022" y="44043"/>
                  </a:lnTo>
                  <a:lnTo>
                    <a:pt x="77101" y="41859"/>
                  </a:lnTo>
                  <a:lnTo>
                    <a:pt x="78485" y="39878"/>
                  </a:lnTo>
                  <a:close/>
                </a:path>
                <a:path w="83820" h="114935">
                  <a:moveTo>
                    <a:pt x="69976" y="5461"/>
                  </a:moveTo>
                  <a:lnTo>
                    <a:pt x="68706" y="5461"/>
                  </a:lnTo>
                  <a:lnTo>
                    <a:pt x="69976" y="7620"/>
                  </a:lnTo>
                  <a:lnTo>
                    <a:pt x="69976" y="15494"/>
                  </a:lnTo>
                  <a:lnTo>
                    <a:pt x="72389" y="22225"/>
                  </a:lnTo>
                  <a:lnTo>
                    <a:pt x="72504" y="32346"/>
                  </a:lnTo>
                  <a:lnTo>
                    <a:pt x="72301" y="34747"/>
                  </a:lnTo>
                  <a:lnTo>
                    <a:pt x="72047" y="35699"/>
                  </a:lnTo>
                  <a:lnTo>
                    <a:pt x="71627" y="36576"/>
                  </a:lnTo>
                  <a:lnTo>
                    <a:pt x="70992" y="36576"/>
                  </a:lnTo>
                  <a:lnTo>
                    <a:pt x="69888" y="37896"/>
                  </a:lnTo>
                  <a:lnTo>
                    <a:pt x="68960" y="39344"/>
                  </a:lnTo>
                  <a:lnTo>
                    <a:pt x="68198" y="40894"/>
                  </a:lnTo>
                  <a:lnTo>
                    <a:pt x="73405" y="40894"/>
                  </a:lnTo>
                  <a:lnTo>
                    <a:pt x="73517" y="37414"/>
                  </a:lnTo>
                  <a:lnTo>
                    <a:pt x="73405" y="29464"/>
                  </a:lnTo>
                  <a:lnTo>
                    <a:pt x="74180" y="27686"/>
                  </a:lnTo>
                  <a:lnTo>
                    <a:pt x="75260" y="26060"/>
                  </a:lnTo>
                  <a:lnTo>
                    <a:pt x="76580" y="24638"/>
                  </a:lnTo>
                  <a:lnTo>
                    <a:pt x="80086" y="22021"/>
                  </a:lnTo>
                  <a:lnTo>
                    <a:pt x="82448" y="18161"/>
                  </a:lnTo>
                  <a:lnTo>
                    <a:pt x="83076" y="14478"/>
                  </a:lnTo>
                  <a:lnTo>
                    <a:pt x="73532" y="14478"/>
                  </a:lnTo>
                  <a:lnTo>
                    <a:pt x="73215" y="12179"/>
                  </a:lnTo>
                  <a:lnTo>
                    <a:pt x="72529" y="9944"/>
                  </a:lnTo>
                  <a:lnTo>
                    <a:pt x="71500" y="7874"/>
                  </a:lnTo>
                  <a:lnTo>
                    <a:pt x="69976" y="5461"/>
                  </a:lnTo>
                  <a:close/>
                </a:path>
                <a:path w="83820" h="114935">
                  <a:moveTo>
                    <a:pt x="77088" y="0"/>
                  </a:moveTo>
                  <a:lnTo>
                    <a:pt x="75611" y="6096"/>
                  </a:lnTo>
                  <a:lnTo>
                    <a:pt x="74606" y="9944"/>
                  </a:lnTo>
                  <a:lnTo>
                    <a:pt x="73532" y="14478"/>
                  </a:lnTo>
                  <a:lnTo>
                    <a:pt x="83076" y="14478"/>
                  </a:lnTo>
                  <a:lnTo>
                    <a:pt x="83057" y="14097"/>
                  </a:lnTo>
                  <a:lnTo>
                    <a:pt x="83286" y="11277"/>
                  </a:lnTo>
                  <a:lnTo>
                    <a:pt x="82652" y="8763"/>
                  </a:lnTo>
                  <a:lnTo>
                    <a:pt x="79628" y="8763"/>
                  </a:lnTo>
                  <a:lnTo>
                    <a:pt x="79374" y="6985"/>
                  </a:lnTo>
                  <a:lnTo>
                    <a:pt x="78422" y="2717"/>
                  </a:lnTo>
                  <a:lnTo>
                    <a:pt x="77863" y="1295"/>
                  </a:lnTo>
                  <a:lnTo>
                    <a:pt x="77088" y="0"/>
                  </a:lnTo>
                  <a:close/>
                </a:path>
                <a:path w="83820" h="114935">
                  <a:moveTo>
                    <a:pt x="83184" y="13843"/>
                  </a:moveTo>
                  <a:lnTo>
                    <a:pt x="83057" y="14097"/>
                  </a:lnTo>
                  <a:lnTo>
                    <a:pt x="83184" y="13843"/>
                  </a:lnTo>
                  <a:close/>
                </a:path>
                <a:path w="83820" h="114935">
                  <a:moveTo>
                    <a:pt x="81025" y="4699"/>
                  </a:moveTo>
                  <a:lnTo>
                    <a:pt x="79628" y="8763"/>
                  </a:lnTo>
                  <a:lnTo>
                    <a:pt x="82652" y="8763"/>
                  </a:lnTo>
                  <a:lnTo>
                    <a:pt x="82575" y="8458"/>
                  </a:lnTo>
                  <a:lnTo>
                    <a:pt x="81025" y="6096"/>
                  </a:lnTo>
                  <a:lnTo>
                    <a:pt x="81025" y="4699"/>
                  </a:lnTo>
                  <a:close/>
                </a:path>
              </a:pathLst>
            </a:custGeom>
            <a:solidFill>
              <a:srgbClr val="99A069"/>
            </a:solidFill>
          </p:spPr>
          <p:txBody>
            <a:bodyPr wrap="square" lIns="0" tIns="0" rIns="0" bIns="0" rtlCol="0"/>
            <a:lstStyle/>
            <a:p>
              <a:endParaRPr dirty="0"/>
            </a:p>
          </p:txBody>
        </p:sp>
        <p:sp>
          <p:nvSpPr>
            <p:cNvPr id="70" name="object 70"/>
            <p:cNvSpPr/>
            <p:nvPr/>
          </p:nvSpPr>
          <p:spPr>
            <a:xfrm>
              <a:off x="7939365" y="4482228"/>
              <a:ext cx="80010" cy="115570"/>
            </a:xfrm>
            <a:custGeom>
              <a:avLst/>
              <a:gdLst/>
              <a:ahLst/>
              <a:cxnLst/>
              <a:rect l="l" t="t" r="r" b="b"/>
              <a:pathLst>
                <a:path w="80009" h="115570">
                  <a:moveTo>
                    <a:pt x="60070" y="76327"/>
                  </a:moveTo>
                  <a:lnTo>
                    <a:pt x="59067" y="76517"/>
                  </a:lnTo>
                  <a:lnTo>
                    <a:pt x="58140" y="77000"/>
                  </a:lnTo>
                  <a:lnTo>
                    <a:pt x="57403" y="77724"/>
                  </a:lnTo>
                  <a:lnTo>
                    <a:pt x="55841" y="81178"/>
                  </a:lnTo>
                  <a:lnTo>
                    <a:pt x="53543" y="84264"/>
                  </a:lnTo>
                  <a:lnTo>
                    <a:pt x="50672" y="86741"/>
                  </a:lnTo>
                  <a:lnTo>
                    <a:pt x="48742" y="88798"/>
                  </a:lnTo>
                  <a:lnTo>
                    <a:pt x="46278" y="90297"/>
                  </a:lnTo>
                  <a:lnTo>
                    <a:pt x="35178" y="99568"/>
                  </a:lnTo>
                  <a:lnTo>
                    <a:pt x="35801" y="98361"/>
                  </a:lnTo>
                  <a:lnTo>
                    <a:pt x="36525" y="97218"/>
                  </a:lnTo>
                  <a:lnTo>
                    <a:pt x="37337" y="96139"/>
                  </a:lnTo>
                  <a:lnTo>
                    <a:pt x="38404" y="94551"/>
                  </a:lnTo>
                  <a:lnTo>
                    <a:pt x="39966" y="93345"/>
                  </a:lnTo>
                  <a:lnTo>
                    <a:pt x="41782" y="92710"/>
                  </a:lnTo>
                  <a:lnTo>
                    <a:pt x="44792" y="92316"/>
                  </a:lnTo>
                  <a:lnTo>
                    <a:pt x="47637" y="91122"/>
                  </a:lnTo>
                  <a:lnTo>
                    <a:pt x="50037" y="89281"/>
                  </a:lnTo>
                  <a:lnTo>
                    <a:pt x="52362" y="87134"/>
                  </a:lnTo>
                  <a:lnTo>
                    <a:pt x="54444" y="84747"/>
                  </a:lnTo>
                  <a:lnTo>
                    <a:pt x="56260" y="82169"/>
                  </a:lnTo>
                  <a:lnTo>
                    <a:pt x="60070" y="76327"/>
                  </a:lnTo>
                  <a:close/>
                </a:path>
                <a:path w="80009" h="115570">
                  <a:moveTo>
                    <a:pt x="50164" y="67183"/>
                  </a:moveTo>
                  <a:lnTo>
                    <a:pt x="42036" y="79121"/>
                  </a:lnTo>
                  <a:lnTo>
                    <a:pt x="41401" y="82169"/>
                  </a:lnTo>
                  <a:lnTo>
                    <a:pt x="41033" y="83705"/>
                  </a:lnTo>
                  <a:lnTo>
                    <a:pt x="40890" y="84747"/>
                  </a:lnTo>
                  <a:lnTo>
                    <a:pt x="40771" y="86741"/>
                  </a:lnTo>
                  <a:lnTo>
                    <a:pt x="40648" y="88265"/>
                  </a:lnTo>
                  <a:lnTo>
                    <a:pt x="40557" y="88798"/>
                  </a:lnTo>
                  <a:lnTo>
                    <a:pt x="39852" y="90373"/>
                  </a:lnTo>
                  <a:lnTo>
                    <a:pt x="38607" y="91694"/>
                  </a:lnTo>
                  <a:lnTo>
                    <a:pt x="39839" y="90868"/>
                  </a:lnTo>
                  <a:lnTo>
                    <a:pt x="40779" y="89662"/>
                  </a:lnTo>
                  <a:lnTo>
                    <a:pt x="41274" y="88265"/>
                  </a:lnTo>
                  <a:lnTo>
                    <a:pt x="41538" y="86741"/>
                  </a:lnTo>
                  <a:lnTo>
                    <a:pt x="41846" y="85521"/>
                  </a:lnTo>
                  <a:lnTo>
                    <a:pt x="42290" y="84201"/>
                  </a:lnTo>
                  <a:lnTo>
                    <a:pt x="47020" y="77724"/>
                  </a:lnTo>
                  <a:lnTo>
                    <a:pt x="48513" y="75311"/>
                  </a:lnTo>
                  <a:lnTo>
                    <a:pt x="50241" y="72986"/>
                  </a:lnTo>
                  <a:lnTo>
                    <a:pt x="50726" y="70612"/>
                  </a:lnTo>
                  <a:lnTo>
                    <a:pt x="50659" y="69215"/>
                  </a:lnTo>
                  <a:lnTo>
                    <a:pt x="50164" y="67183"/>
                  </a:lnTo>
                  <a:close/>
                </a:path>
                <a:path w="80009" h="115570">
                  <a:moveTo>
                    <a:pt x="55752" y="68834"/>
                  </a:moveTo>
                  <a:lnTo>
                    <a:pt x="47677" y="79248"/>
                  </a:lnTo>
                  <a:lnTo>
                    <a:pt x="45364" y="82169"/>
                  </a:lnTo>
                  <a:lnTo>
                    <a:pt x="43395" y="85725"/>
                  </a:lnTo>
                  <a:lnTo>
                    <a:pt x="42036" y="89535"/>
                  </a:lnTo>
                  <a:lnTo>
                    <a:pt x="46038" y="84747"/>
                  </a:lnTo>
                  <a:lnTo>
                    <a:pt x="50037" y="79248"/>
                  </a:lnTo>
                  <a:lnTo>
                    <a:pt x="52831" y="77851"/>
                  </a:lnTo>
                  <a:lnTo>
                    <a:pt x="55371" y="74549"/>
                  </a:lnTo>
                  <a:lnTo>
                    <a:pt x="55470" y="73152"/>
                  </a:lnTo>
                  <a:lnTo>
                    <a:pt x="56260" y="72136"/>
                  </a:lnTo>
                  <a:lnTo>
                    <a:pt x="56667" y="71577"/>
                  </a:lnTo>
                  <a:lnTo>
                    <a:pt x="57137" y="71069"/>
                  </a:lnTo>
                  <a:lnTo>
                    <a:pt x="57657" y="70612"/>
                  </a:lnTo>
                  <a:lnTo>
                    <a:pt x="55752" y="68834"/>
                  </a:lnTo>
                  <a:close/>
                </a:path>
                <a:path w="80009" h="115570">
                  <a:moveTo>
                    <a:pt x="57911" y="69215"/>
                  </a:moveTo>
                  <a:lnTo>
                    <a:pt x="57276" y="69215"/>
                  </a:lnTo>
                  <a:lnTo>
                    <a:pt x="56895" y="69723"/>
                  </a:lnTo>
                  <a:lnTo>
                    <a:pt x="57911" y="69215"/>
                  </a:lnTo>
                  <a:close/>
                </a:path>
                <a:path w="80009" h="115570">
                  <a:moveTo>
                    <a:pt x="58652" y="68844"/>
                  </a:moveTo>
                  <a:lnTo>
                    <a:pt x="57911" y="69215"/>
                  </a:lnTo>
                  <a:lnTo>
                    <a:pt x="58546" y="69215"/>
                  </a:lnTo>
                  <a:lnTo>
                    <a:pt x="58652" y="68844"/>
                  </a:lnTo>
                  <a:close/>
                </a:path>
                <a:path w="80009" h="115570">
                  <a:moveTo>
                    <a:pt x="75437" y="39116"/>
                  </a:moveTo>
                  <a:lnTo>
                    <a:pt x="72008" y="44196"/>
                  </a:lnTo>
                  <a:lnTo>
                    <a:pt x="70103" y="46863"/>
                  </a:lnTo>
                  <a:lnTo>
                    <a:pt x="67182" y="55372"/>
                  </a:lnTo>
                  <a:lnTo>
                    <a:pt x="64642" y="59944"/>
                  </a:lnTo>
                  <a:lnTo>
                    <a:pt x="62991" y="60833"/>
                  </a:lnTo>
                  <a:lnTo>
                    <a:pt x="61721" y="62865"/>
                  </a:lnTo>
                  <a:lnTo>
                    <a:pt x="59435" y="66929"/>
                  </a:lnTo>
                  <a:lnTo>
                    <a:pt x="58419" y="68961"/>
                  </a:lnTo>
                  <a:lnTo>
                    <a:pt x="58652" y="68844"/>
                  </a:lnTo>
                  <a:lnTo>
                    <a:pt x="58800" y="68326"/>
                  </a:lnTo>
                  <a:lnTo>
                    <a:pt x="59689" y="66929"/>
                  </a:lnTo>
                  <a:lnTo>
                    <a:pt x="60337" y="65493"/>
                  </a:lnTo>
                  <a:lnTo>
                    <a:pt x="61150" y="64122"/>
                  </a:lnTo>
                  <a:lnTo>
                    <a:pt x="62102" y="62865"/>
                  </a:lnTo>
                  <a:lnTo>
                    <a:pt x="64156" y="60833"/>
                  </a:lnTo>
                  <a:lnTo>
                    <a:pt x="66001" y="58686"/>
                  </a:lnTo>
                  <a:lnTo>
                    <a:pt x="67768" y="56261"/>
                  </a:lnTo>
                  <a:lnTo>
                    <a:pt x="69087" y="54102"/>
                  </a:lnTo>
                  <a:lnTo>
                    <a:pt x="71881" y="45466"/>
                  </a:lnTo>
                  <a:lnTo>
                    <a:pt x="74485" y="42138"/>
                  </a:lnTo>
                  <a:lnTo>
                    <a:pt x="76005" y="40767"/>
                  </a:lnTo>
                  <a:lnTo>
                    <a:pt x="77596" y="39751"/>
                  </a:lnTo>
                  <a:lnTo>
                    <a:pt x="75437" y="39116"/>
                  </a:lnTo>
                  <a:close/>
                </a:path>
                <a:path w="80009" h="115570">
                  <a:moveTo>
                    <a:pt x="67563" y="36703"/>
                  </a:moveTo>
                  <a:lnTo>
                    <a:pt x="65697" y="37731"/>
                  </a:lnTo>
                  <a:lnTo>
                    <a:pt x="64048" y="39116"/>
                  </a:lnTo>
                  <a:lnTo>
                    <a:pt x="62703" y="40805"/>
                  </a:lnTo>
                  <a:lnTo>
                    <a:pt x="60299" y="43459"/>
                  </a:lnTo>
                  <a:lnTo>
                    <a:pt x="58902" y="46926"/>
                  </a:lnTo>
                  <a:lnTo>
                    <a:pt x="58800" y="53213"/>
                  </a:lnTo>
                  <a:lnTo>
                    <a:pt x="60197" y="56261"/>
                  </a:lnTo>
                  <a:lnTo>
                    <a:pt x="60197" y="64262"/>
                  </a:lnTo>
                  <a:lnTo>
                    <a:pt x="60959" y="64135"/>
                  </a:lnTo>
                  <a:lnTo>
                    <a:pt x="60836" y="56261"/>
                  </a:lnTo>
                  <a:lnTo>
                    <a:pt x="65316" y="39954"/>
                  </a:lnTo>
                  <a:lnTo>
                    <a:pt x="67563" y="36703"/>
                  </a:lnTo>
                  <a:close/>
                </a:path>
                <a:path w="80009" h="115570">
                  <a:moveTo>
                    <a:pt x="71627" y="34798"/>
                  </a:moveTo>
                  <a:lnTo>
                    <a:pt x="70103" y="34798"/>
                  </a:lnTo>
                  <a:lnTo>
                    <a:pt x="68579" y="37973"/>
                  </a:lnTo>
                  <a:lnTo>
                    <a:pt x="66420" y="41998"/>
                  </a:lnTo>
                  <a:lnTo>
                    <a:pt x="62233" y="60626"/>
                  </a:lnTo>
                  <a:lnTo>
                    <a:pt x="62280" y="59385"/>
                  </a:lnTo>
                  <a:lnTo>
                    <a:pt x="62725" y="58102"/>
                  </a:lnTo>
                  <a:lnTo>
                    <a:pt x="63499" y="57023"/>
                  </a:lnTo>
                  <a:lnTo>
                    <a:pt x="64795" y="55372"/>
                  </a:lnTo>
                  <a:lnTo>
                    <a:pt x="65824" y="53530"/>
                  </a:lnTo>
                  <a:lnTo>
                    <a:pt x="66899" y="50546"/>
                  </a:lnTo>
                  <a:lnTo>
                    <a:pt x="67690" y="48260"/>
                  </a:lnTo>
                  <a:lnTo>
                    <a:pt x="68198" y="45212"/>
                  </a:lnTo>
                  <a:lnTo>
                    <a:pt x="69722" y="39382"/>
                  </a:lnTo>
                  <a:lnTo>
                    <a:pt x="70573" y="37045"/>
                  </a:lnTo>
                  <a:lnTo>
                    <a:pt x="71627" y="34798"/>
                  </a:lnTo>
                  <a:close/>
                </a:path>
                <a:path w="80009" h="115570">
                  <a:moveTo>
                    <a:pt x="72008" y="44069"/>
                  </a:moveTo>
                  <a:close/>
                </a:path>
                <a:path w="80009" h="115570">
                  <a:moveTo>
                    <a:pt x="71839" y="34501"/>
                  </a:moveTo>
                  <a:lnTo>
                    <a:pt x="71500" y="35179"/>
                  </a:lnTo>
                  <a:lnTo>
                    <a:pt x="71754" y="34925"/>
                  </a:lnTo>
                  <a:lnTo>
                    <a:pt x="71839" y="34501"/>
                  </a:lnTo>
                  <a:close/>
                </a:path>
                <a:path w="80009" h="115570">
                  <a:moveTo>
                    <a:pt x="72262" y="32385"/>
                  </a:moveTo>
                  <a:lnTo>
                    <a:pt x="71839" y="34501"/>
                  </a:lnTo>
                  <a:lnTo>
                    <a:pt x="72262" y="33655"/>
                  </a:lnTo>
                  <a:lnTo>
                    <a:pt x="72262" y="32385"/>
                  </a:lnTo>
                  <a:close/>
                </a:path>
                <a:path w="80009" h="115570">
                  <a:moveTo>
                    <a:pt x="73380" y="20447"/>
                  </a:moveTo>
                  <a:lnTo>
                    <a:pt x="72262" y="20447"/>
                  </a:lnTo>
                  <a:lnTo>
                    <a:pt x="72333" y="22733"/>
                  </a:lnTo>
                  <a:lnTo>
                    <a:pt x="72542" y="24625"/>
                  </a:lnTo>
                  <a:lnTo>
                    <a:pt x="72595" y="27190"/>
                  </a:lnTo>
                  <a:lnTo>
                    <a:pt x="72489" y="27672"/>
                  </a:lnTo>
                  <a:lnTo>
                    <a:pt x="72262" y="29718"/>
                  </a:lnTo>
                  <a:lnTo>
                    <a:pt x="72262" y="32385"/>
                  </a:lnTo>
                  <a:lnTo>
                    <a:pt x="72897" y="29210"/>
                  </a:lnTo>
                  <a:lnTo>
                    <a:pt x="73447" y="27672"/>
                  </a:lnTo>
                  <a:lnTo>
                    <a:pt x="74040" y="25679"/>
                  </a:lnTo>
                  <a:lnTo>
                    <a:pt x="74178" y="25400"/>
                  </a:lnTo>
                  <a:lnTo>
                    <a:pt x="73532" y="25400"/>
                  </a:lnTo>
                  <a:lnTo>
                    <a:pt x="73416" y="23368"/>
                  </a:lnTo>
                  <a:lnTo>
                    <a:pt x="73380" y="20447"/>
                  </a:lnTo>
                  <a:close/>
                </a:path>
                <a:path w="80009" h="115570">
                  <a:moveTo>
                    <a:pt x="72402" y="28066"/>
                  </a:moveTo>
                  <a:lnTo>
                    <a:pt x="72262" y="28702"/>
                  </a:lnTo>
                  <a:lnTo>
                    <a:pt x="72199" y="29718"/>
                  </a:lnTo>
                  <a:lnTo>
                    <a:pt x="72402" y="28066"/>
                  </a:lnTo>
                  <a:close/>
                </a:path>
                <a:path w="80009" h="115570">
                  <a:moveTo>
                    <a:pt x="72489" y="27672"/>
                  </a:moveTo>
                  <a:lnTo>
                    <a:pt x="72353" y="28702"/>
                  </a:lnTo>
                  <a:lnTo>
                    <a:pt x="72262" y="29718"/>
                  </a:lnTo>
                  <a:lnTo>
                    <a:pt x="72489" y="27672"/>
                  </a:lnTo>
                  <a:close/>
                </a:path>
                <a:path w="80009" h="115570">
                  <a:moveTo>
                    <a:pt x="69563" y="18145"/>
                  </a:moveTo>
                  <a:lnTo>
                    <a:pt x="69980" y="20585"/>
                  </a:lnTo>
                  <a:lnTo>
                    <a:pt x="70738" y="23368"/>
                  </a:lnTo>
                  <a:lnTo>
                    <a:pt x="72008" y="23495"/>
                  </a:lnTo>
                  <a:lnTo>
                    <a:pt x="72197" y="24625"/>
                  </a:lnTo>
                  <a:lnTo>
                    <a:pt x="72287" y="25298"/>
                  </a:lnTo>
                  <a:lnTo>
                    <a:pt x="72402" y="28066"/>
                  </a:lnTo>
                  <a:lnTo>
                    <a:pt x="72489" y="27672"/>
                  </a:lnTo>
                  <a:lnTo>
                    <a:pt x="72483" y="24625"/>
                  </a:lnTo>
                  <a:lnTo>
                    <a:pt x="72271" y="23660"/>
                  </a:lnTo>
                  <a:lnTo>
                    <a:pt x="71754" y="22098"/>
                  </a:lnTo>
                  <a:lnTo>
                    <a:pt x="71627" y="20585"/>
                  </a:lnTo>
                  <a:lnTo>
                    <a:pt x="69563" y="18145"/>
                  </a:lnTo>
                  <a:close/>
                </a:path>
                <a:path w="80009" h="115570">
                  <a:moveTo>
                    <a:pt x="79755" y="4699"/>
                  </a:moveTo>
                  <a:lnTo>
                    <a:pt x="79247" y="5397"/>
                  </a:lnTo>
                  <a:lnTo>
                    <a:pt x="78859" y="6184"/>
                  </a:lnTo>
                  <a:lnTo>
                    <a:pt x="78691" y="6731"/>
                  </a:lnTo>
                  <a:lnTo>
                    <a:pt x="78612" y="13462"/>
                  </a:lnTo>
                  <a:lnTo>
                    <a:pt x="77596" y="15875"/>
                  </a:lnTo>
                  <a:lnTo>
                    <a:pt x="76428" y="19126"/>
                  </a:lnTo>
                  <a:lnTo>
                    <a:pt x="75069" y="22301"/>
                  </a:lnTo>
                  <a:lnTo>
                    <a:pt x="73532" y="25400"/>
                  </a:lnTo>
                  <a:lnTo>
                    <a:pt x="74178" y="25400"/>
                  </a:lnTo>
                  <a:lnTo>
                    <a:pt x="75031" y="23660"/>
                  </a:lnTo>
                  <a:lnTo>
                    <a:pt x="76433" y="21717"/>
                  </a:lnTo>
                  <a:lnTo>
                    <a:pt x="77914" y="19951"/>
                  </a:lnTo>
                  <a:lnTo>
                    <a:pt x="79015" y="17869"/>
                  </a:lnTo>
                  <a:lnTo>
                    <a:pt x="79180" y="17399"/>
                  </a:lnTo>
                  <a:lnTo>
                    <a:pt x="79755" y="15367"/>
                  </a:lnTo>
                  <a:lnTo>
                    <a:pt x="79871" y="13208"/>
                  </a:lnTo>
                  <a:lnTo>
                    <a:pt x="79755" y="4699"/>
                  </a:lnTo>
                  <a:close/>
                </a:path>
                <a:path w="80009" h="115570">
                  <a:moveTo>
                    <a:pt x="71627" y="20585"/>
                  </a:moveTo>
                  <a:lnTo>
                    <a:pt x="71754" y="22098"/>
                  </a:lnTo>
                  <a:lnTo>
                    <a:pt x="72271" y="23660"/>
                  </a:lnTo>
                  <a:lnTo>
                    <a:pt x="72542" y="24893"/>
                  </a:lnTo>
                  <a:lnTo>
                    <a:pt x="72333" y="22733"/>
                  </a:lnTo>
                  <a:lnTo>
                    <a:pt x="72262" y="21336"/>
                  </a:lnTo>
                  <a:lnTo>
                    <a:pt x="71627" y="20585"/>
                  </a:lnTo>
                  <a:close/>
                </a:path>
                <a:path w="80009" h="115570">
                  <a:moveTo>
                    <a:pt x="75437" y="0"/>
                  </a:moveTo>
                  <a:lnTo>
                    <a:pt x="71627" y="20585"/>
                  </a:lnTo>
                  <a:lnTo>
                    <a:pt x="72262" y="21336"/>
                  </a:lnTo>
                  <a:lnTo>
                    <a:pt x="72262" y="20447"/>
                  </a:lnTo>
                  <a:lnTo>
                    <a:pt x="73380" y="20447"/>
                  </a:lnTo>
                  <a:lnTo>
                    <a:pt x="73532" y="17399"/>
                  </a:lnTo>
                  <a:lnTo>
                    <a:pt x="73988" y="14541"/>
                  </a:lnTo>
                  <a:lnTo>
                    <a:pt x="74635" y="11811"/>
                  </a:lnTo>
                  <a:lnTo>
                    <a:pt x="75437" y="9271"/>
                  </a:lnTo>
                  <a:lnTo>
                    <a:pt x="75530" y="7658"/>
                  </a:lnTo>
                  <a:lnTo>
                    <a:pt x="75437" y="0"/>
                  </a:lnTo>
                  <a:close/>
                </a:path>
                <a:path w="80009" h="115570">
                  <a:moveTo>
                    <a:pt x="68833" y="6731"/>
                  </a:moveTo>
                  <a:lnTo>
                    <a:pt x="69697" y="8191"/>
                  </a:lnTo>
                  <a:lnTo>
                    <a:pt x="69882" y="8978"/>
                  </a:lnTo>
                  <a:lnTo>
                    <a:pt x="69976" y="11557"/>
                  </a:lnTo>
                  <a:lnTo>
                    <a:pt x="69468" y="14541"/>
                  </a:lnTo>
                  <a:lnTo>
                    <a:pt x="69516" y="17869"/>
                  </a:lnTo>
                  <a:lnTo>
                    <a:pt x="70792" y="13462"/>
                  </a:lnTo>
                  <a:lnTo>
                    <a:pt x="70675" y="8978"/>
                  </a:lnTo>
                  <a:lnTo>
                    <a:pt x="69951" y="7658"/>
                  </a:lnTo>
                  <a:lnTo>
                    <a:pt x="68833" y="6731"/>
                  </a:lnTo>
                  <a:close/>
                </a:path>
                <a:path w="80009" h="115570">
                  <a:moveTo>
                    <a:pt x="0" y="110236"/>
                  </a:moveTo>
                  <a:lnTo>
                    <a:pt x="7226" y="114973"/>
                  </a:lnTo>
                  <a:lnTo>
                    <a:pt x="7937" y="115366"/>
                  </a:lnTo>
                  <a:lnTo>
                    <a:pt x="8635" y="115189"/>
                  </a:lnTo>
                  <a:lnTo>
                    <a:pt x="9651" y="115189"/>
                  </a:lnTo>
                  <a:lnTo>
                    <a:pt x="10032" y="114300"/>
                  </a:lnTo>
                  <a:lnTo>
                    <a:pt x="9969" y="114046"/>
                  </a:lnTo>
                  <a:lnTo>
                    <a:pt x="7492" y="114046"/>
                  </a:lnTo>
                  <a:lnTo>
                    <a:pt x="6565" y="113055"/>
                  </a:lnTo>
                  <a:lnTo>
                    <a:pt x="5486" y="112204"/>
                  </a:lnTo>
                  <a:lnTo>
                    <a:pt x="4317" y="111506"/>
                  </a:lnTo>
                  <a:lnTo>
                    <a:pt x="2860" y="110871"/>
                  </a:lnTo>
                  <a:lnTo>
                    <a:pt x="1485" y="110464"/>
                  </a:lnTo>
                  <a:lnTo>
                    <a:pt x="0" y="110236"/>
                  </a:lnTo>
                  <a:close/>
                </a:path>
                <a:path w="80009" h="115570">
                  <a:moveTo>
                    <a:pt x="9156" y="112991"/>
                  </a:moveTo>
                  <a:lnTo>
                    <a:pt x="8635" y="113157"/>
                  </a:lnTo>
                  <a:lnTo>
                    <a:pt x="8889" y="113411"/>
                  </a:lnTo>
                  <a:lnTo>
                    <a:pt x="8381" y="113512"/>
                  </a:lnTo>
                  <a:lnTo>
                    <a:pt x="7912" y="113741"/>
                  </a:lnTo>
                  <a:lnTo>
                    <a:pt x="7492" y="114046"/>
                  </a:lnTo>
                  <a:lnTo>
                    <a:pt x="9969" y="114046"/>
                  </a:lnTo>
                  <a:lnTo>
                    <a:pt x="9775" y="113411"/>
                  </a:lnTo>
                  <a:lnTo>
                    <a:pt x="9676" y="113245"/>
                  </a:lnTo>
                  <a:lnTo>
                    <a:pt x="9156" y="112991"/>
                  </a:lnTo>
                  <a:close/>
                </a:path>
                <a:path w="80009" h="115570">
                  <a:moveTo>
                    <a:pt x="11789" y="109789"/>
                  </a:moveTo>
                  <a:lnTo>
                    <a:pt x="13588" y="113919"/>
                  </a:lnTo>
                  <a:lnTo>
                    <a:pt x="19303" y="112776"/>
                  </a:lnTo>
                  <a:lnTo>
                    <a:pt x="15112" y="112776"/>
                  </a:lnTo>
                  <a:lnTo>
                    <a:pt x="13207" y="110871"/>
                  </a:lnTo>
                  <a:lnTo>
                    <a:pt x="11789" y="109789"/>
                  </a:lnTo>
                  <a:close/>
                </a:path>
                <a:path w="80009" h="115570">
                  <a:moveTo>
                    <a:pt x="32397" y="105613"/>
                  </a:moveTo>
                  <a:lnTo>
                    <a:pt x="25526" y="106934"/>
                  </a:lnTo>
                  <a:lnTo>
                    <a:pt x="20954" y="111760"/>
                  </a:lnTo>
                  <a:lnTo>
                    <a:pt x="15112" y="112776"/>
                  </a:lnTo>
                  <a:lnTo>
                    <a:pt x="19303" y="112776"/>
                  </a:lnTo>
                  <a:lnTo>
                    <a:pt x="22478" y="112141"/>
                  </a:lnTo>
                  <a:lnTo>
                    <a:pt x="28701" y="106553"/>
                  </a:lnTo>
                  <a:lnTo>
                    <a:pt x="32765" y="106045"/>
                  </a:lnTo>
                  <a:lnTo>
                    <a:pt x="34301" y="106045"/>
                  </a:lnTo>
                  <a:lnTo>
                    <a:pt x="34112" y="105930"/>
                  </a:lnTo>
                  <a:lnTo>
                    <a:pt x="32397" y="105613"/>
                  </a:lnTo>
                  <a:close/>
                </a:path>
                <a:path w="80009" h="115570">
                  <a:moveTo>
                    <a:pt x="10053" y="108655"/>
                  </a:moveTo>
                  <a:lnTo>
                    <a:pt x="10540" y="108839"/>
                  </a:lnTo>
                  <a:lnTo>
                    <a:pt x="11789" y="109789"/>
                  </a:lnTo>
                  <a:lnTo>
                    <a:pt x="11429" y="108966"/>
                  </a:lnTo>
                  <a:lnTo>
                    <a:pt x="10053" y="108655"/>
                  </a:lnTo>
                  <a:close/>
                </a:path>
                <a:path w="80009" h="115570">
                  <a:moveTo>
                    <a:pt x="7744" y="107784"/>
                  </a:moveTo>
                  <a:lnTo>
                    <a:pt x="5168" y="107784"/>
                  </a:lnTo>
                  <a:lnTo>
                    <a:pt x="7492" y="108077"/>
                  </a:lnTo>
                  <a:lnTo>
                    <a:pt x="10053" y="108655"/>
                  </a:lnTo>
                  <a:lnTo>
                    <a:pt x="7744" y="107784"/>
                  </a:lnTo>
                  <a:close/>
                </a:path>
                <a:path w="80009" h="115570">
                  <a:moveTo>
                    <a:pt x="31584" y="96735"/>
                  </a:moveTo>
                  <a:lnTo>
                    <a:pt x="30098" y="96901"/>
                  </a:lnTo>
                  <a:lnTo>
                    <a:pt x="24612" y="98590"/>
                  </a:lnTo>
                  <a:lnTo>
                    <a:pt x="19570" y="101498"/>
                  </a:lnTo>
                  <a:lnTo>
                    <a:pt x="15366" y="105410"/>
                  </a:lnTo>
                  <a:lnTo>
                    <a:pt x="14122" y="106311"/>
                  </a:lnTo>
                  <a:lnTo>
                    <a:pt x="12750" y="107035"/>
                  </a:lnTo>
                  <a:lnTo>
                    <a:pt x="11302" y="107569"/>
                  </a:lnTo>
                  <a:lnTo>
                    <a:pt x="11556" y="107696"/>
                  </a:lnTo>
                  <a:lnTo>
                    <a:pt x="12966" y="108115"/>
                  </a:lnTo>
                  <a:lnTo>
                    <a:pt x="14465" y="108115"/>
                  </a:lnTo>
                  <a:lnTo>
                    <a:pt x="15874" y="107696"/>
                  </a:lnTo>
                  <a:lnTo>
                    <a:pt x="21589" y="106807"/>
                  </a:lnTo>
                  <a:lnTo>
                    <a:pt x="25145" y="101346"/>
                  </a:lnTo>
                  <a:lnTo>
                    <a:pt x="31665" y="96758"/>
                  </a:lnTo>
                  <a:close/>
                </a:path>
                <a:path w="80009" h="115570">
                  <a:moveTo>
                    <a:pt x="3860" y="107378"/>
                  </a:moveTo>
                  <a:lnTo>
                    <a:pt x="507" y="108077"/>
                  </a:lnTo>
                  <a:lnTo>
                    <a:pt x="2832" y="107784"/>
                  </a:lnTo>
                  <a:lnTo>
                    <a:pt x="7744" y="107784"/>
                  </a:lnTo>
                  <a:lnTo>
                    <a:pt x="7340" y="107632"/>
                  </a:lnTo>
                  <a:lnTo>
                    <a:pt x="3860" y="107378"/>
                  </a:lnTo>
                  <a:close/>
                </a:path>
                <a:path w="80009" h="115570">
                  <a:moveTo>
                    <a:pt x="34558" y="106200"/>
                  </a:moveTo>
                  <a:lnTo>
                    <a:pt x="35559" y="106807"/>
                  </a:lnTo>
                  <a:lnTo>
                    <a:pt x="35686" y="106299"/>
                  </a:lnTo>
                  <a:lnTo>
                    <a:pt x="34558" y="106200"/>
                  </a:lnTo>
                  <a:close/>
                </a:path>
                <a:path w="80009" h="115570">
                  <a:moveTo>
                    <a:pt x="27063" y="93853"/>
                  </a:moveTo>
                  <a:lnTo>
                    <a:pt x="16294" y="101346"/>
                  </a:lnTo>
                  <a:lnTo>
                    <a:pt x="16227" y="101498"/>
                  </a:lnTo>
                  <a:lnTo>
                    <a:pt x="14096" y="103378"/>
                  </a:lnTo>
                  <a:lnTo>
                    <a:pt x="12801" y="104597"/>
                  </a:lnTo>
                  <a:lnTo>
                    <a:pt x="11231" y="105613"/>
                  </a:lnTo>
                  <a:lnTo>
                    <a:pt x="9651" y="106299"/>
                  </a:lnTo>
                  <a:lnTo>
                    <a:pt x="12395" y="106387"/>
                  </a:lnTo>
                  <a:lnTo>
                    <a:pt x="15036" y="105270"/>
                  </a:lnTo>
                  <a:lnTo>
                    <a:pt x="16890" y="103251"/>
                  </a:lnTo>
                  <a:lnTo>
                    <a:pt x="20065" y="99949"/>
                  </a:lnTo>
                  <a:lnTo>
                    <a:pt x="23875" y="95377"/>
                  </a:lnTo>
                  <a:lnTo>
                    <a:pt x="25907" y="94869"/>
                  </a:lnTo>
                  <a:lnTo>
                    <a:pt x="27343" y="94653"/>
                  </a:lnTo>
                  <a:lnTo>
                    <a:pt x="29771" y="94653"/>
                  </a:lnTo>
                  <a:lnTo>
                    <a:pt x="28727" y="94157"/>
                  </a:lnTo>
                  <a:lnTo>
                    <a:pt x="27063" y="93853"/>
                  </a:lnTo>
                  <a:close/>
                </a:path>
                <a:path w="80009" h="115570">
                  <a:moveTo>
                    <a:pt x="34301" y="106045"/>
                  </a:moveTo>
                  <a:lnTo>
                    <a:pt x="32765" y="106045"/>
                  </a:lnTo>
                  <a:lnTo>
                    <a:pt x="34558" y="106200"/>
                  </a:lnTo>
                  <a:lnTo>
                    <a:pt x="34301" y="106045"/>
                  </a:lnTo>
                  <a:close/>
                </a:path>
                <a:path w="80009" h="115570">
                  <a:moveTo>
                    <a:pt x="32864" y="97093"/>
                  </a:moveTo>
                  <a:lnTo>
                    <a:pt x="34289" y="98044"/>
                  </a:lnTo>
                  <a:lnTo>
                    <a:pt x="33083" y="97155"/>
                  </a:lnTo>
                  <a:lnTo>
                    <a:pt x="32864" y="97093"/>
                  </a:lnTo>
                  <a:close/>
                </a:path>
                <a:path w="80009" h="115570">
                  <a:moveTo>
                    <a:pt x="32003" y="96520"/>
                  </a:moveTo>
                  <a:lnTo>
                    <a:pt x="31665" y="96758"/>
                  </a:lnTo>
                  <a:lnTo>
                    <a:pt x="32864" y="97093"/>
                  </a:lnTo>
                  <a:lnTo>
                    <a:pt x="32003" y="96520"/>
                  </a:lnTo>
                  <a:close/>
                </a:path>
                <a:path w="80009" h="115570">
                  <a:moveTo>
                    <a:pt x="29771" y="94653"/>
                  </a:moveTo>
                  <a:lnTo>
                    <a:pt x="28790" y="94653"/>
                  </a:lnTo>
                  <a:lnTo>
                    <a:pt x="30225" y="94869"/>
                  </a:lnTo>
                  <a:lnTo>
                    <a:pt x="29771" y="94653"/>
                  </a:lnTo>
                  <a:close/>
                </a:path>
              </a:pathLst>
            </a:custGeom>
            <a:solidFill>
              <a:srgbClr val="707837"/>
            </a:solidFill>
          </p:spPr>
          <p:txBody>
            <a:bodyPr wrap="square" lIns="0" tIns="0" rIns="0" bIns="0" rtlCol="0"/>
            <a:lstStyle/>
            <a:p>
              <a:endParaRPr dirty="0"/>
            </a:p>
          </p:txBody>
        </p:sp>
        <p:sp>
          <p:nvSpPr>
            <p:cNvPr id="71" name="object 71"/>
            <p:cNvSpPr/>
            <p:nvPr/>
          </p:nvSpPr>
          <p:spPr>
            <a:xfrm>
              <a:off x="7895806" y="4578367"/>
              <a:ext cx="2540" cy="3810"/>
            </a:xfrm>
            <a:custGeom>
              <a:avLst/>
              <a:gdLst/>
              <a:ahLst/>
              <a:cxnLst/>
              <a:rect l="l" t="t" r="r" b="b"/>
              <a:pathLst>
                <a:path w="2540" h="3810">
                  <a:moveTo>
                    <a:pt x="2031" y="0"/>
                  </a:moveTo>
                  <a:lnTo>
                    <a:pt x="0" y="253"/>
                  </a:lnTo>
                  <a:lnTo>
                    <a:pt x="0" y="2920"/>
                  </a:lnTo>
                  <a:lnTo>
                    <a:pt x="1015" y="3555"/>
                  </a:lnTo>
                  <a:lnTo>
                    <a:pt x="1739" y="3276"/>
                  </a:lnTo>
                  <a:lnTo>
                    <a:pt x="2209" y="2552"/>
                  </a:lnTo>
                  <a:lnTo>
                    <a:pt x="2158" y="1777"/>
                  </a:lnTo>
                  <a:lnTo>
                    <a:pt x="2158" y="888"/>
                  </a:lnTo>
                  <a:lnTo>
                    <a:pt x="2031" y="0"/>
                  </a:lnTo>
                  <a:close/>
                </a:path>
              </a:pathLst>
            </a:custGeom>
            <a:solidFill>
              <a:srgbClr val="F2C949"/>
            </a:solidFill>
          </p:spPr>
          <p:txBody>
            <a:bodyPr wrap="square" lIns="0" tIns="0" rIns="0" bIns="0" rtlCol="0"/>
            <a:lstStyle/>
            <a:p>
              <a:endParaRPr dirty="0"/>
            </a:p>
          </p:txBody>
        </p:sp>
        <p:sp>
          <p:nvSpPr>
            <p:cNvPr id="72" name="object 72"/>
            <p:cNvSpPr/>
            <p:nvPr/>
          </p:nvSpPr>
          <p:spPr>
            <a:xfrm>
              <a:off x="7896208" y="4578240"/>
              <a:ext cx="2540" cy="3810"/>
            </a:xfrm>
            <a:custGeom>
              <a:avLst/>
              <a:gdLst/>
              <a:ahLst/>
              <a:cxnLst/>
              <a:rect l="l" t="t" r="r" b="b"/>
              <a:pathLst>
                <a:path w="2540" h="3810">
                  <a:moveTo>
                    <a:pt x="867" y="0"/>
                  </a:moveTo>
                  <a:lnTo>
                    <a:pt x="499" y="114"/>
                  </a:lnTo>
                  <a:lnTo>
                    <a:pt x="220" y="393"/>
                  </a:lnTo>
                  <a:lnTo>
                    <a:pt x="124" y="685"/>
                  </a:lnTo>
                  <a:lnTo>
                    <a:pt x="0" y="3048"/>
                  </a:lnTo>
                  <a:lnTo>
                    <a:pt x="105" y="3429"/>
                  </a:lnTo>
                  <a:lnTo>
                    <a:pt x="394" y="3162"/>
                  </a:lnTo>
                  <a:lnTo>
                    <a:pt x="486" y="762"/>
                  </a:lnTo>
                  <a:lnTo>
                    <a:pt x="690" y="685"/>
                  </a:lnTo>
                  <a:lnTo>
                    <a:pt x="1248" y="685"/>
                  </a:lnTo>
                  <a:lnTo>
                    <a:pt x="1761" y="647"/>
                  </a:lnTo>
                  <a:lnTo>
                    <a:pt x="1566" y="304"/>
                  </a:lnTo>
                  <a:lnTo>
                    <a:pt x="1248" y="63"/>
                  </a:lnTo>
                  <a:lnTo>
                    <a:pt x="867" y="0"/>
                  </a:lnTo>
                  <a:close/>
                </a:path>
                <a:path w="2540" h="3810">
                  <a:moveTo>
                    <a:pt x="1121" y="3048"/>
                  </a:moveTo>
                  <a:lnTo>
                    <a:pt x="867" y="3429"/>
                  </a:lnTo>
                  <a:lnTo>
                    <a:pt x="1502" y="3429"/>
                  </a:lnTo>
                  <a:lnTo>
                    <a:pt x="1720" y="3124"/>
                  </a:lnTo>
                  <a:lnTo>
                    <a:pt x="1325" y="3124"/>
                  </a:lnTo>
                  <a:lnTo>
                    <a:pt x="1121" y="3048"/>
                  </a:lnTo>
                  <a:close/>
                </a:path>
                <a:path w="2540" h="3810">
                  <a:moveTo>
                    <a:pt x="1756" y="1905"/>
                  </a:moveTo>
                  <a:lnTo>
                    <a:pt x="601" y="2971"/>
                  </a:lnTo>
                  <a:lnTo>
                    <a:pt x="613" y="3124"/>
                  </a:lnTo>
                  <a:lnTo>
                    <a:pt x="931" y="3162"/>
                  </a:lnTo>
                  <a:lnTo>
                    <a:pt x="1121" y="3048"/>
                  </a:lnTo>
                  <a:lnTo>
                    <a:pt x="1799" y="2032"/>
                  </a:lnTo>
                  <a:lnTo>
                    <a:pt x="1756" y="1905"/>
                  </a:lnTo>
                  <a:close/>
                </a:path>
                <a:path w="2540" h="3810">
                  <a:moveTo>
                    <a:pt x="2137" y="1524"/>
                  </a:moveTo>
                  <a:lnTo>
                    <a:pt x="1883" y="1905"/>
                  </a:lnTo>
                  <a:lnTo>
                    <a:pt x="1783" y="2971"/>
                  </a:lnTo>
                  <a:lnTo>
                    <a:pt x="1553" y="3124"/>
                  </a:lnTo>
                  <a:lnTo>
                    <a:pt x="1720" y="3124"/>
                  </a:lnTo>
                  <a:lnTo>
                    <a:pt x="2038" y="2679"/>
                  </a:lnTo>
                  <a:lnTo>
                    <a:pt x="2137" y="1524"/>
                  </a:lnTo>
                  <a:close/>
                </a:path>
                <a:path w="2540" h="3810">
                  <a:moveTo>
                    <a:pt x="1761" y="647"/>
                  </a:moveTo>
                  <a:lnTo>
                    <a:pt x="1553" y="647"/>
                  </a:lnTo>
                  <a:lnTo>
                    <a:pt x="1756" y="762"/>
                  </a:lnTo>
                  <a:lnTo>
                    <a:pt x="1756" y="1905"/>
                  </a:lnTo>
                  <a:lnTo>
                    <a:pt x="1883" y="1536"/>
                  </a:lnTo>
                  <a:lnTo>
                    <a:pt x="1761" y="647"/>
                  </a:lnTo>
                  <a:close/>
                </a:path>
                <a:path w="2540" h="3810">
                  <a:moveTo>
                    <a:pt x="1248" y="685"/>
                  </a:moveTo>
                  <a:lnTo>
                    <a:pt x="918" y="685"/>
                  </a:lnTo>
                  <a:lnTo>
                    <a:pt x="1121" y="762"/>
                  </a:lnTo>
                  <a:close/>
                </a:path>
              </a:pathLst>
            </a:custGeom>
            <a:solidFill>
              <a:srgbClr val="A28B38"/>
            </a:solidFill>
          </p:spPr>
          <p:txBody>
            <a:bodyPr wrap="square" lIns="0" tIns="0" rIns="0" bIns="0" rtlCol="0"/>
            <a:lstStyle/>
            <a:p>
              <a:endParaRPr dirty="0"/>
            </a:p>
          </p:txBody>
        </p:sp>
        <p:sp>
          <p:nvSpPr>
            <p:cNvPr id="73" name="object 73"/>
            <p:cNvSpPr/>
            <p:nvPr/>
          </p:nvSpPr>
          <p:spPr>
            <a:xfrm>
              <a:off x="7897584" y="4583320"/>
              <a:ext cx="1270" cy="6985"/>
            </a:xfrm>
            <a:custGeom>
              <a:avLst/>
              <a:gdLst/>
              <a:ahLst/>
              <a:cxnLst/>
              <a:rect l="l" t="t" r="r" b="b"/>
              <a:pathLst>
                <a:path w="1270" h="6985">
                  <a:moveTo>
                    <a:pt x="380" y="0"/>
                  </a:moveTo>
                  <a:lnTo>
                    <a:pt x="0" y="634"/>
                  </a:lnTo>
                  <a:lnTo>
                    <a:pt x="0" y="6730"/>
                  </a:lnTo>
                  <a:lnTo>
                    <a:pt x="1269" y="6730"/>
                  </a:lnTo>
                  <a:lnTo>
                    <a:pt x="1015" y="4444"/>
                  </a:lnTo>
                  <a:lnTo>
                    <a:pt x="380" y="2285"/>
                  </a:lnTo>
                  <a:lnTo>
                    <a:pt x="380" y="0"/>
                  </a:lnTo>
                  <a:close/>
                </a:path>
              </a:pathLst>
            </a:custGeom>
            <a:solidFill>
              <a:srgbClr val="F2C949"/>
            </a:solidFill>
          </p:spPr>
          <p:txBody>
            <a:bodyPr wrap="square" lIns="0" tIns="0" rIns="0" bIns="0" rtlCol="0"/>
            <a:lstStyle/>
            <a:p>
              <a:endParaRPr dirty="0"/>
            </a:p>
          </p:txBody>
        </p:sp>
        <p:sp>
          <p:nvSpPr>
            <p:cNvPr id="74" name="object 74"/>
            <p:cNvSpPr/>
            <p:nvPr/>
          </p:nvSpPr>
          <p:spPr>
            <a:xfrm>
              <a:off x="7897838" y="4583193"/>
              <a:ext cx="1905" cy="7620"/>
            </a:xfrm>
            <a:custGeom>
              <a:avLst/>
              <a:gdLst/>
              <a:ahLst/>
              <a:cxnLst/>
              <a:rect l="l" t="t" r="r" b="b"/>
              <a:pathLst>
                <a:path w="1904" h="7620">
                  <a:moveTo>
                    <a:pt x="634" y="0"/>
                  </a:moveTo>
                  <a:lnTo>
                    <a:pt x="126" y="126"/>
                  </a:lnTo>
                  <a:lnTo>
                    <a:pt x="126" y="2285"/>
                  </a:lnTo>
                  <a:lnTo>
                    <a:pt x="888" y="4444"/>
                  </a:lnTo>
                  <a:lnTo>
                    <a:pt x="1142" y="6603"/>
                  </a:lnTo>
                  <a:lnTo>
                    <a:pt x="0" y="6603"/>
                  </a:lnTo>
                  <a:lnTo>
                    <a:pt x="0" y="7238"/>
                  </a:lnTo>
                  <a:lnTo>
                    <a:pt x="1650" y="7238"/>
                  </a:lnTo>
                  <a:lnTo>
                    <a:pt x="634" y="0"/>
                  </a:lnTo>
                  <a:close/>
                </a:path>
                <a:path w="1904" h="7620">
                  <a:moveTo>
                    <a:pt x="126" y="888"/>
                  </a:moveTo>
                  <a:lnTo>
                    <a:pt x="0" y="6603"/>
                  </a:lnTo>
                  <a:lnTo>
                    <a:pt x="126" y="888"/>
                  </a:lnTo>
                  <a:close/>
                </a:path>
              </a:pathLst>
            </a:custGeom>
            <a:solidFill>
              <a:srgbClr val="A28B38"/>
            </a:solidFill>
          </p:spPr>
          <p:txBody>
            <a:bodyPr wrap="square" lIns="0" tIns="0" rIns="0" bIns="0" rtlCol="0"/>
            <a:lstStyle/>
            <a:p>
              <a:endParaRPr dirty="0"/>
            </a:p>
          </p:txBody>
        </p:sp>
        <p:sp>
          <p:nvSpPr>
            <p:cNvPr id="75" name="object 75"/>
            <p:cNvSpPr/>
            <p:nvPr/>
          </p:nvSpPr>
          <p:spPr>
            <a:xfrm>
              <a:off x="7895042" y="4579764"/>
              <a:ext cx="5080" cy="5080"/>
            </a:xfrm>
            <a:custGeom>
              <a:avLst/>
              <a:gdLst/>
              <a:ahLst/>
              <a:cxnLst/>
              <a:rect l="l" t="t" r="r" b="b"/>
              <a:pathLst>
                <a:path w="5079" h="5079">
                  <a:moveTo>
                    <a:pt x="3429" y="0"/>
                  </a:moveTo>
                  <a:lnTo>
                    <a:pt x="2413" y="1524"/>
                  </a:lnTo>
                  <a:lnTo>
                    <a:pt x="1651" y="2032"/>
                  </a:lnTo>
                  <a:lnTo>
                    <a:pt x="0" y="1651"/>
                  </a:lnTo>
                  <a:lnTo>
                    <a:pt x="0" y="4191"/>
                  </a:lnTo>
                  <a:lnTo>
                    <a:pt x="1016" y="4699"/>
                  </a:lnTo>
                  <a:lnTo>
                    <a:pt x="4064" y="3683"/>
                  </a:lnTo>
                  <a:lnTo>
                    <a:pt x="4699" y="1905"/>
                  </a:lnTo>
                  <a:lnTo>
                    <a:pt x="4064" y="1016"/>
                  </a:lnTo>
                  <a:lnTo>
                    <a:pt x="3429" y="0"/>
                  </a:lnTo>
                  <a:close/>
                </a:path>
              </a:pathLst>
            </a:custGeom>
            <a:solidFill>
              <a:srgbClr val="F2C949"/>
            </a:solidFill>
          </p:spPr>
          <p:txBody>
            <a:bodyPr wrap="square" lIns="0" tIns="0" rIns="0" bIns="0" rtlCol="0"/>
            <a:lstStyle/>
            <a:p>
              <a:endParaRPr dirty="0"/>
            </a:p>
          </p:txBody>
        </p:sp>
        <p:sp>
          <p:nvSpPr>
            <p:cNvPr id="76" name="object 76"/>
            <p:cNvSpPr/>
            <p:nvPr/>
          </p:nvSpPr>
          <p:spPr>
            <a:xfrm>
              <a:off x="7892834" y="4580788"/>
              <a:ext cx="6350" cy="4445"/>
            </a:xfrm>
            <a:custGeom>
              <a:avLst/>
              <a:gdLst/>
              <a:ahLst/>
              <a:cxnLst/>
              <a:rect l="l" t="t" r="r" b="b"/>
              <a:pathLst>
                <a:path w="6350" h="4445">
                  <a:moveTo>
                    <a:pt x="2921" y="1117"/>
                  </a:moveTo>
                  <a:lnTo>
                    <a:pt x="2070" y="1397"/>
                  </a:lnTo>
                  <a:lnTo>
                    <a:pt x="2578" y="1397"/>
                  </a:lnTo>
                  <a:lnTo>
                    <a:pt x="2921" y="1117"/>
                  </a:lnTo>
                  <a:close/>
                </a:path>
                <a:path w="6350" h="4445">
                  <a:moveTo>
                    <a:pt x="3810" y="3429"/>
                  </a:moveTo>
                  <a:lnTo>
                    <a:pt x="3492" y="3429"/>
                  </a:lnTo>
                  <a:lnTo>
                    <a:pt x="3606" y="3556"/>
                  </a:lnTo>
                  <a:lnTo>
                    <a:pt x="3810" y="3429"/>
                  </a:lnTo>
                  <a:close/>
                </a:path>
                <a:path w="6350" h="4445">
                  <a:moveTo>
                    <a:pt x="4229" y="2413"/>
                  </a:moveTo>
                  <a:lnTo>
                    <a:pt x="3848" y="2413"/>
                  </a:lnTo>
                  <a:lnTo>
                    <a:pt x="3479" y="2540"/>
                  </a:lnTo>
                  <a:lnTo>
                    <a:pt x="3073" y="2540"/>
                  </a:lnTo>
                  <a:lnTo>
                    <a:pt x="2705" y="2413"/>
                  </a:lnTo>
                  <a:lnTo>
                    <a:pt x="2324" y="2209"/>
                  </a:lnTo>
                  <a:lnTo>
                    <a:pt x="2095" y="1854"/>
                  </a:lnTo>
                  <a:lnTo>
                    <a:pt x="2070" y="1397"/>
                  </a:lnTo>
                  <a:lnTo>
                    <a:pt x="38" y="1397"/>
                  </a:lnTo>
                  <a:lnTo>
                    <a:pt x="0" y="2209"/>
                  </a:lnTo>
                  <a:lnTo>
                    <a:pt x="101" y="3581"/>
                  </a:lnTo>
                  <a:lnTo>
                    <a:pt x="673" y="3810"/>
                  </a:lnTo>
                  <a:lnTo>
                    <a:pt x="1092" y="3924"/>
                  </a:lnTo>
                  <a:lnTo>
                    <a:pt x="1524" y="3924"/>
                  </a:lnTo>
                  <a:lnTo>
                    <a:pt x="1943" y="3810"/>
                  </a:lnTo>
                  <a:lnTo>
                    <a:pt x="2705" y="3810"/>
                  </a:lnTo>
                  <a:lnTo>
                    <a:pt x="3276" y="3556"/>
                  </a:lnTo>
                  <a:lnTo>
                    <a:pt x="3403" y="3429"/>
                  </a:lnTo>
                  <a:lnTo>
                    <a:pt x="3683" y="3175"/>
                  </a:lnTo>
                  <a:lnTo>
                    <a:pt x="3975" y="2667"/>
                  </a:lnTo>
                  <a:lnTo>
                    <a:pt x="4102" y="2540"/>
                  </a:lnTo>
                  <a:lnTo>
                    <a:pt x="4229" y="2413"/>
                  </a:lnTo>
                  <a:close/>
                </a:path>
                <a:path w="6350" h="4445">
                  <a:moveTo>
                    <a:pt x="4648" y="533"/>
                  </a:moveTo>
                  <a:lnTo>
                    <a:pt x="4610" y="381"/>
                  </a:lnTo>
                  <a:lnTo>
                    <a:pt x="2070" y="762"/>
                  </a:lnTo>
                  <a:lnTo>
                    <a:pt x="3340" y="762"/>
                  </a:lnTo>
                  <a:lnTo>
                    <a:pt x="2921" y="1117"/>
                  </a:lnTo>
                  <a:lnTo>
                    <a:pt x="4648" y="533"/>
                  </a:lnTo>
                  <a:close/>
                </a:path>
                <a:path w="6350" h="4445">
                  <a:moveTo>
                    <a:pt x="5257" y="2565"/>
                  </a:moveTo>
                  <a:lnTo>
                    <a:pt x="3810" y="3429"/>
                  </a:lnTo>
                  <a:lnTo>
                    <a:pt x="4495" y="3429"/>
                  </a:lnTo>
                  <a:lnTo>
                    <a:pt x="5257" y="2794"/>
                  </a:lnTo>
                  <a:lnTo>
                    <a:pt x="5257" y="2565"/>
                  </a:lnTo>
                  <a:close/>
                </a:path>
                <a:path w="6350" h="4445">
                  <a:moveTo>
                    <a:pt x="6261" y="0"/>
                  </a:moveTo>
                  <a:lnTo>
                    <a:pt x="5257" y="254"/>
                  </a:lnTo>
                  <a:lnTo>
                    <a:pt x="4648" y="533"/>
                  </a:lnTo>
                  <a:lnTo>
                    <a:pt x="4559" y="1828"/>
                  </a:lnTo>
                  <a:lnTo>
                    <a:pt x="4368" y="2260"/>
                  </a:lnTo>
                  <a:lnTo>
                    <a:pt x="4229" y="2413"/>
                  </a:lnTo>
                  <a:lnTo>
                    <a:pt x="4483" y="2413"/>
                  </a:lnTo>
                  <a:lnTo>
                    <a:pt x="4965" y="2209"/>
                  </a:lnTo>
                  <a:lnTo>
                    <a:pt x="5257" y="1955"/>
                  </a:lnTo>
                  <a:lnTo>
                    <a:pt x="5257" y="2565"/>
                  </a:lnTo>
                  <a:lnTo>
                    <a:pt x="6146" y="2032"/>
                  </a:lnTo>
                  <a:lnTo>
                    <a:pt x="6146" y="635"/>
                  </a:lnTo>
                  <a:lnTo>
                    <a:pt x="6261" y="0"/>
                  </a:lnTo>
                  <a:close/>
                </a:path>
              </a:pathLst>
            </a:custGeom>
            <a:solidFill>
              <a:srgbClr val="A28B38"/>
            </a:solidFill>
          </p:spPr>
          <p:txBody>
            <a:bodyPr wrap="square" lIns="0" tIns="0" rIns="0" bIns="0" rtlCol="0"/>
            <a:lstStyle/>
            <a:p>
              <a:endParaRPr dirty="0"/>
            </a:p>
          </p:txBody>
        </p:sp>
        <p:sp>
          <p:nvSpPr>
            <p:cNvPr id="77" name="object 77"/>
            <p:cNvSpPr/>
            <p:nvPr/>
          </p:nvSpPr>
          <p:spPr>
            <a:xfrm>
              <a:off x="7887930" y="4590851"/>
              <a:ext cx="3810" cy="3810"/>
            </a:xfrm>
            <a:custGeom>
              <a:avLst/>
              <a:gdLst/>
              <a:ahLst/>
              <a:cxnLst/>
              <a:rect l="l" t="t" r="r" b="b"/>
              <a:pathLst>
                <a:path w="3809" h="3810">
                  <a:moveTo>
                    <a:pt x="2387" y="0"/>
                  </a:moveTo>
                  <a:lnTo>
                    <a:pt x="1650" y="215"/>
                  </a:lnTo>
                  <a:lnTo>
                    <a:pt x="787" y="330"/>
                  </a:lnTo>
                  <a:lnTo>
                    <a:pt x="114" y="1003"/>
                  </a:lnTo>
                  <a:lnTo>
                    <a:pt x="0" y="1866"/>
                  </a:lnTo>
                  <a:lnTo>
                    <a:pt x="12" y="2057"/>
                  </a:lnTo>
                  <a:lnTo>
                    <a:pt x="165" y="2908"/>
                  </a:lnTo>
                  <a:lnTo>
                    <a:pt x="888" y="3403"/>
                  </a:lnTo>
                  <a:lnTo>
                    <a:pt x="1650" y="3263"/>
                  </a:lnTo>
                  <a:lnTo>
                    <a:pt x="2603" y="3200"/>
                  </a:lnTo>
                  <a:lnTo>
                    <a:pt x="3365" y="2438"/>
                  </a:lnTo>
                  <a:lnTo>
                    <a:pt x="3428" y="1485"/>
                  </a:lnTo>
                  <a:lnTo>
                    <a:pt x="3162" y="431"/>
                  </a:lnTo>
                  <a:lnTo>
                    <a:pt x="2387" y="0"/>
                  </a:lnTo>
                  <a:close/>
                </a:path>
              </a:pathLst>
            </a:custGeom>
            <a:solidFill>
              <a:srgbClr val="F2C949"/>
            </a:solidFill>
          </p:spPr>
          <p:txBody>
            <a:bodyPr wrap="square" lIns="0" tIns="0" rIns="0" bIns="0" rtlCol="0"/>
            <a:lstStyle/>
            <a:p>
              <a:endParaRPr dirty="0"/>
            </a:p>
          </p:txBody>
        </p:sp>
        <p:sp>
          <p:nvSpPr>
            <p:cNvPr id="78" name="object 78"/>
            <p:cNvSpPr/>
            <p:nvPr/>
          </p:nvSpPr>
          <p:spPr>
            <a:xfrm>
              <a:off x="7888318" y="4591563"/>
              <a:ext cx="3810" cy="3810"/>
            </a:xfrm>
            <a:custGeom>
              <a:avLst/>
              <a:gdLst/>
              <a:ahLst/>
              <a:cxnLst/>
              <a:rect l="l" t="t" r="r" b="b"/>
              <a:pathLst>
                <a:path w="3809" h="3810">
                  <a:moveTo>
                    <a:pt x="691" y="739"/>
                  </a:moveTo>
                  <a:lnTo>
                    <a:pt x="246" y="1142"/>
                  </a:lnTo>
                  <a:lnTo>
                    <a:pt x="123" y="1409"/>
                  </a:lnTo>
                  <a:lnTo>
                    <a:pt x="0" y="2425"/>
                  </a:lnTo>
                  <a:lnTo>
                    <a:pt x="126" y="2857"/>
                  </a:lnTo>
                  <a:lnTo>
                    <a:pt x="234" y="3060"/>
                  </a:lnTo>
                  <a:lnTo>
                    <a:pt x="627" y="3314"/>
                  </a:lnTo>
                  <a:lnTo>
                    <a:pt x="983" y="3492"/>
                  </a:lnTo>
                  <a:lnTo>
                    <a:pt x="1415" y="3492"/>
                  </a:lnTo>
                  <a:lnTo>
                    <a:pt x="1770" y="3314"/>
                  </a:lnTo>
                  <a:lnTo>
                    <a:pt x="3040" y="3314"/>
                  </a:lnTo>
                  <a:lnTo>
                    <a:pt x="3132" y="3060"/>
                  </a:lnTo>
                  <a:lnTo>
                    <a:pt x="3206" y="2552"/>
                  </a:lnTo>
                  <a:lnTo>
                    <a:pt x="1085" y="2552"/>
                  </a:lnTo>
                  <a:lnTo>
                    <a:pt x="754" y="2425"/>
                  </a:lnTo>
                  <a:lnTo>
                    <a:pt x="647" y="2171"/>
                  </a:lnTo>
                  <a:lnTo>
                    <a:pt x="691" y="739"/>
                  </a:lnTo>
                  <a:close/>
                </a:path>
                <a:path w="3809" h="3810">
                  <a:moveTo>
                    <a:pt x="3040" y="3314"/>
                  </a:moveTo>
                  <a:lnTo>
                    <a:pt x="1770" y="3314"/>
                  </a:lnTo>
                  <a:lnTo>
                    <a:pt x="2177" y="3454"/>
                  </a:lnTo>
                  <a:lnTo>
                    <a:pt x="2634" y="3454"/>
                  </a:lnTo>
                  <a:lnTo>
                    <a:pt x="3040" y="3314"/>
                  </a:lnTo>
                  <a:close/>
                </a:path>
                <a:path w="3809" h="3810">
                  <a:moveTo>
                    <a:pt x="3040" y="1790"/>
                  </a:moveTo>
                  <a:lnTo>
                    <a:pt x="2723" y="2171"/>
                  </a:lnTo>
                  <a:lnTo>
                    <a:pt x="2266" y="2400"/>
                  </a:lnTo>
                  <a:lnTo>
                    <a:pt x="1770" y="2425"/>
                  </a:lnTo>
                  <a:lnTo>
                    <a:pt x="1440" y="2552"/>
                  </a:lnTo>
                  <a:lnTo>
                    <a:pt x="3206" y="2552"/>
                  </a:lnTo>
                  <a:lnTo>
                    <a:pt x="3040" y="1790"/>
                  </a:lnTo>
                  <a:close/>
                </a:path>
                <a:path w="3809" h="3810">
                  <a:moveTo>
                    <a:pt x="3153" y="1031"/>
                  </a:moveTo>
                  <a:lnTo>
                    <a:pt x="3040" y="1790"/>
                  </a:lnTo>
                  <a:lnTo>
                    <a:pt x="3105" y="1638"/>
                  </a:lnTo>
                  <a:lnTo>
                    <a:pt x="3153" y="1031"/>
                  </a:lnTo>
                  <a:close/>
                </a:path>
                <a:path w="3809" h="3810">
                  <a:moveTo>
                    <a:pt x="3092" y="253"/>
                  </a:moveTo>
                  <a:lnTo>
                    <a:pt x="2634" y="253"/>
                  </a:lnTo>
                  <a:lnTo>
                    <a:pt x="3040" y="393"/>
                  </a:lnTo>
                  <a:lnTo>
                    <a:pt x="3153" y="1031"/>
                  </a:lnTo>
                  <a:lnTo>
                    <a:pt x="3092" y="253"/>
                  </a:lnTo>
                  <a:close/>
                </a:path>
                <a:path w="3809" h="3810">
                  <a:moveTo>
                    <a:pt x="1313" y="393"/>
                  </a:moveTo>
                  <a:lnTo>
                    <a:pt x="754" y="393"/>
                  </a:lnTo>
                  <a:lnTo>
                    <a:pt x="691" y="739"/>
                  </a:lnTo>
                  <a:lnTo>
                    <a:pt x="1313" y="393"/>
                  </a:lnTo>
                  <a:close/>
                </a:path>
                <a:path w="3809" h="3810">
                  <a:moveTo>
                    <a:pt x="2634" y="0"/>
                  </a:moveTo>
                  <a:lnTo>
                    <a:pt x="2177" y="0"/>
                  </a:lnTo>
                  <a:lnTo>
                    <a:pt x="1770" y="139"/>
                  </a:lnTo>
                  <a:lnTo>
                    <a:pt x="1313" y="393"/>
                  </a:lnTo>
                  <a:lnTo>
                    <a:pt x="1770" y="393"/>
                  </a:lnTo>
                  <a:lnTo>
                    <a:pt x="2177" y="253"/>
                  </a:lnTo>
                  <a:lnTo>
                    <a:pt x="3092" y="253"/>
                  </a:lnTo>
                  <a:lnTo>
                    <a:pt x="2634" y="0"/>
                  </a:lnTo>
                  <a:close/>
                </a:path>
              </a:pathLst>
            </a:custGeom>
            <a:solidFill>
              <a:srgbClr val="A28B38"/>
            </a:solidFill>
          </p:spPr>
          <p:txBody>
            <a:bodyPr wrap="square" lIns="0" tIns="0" rIns="0" bIns="0" rtlCol="0"/>
            <a:lstStyle/>
            <a:p>
              <a:endParaRPr dirty="0"/>
            </a:p>
          </p:txBody>
        </p:sp>
        <p:sp>
          <p:nvSpPr>
            <p:cNvPr id="79" name="object 79"/>
            <p:cNvSpPr/>
            <p:nvPr/>
          </p:nvSpPr>
          <p:spPr>
            <a:xfrm>
              <a:off x="7892504" y="4589670"/>
              <a:ext cx="5715" cy="2540"/>
            </a:xfrm>
            <a:custGeom>
              <a:avLst/>
              <a:gdLst/>
              <a:ahLst/>
              <a:cxnLst/>
              <a:rect l="l" t="t" r="r" b="b"/>
              <a:pathLst>
                <a:path w="5715" h="2539">
                  <a:moveTo>
                    <a:pt x="4318" y="0"/>
                  </a:moveTo>
                  <a:lnTo>
                    <a:pt x="127" y="1142"/>
                  </a:lnTo>
                  <a:lnTo>
                    <a:pt x="0" y="2158"/>
                  </a:lnTo>
                  <a:lnTo>
                    <a:pt x="5207" y="1269"/>
                  </a:lnTo>
                  <a:lnTo>
                    <a:pt x="4318" y="0"/>
                  </a:lnTo>
                  <a:close/>
                </a:path>
              </a:pathLst>
            </a:custGeom>
            <a:solidFill>
              <a:srgbClr val="F2C949"/>
            </a:solidFill>
          </p:spPr>
          <p:txBody>
            <a:bodyPr wrap="square" lIns="0" tIns="0" rIns="0" bIns="0" rtlCol="0"/>
            <a:lstStyle/>
            <a:p>
              <a:endParaRPr dirty="0"/>
            </a:p>
          </p:txBody>
        </p:sp>
        <p:sp>
          <p:nvSpPr>
            <p:cNvPr id="80" name="object 80"/>
            <p:cNvSpPr/>
            <p:nvPr/>
          </p:nvSpPr>
          <p:spPr>
            <a:xfrm>
              <a:off x="7892123" y="4589289"/>
              <a:ext cx="6350" cy="2540"/>
            </a:xfrm>
            <a:custGeom>
              <a:avLst/>
              <a:gdLst/>
              <a:ahLst/>
              <a:cxnLst/>
              <a:rect l="l" t="t" r="r" b="b"/>
              <a:pathLst>
                <a:path w="6350" h="2539">
                  <a:moveTo>
                    <a:pt x="5241" y="507"/>
                  </a:moveTo>
                  <a:lnTo>
                    <a:pt x="4317" y="507"/>
                  </a:lnTo>
                  <a:lnTo>
                    <a:pt x="4952" y="1523"/>
                  </a:lnTo>
                  <a:lnTo>
                    <a:pt x="253" y="2367"/>
                  </a:lnTo>
                  <a:lnTo>
                    <a:pt x="380" y="2539"/>
                  </a:lnTo>
                  <a:lnTo>
                    <a:pt x="5968" y="1396"/>
                  </a:lnTo>
                  <a:lnTo>
                    <a:pt x="5241" y="507"/>
                  </a:lnTo>
                  <a:close/>
                </a:path>
                <a:path w="6350" h="2539">
                  <a:moveTo>
                    <a:pt x="253" y="2367"/>
                  </a:moveTo>
                  <a:lnTo>
                    <a:pt x="0" y="2412"/>
                  </a:lnTo>
                  <a:lnTo>
                    <a:pt x="253" y="2497"/>
                  </a:lnTo>
                  <a:lnTo>
                    <a:pt x="253" y="2367"/>
                  </a:lnTo>
                  <a:close/>
                </a:path>
                <a:path w="6350" h="2539">
                  <a:moveTo>
                    <a:pt x="4825" y="0"/>
                  </a:moveTo>
                  <a:lnTo>
                    <a:pt x="253" y="1142"/>
                  </a:lnTo>
                  <a:lnTo>
                    <a:pt x="253" y="1650"/>
                  </a:lnTo>
                  <a:lnTo>
                    <a:pt x="4317" y="507"/>
                  </a:lnTo>
                  <a:lnTo>
                    <a:pt x="5241" y="507"/>
                  </a:lnTo>
                  <a:lnTo>
                    <a:pt x="4825" y="0"/>
                  </a:lnTo>
                  <a:close/>
                </a:path>
              </a:pathLst>
            </a:custGeom>
            <a:solidFill>
              <a:srgbClr val="A28B38"/>
            </a:solidFill>
          </p:spPr>
          <p:txBody>
            <a:bodyPr wrap="square" lIns="0" tIns="0" rIns="0" bIns="0" rtlCol="0"/>
            <a:lstStyle/>
            <a:p>
              <a:endParaRPr dirty="0"/>
            </a:p>
          </p:txBody>
        </p:sp>
        <p:sp>
          <p:nvSpPr>
            <p:cNvPr id="81" name="object 81"/>
            <p:cNvSpPr/>
            <p:nvPr/>
          </p:nvSpPr>
          <p:spPr>
            <a:xfrm>
              <a:off x="7889581" y="4587765"/>
              <a:ext cx="3810" cy="7620"/>
            </a:xfrm>
            <a:custGeom>
              <a:avLst/>
              <a:gdLst/>
              <a:ahLst/>
              <a:cxnLst/>
              <a:rect l="l" t="t" r="r" b="b"/>
              <a:pathLst>
                <a:path w="3809" h="7620">
                  <a:moveTo>
                    <a:pt x="2031" y="0"/>
                  </a:moveTo>
                  <a:lnTo>
                    <a:pt x="0" y="2540"/>
                  </a:lnTo>
                  <a:lnTo>
                    <a:pt x="888" y="4064"/>
                  </a:lnTo>
                  <a:lnTo>
                    <a:pt x="1142" y="5334"/>
                  </a:lnTo>
                  <a:lnTo>
                    <a:pt x="1396" y="6985"/>
                  </a:lnTo>
                  <a:lnTo>
                    <a:pt x="3428" y="7239"/>
                  </a:lnTo>
                  <a:lnTo>
                    <a:pt x="3428" y="3175"/>
                  </a:lnTo>
                  <a:lnTo>
                    <a:pt x="3555" y="3175"/>
                  </a:lnTo>
                  <a:lnTo>
                    <a:pt x="3047" y="1270"/>
                  </a:lnTo>
                  <a:lnTo>
                    <a:pt x="2031" y="0"/>
                  </a:lnTo>
                  <a:close/>
                </a:path>
              </a:pathLst>
            </a:custGeom>
            <a:solidFill>
              <a:srgbClr val="F2C949"/>
            </a:solidFill>
          </p:spPr>
          <p:txBody>
            <a:bodyPr wrap="square" lIns="0" tIns="0" rIns="0" bIns="0" rtlCol="0"/>
            <a:lstStyle/>
            <a:p>
              <a:endParaRPr dirty="0"/>
            </a:p>
          </p:txBody>
        </p:sp>
        <p:sp>
          <p:nvSpPr>
            <p:cNvPr id="82" name="object 82"/>
            <p:cNvSpPr/>
            <p:nvPr/>
          </p:nvSpPr>
          <p:spPr>
            <a:xfrm>
              <a:off x="7888046" y="4588662"/>
              <a:ext cx="6350" cy="6985"/>
            </a:xfrm>
            <a:custGeom>
              <a:avLst/>
              <a:gdLst/>
              <a:ahLst/>
              <a:cxnLst/>
              <a:rect l="l" t="t" r="r" b="b"/>
              <a:pathLst>
                <a:path w="6350" h="6985">
                  <a:moveTo>
                    <a:pt x="1270" y="5080"/>
                  </a:moveTo>
                  <a:lnTo>
                    <a:pt x="889" y="5080"/>
                  </a:lnTo>
                  <a:lnTo>
                    <a:pt x="889" y="4445"/>
                  </a:lnTo>
                  <a:lnTo>
                    <a:pt x="0" y="4064"/>
                  </a:lnTo>
                  <a:lnTo>
                    <a:pt x="0" y="5207"/>
                  </a:lnTo>
                  <a:lnTo>
                    <a:pt x="1270" y="5080"/>
                  </a:lnTo>
                  <a:close/>
                </a:path>
                <a:path w="6350" h="6985">
                  <a:moveTo>
                    <a:pt x="2540" y="4953"/>
                  </a:moveTo>
                  <a:lnTo>
                    <a:pt x="1270" y="5080"/>
                  </a:lnTo>
                  <a:lnTo>
                    <a:pt x="2540" y="5080"/>
                  </a:lnTo>
                  <a:lnTo>
                    <a:pt x="2540" y="4953"/>
                  </a:lnTo>
                  <a:close/>
                </a:path>
                <a:path w="6350" h="6985">
                  <a:moveTo>
                    <a:pt x="5092" y="3556"/>
                  </a:moveTo>
                  <a:lnTo>
                    <a:pt x="3568" y="3302"/>
                  </a:lnTo>
                  <a:lnTo>
                    <a:pt x="3568" y="5524"/>
                  </a:lnTo>
                  <a:lnTo>
                    <a:pt x="3429" y="5461"/>
                  </a:lnTo>
                  <a:lnTo>
                    <a:pt x="3352" y="5257"/>
                  </a:lnTo>
                  <a:lnTo>
                    <a:pt x="3467" y="4318"/>
                  </a:lnTo>
                  <a:lnTo>
                    <a:pt x="3429" y="254"/>
                  </a:lnTo>
                  <a:lnTo>
                    <a:pt x="4064" y="254"/>
                  </a:lnTo>
                  <a:lnTo>
                    <a:pt x="4457" y="355"/>
                  </a:lnTo>
                  <a:lnTo>
                    <a:pt x="4826" y="571"/>
                  </a:lnTo>
                  <a:lnTo>
                    <a:pt x="4749" y="419"/>
                  </a:lnTo>
                  <a:lnTo>
                    <a:pt x="4533" y="254"/>
                  </a:lnTo>
                  <a:lnTo>
                    <a:pt x="4318" y="88"/>
                  </a:lnTo>
                  <a:lnTo>
                    <a:pt x="3810" y="0"/>
                  </a:lnTo>
                  <a:lnTo>
                    <a:pt x="3492" y="127"/>
                  </a:lnTo>
                  <a:lnTo>
                    <a:pt x="3225" y="355"/>
                  </a:lnTo>
                  <a:lnTo>
                    <a:pt x="3098" y="571"/>
                  </a:lnTo>
                  <a:lnTo>
                    <a:pt x="3048" y="5207"/>
                  </a:lnTo>
                  <a:lnTo>
                    <a:pt x="2933" y="5080"/>
                  </a:lnTo>
                  <a:lnTo>
                    <a:pt x="2933" y="5588"/>
                  </a:lnTo>
                  <a:lnTo>
                    <a:pt x="3048" y="6350"/>
                  </a:lnTo>
                  <a:lnTo>
                    <a:pt x="3327" y="6489"/>
                  </a:lnTo>
                  <a:lnTo>
                    <a:pt x="3657" y="6489"/>
                  </a:lnTo>
                  <a:lnTo>
                    <a:pt x="3937" y="6350"/>
                  </a:lnTo>
                  <a:lnTo>
                    <a:pt x="4368" y="6350"/>
                  </a:lnTo>
                  <a:lnTo>
                    <a:pt x="4762" y="6096"/>
                  </a:lnTo>
                  <a:lnTo>
                    <a:pt x="4953" y="5715"/>
                  </a:lnTo>
                  <a:lnTo>
                    <a:pt x="5092" y="5715"/>
                  </a:lnTo>
                  <a:lnTo>
                    <a:pt x="5092" y="3556"/>
                  </a:lnTo>
                  <a:close/>
                </a:path>
                <a:path w="6350" h="6985">
                  <a:moveTo>
                    <a:pt x="5346" y="1384"/>
                  </a:moveTo>
                  <a:lnTo>
                    <a:pt x="5080" y="889"/>
                  </a:lnTo>
                  <a:lnTo>
                    <a:pt x="4826" y="571"/>
                  </a:lnTo>
                  <a:lnTo>
                    <a:pt x="4953" y="889"/>
                  </a:lnTo>
                  <a:lnTo>
                    <a:pt x="5346" y="1384"/>
                  </a:lnTo>
                  <a:close/>
                </a:path>
                <a:path w="6350" h="6985">
                  <a:moveTo>
                    <a:pt x="5854" y="1905"/>
                  </a:moveTo>
                  <a:lnTo>
                    <a:pt x="5372" y="1435"/>
                  </a:lnTo>
                  <a:lnTo>
                    <a:pt x="4965" y="1016"/>
                  </a:lnTo>
                  <a:lnTo>
                    <a:pt x="4965" y="1905"/>
                  </a:lnTo>
                  <a:lnTo>
                    <a:pt x="5600" y="1905"/>
                  </a:lnTo>
                  <a:lnTo>
                    <a:pt x="5842" y="2540"/>
                  </a:lnTo>
                  <a:lnTo>
                    <a:pt x="5638" y="1905"/>
                  </a:lnTo>
                  <a:lnTo>
                    <a:pt x="5854" y="1905"/>
                  </a:lnTo>
                  <a:close/>
                </a:path>
              </a:pathLst>
            </a:custGeom>
            <a:solidFill>
              <a:srgbClr val="A28B38"/>
            </a:solidFill>
          </p:spPr>
          <p:txBody>
            <a:bodyPr wrap="square" lIns="0" tIns="0" rIns="0" bIns="0" rtlCol="0"/>
            <a:lstStyle/>
            <a:p>
              <a:endParaRPr dirty="0"/>
            </a:p>
          </p:txBody>
        </p:sp>
        <p:sp>
          <p:nvSpPr>
            <p:cNvPr id="83" name="object 83"/>
            <p:cNvSpPr/>
            <p:nvPr/>
          </p:nvSpPr>
          <p:spPr>
            <a:xfrm>
              <a:off x="7874978" y="4554745"/>
              <a:ext cx="2540" cy="4445"/>
            </a:xfrm>
            <a:custGeom>
              <a:avLst/>
              <a:gdLst/>
              <a:ahLst/>
              <a:cxnLst/>
              <a:rect l="l" t="t" r="r" b="b"/>
              <a:pathLst>
                <a:path w="2540" h="4445">
                  <a:moveTo>
                    <a:pt x="1016" y="0"/>
                  </a:moveTo>
                  <a:lnTo>
                    <a:pt x="0" y="0"/>
                  </a:lnTo>
                  <a:lnTo>
                    <a:pt x="0" y="3936"/>
                  </a:lnTo>
                  <a:lnTo>
                    <a:pt x="2032" y="3936"/>
                  </a:lnTo>
                  <a:lnTo>
                    <a:pt x="2032" y="761"/>
                  </a:lnTo>
                  <a:lnTo>
                    <a:pt x="1016" y="0"/>
                  </a:lnTo>
                  <a:close/>
                </a:path>
              </a:pathLst>
            </a:custGeom>
            <a:solidFill>
              <a:srgbClr val="F2C949"/>
            </a:solidFill>
          </p:spPr>
          <p:txBody>
            <a:bodyPr wrap="square" lIns="0" tIns="0" rIns="0" bIns="0" rtlCol="0"/>
            <a:lstStyle/>
            <a:p>
              <a:endParaRPr dirty="0"/>
            </a:p>
          </p:txBody>
        </p:sp>
        <p:sp>
          <p:nvSpPr>
            <p:cNvPr id="84" name="object 84"/>
            <p:cNvSpPr/>
            <p:nvPr/>
          </p:nvSpPr>
          <p:spPr>
            <a:xfrm>
              <a:off x="7875357" y="4554987"/>
              <a:ext cx="1905" cy="5080"/>
            </a:xfrm>
            <a:custGeom>
              <a:avLst/>
              <a:gdLst/>
              <a:ahLst/>
              <a:cxnLst/>
              <a:rect l="l" t="t" r="r" b="b"/>
              <a:pathLst>
                <a:path w="1904" h="5079">
                  <a:moveTo>
                    <a:pt x="1409" y="0"/>
                  </a:moveTo>
                  <a:lnTo>
                    <a:pt x="1130" y="0"/>
                  </a:lnTo>
                  <a:lnTo>
                    <a:pt x="888" y="139"/>
                  </a:lnTo>
                  <a:lnTo>
                    <a:pt x="482" y="292"/>
                  </a:lnTo>
                  <a:lnTo>
                    <a:pt x="152" y="622"/>
                  </a:lnTo>
                  <a:lnTo>
                    <a:pt x="47" y="901"/>
                  </a:lnTo>
                  <a:lnTo>
                    <a:pt x="0" y="4584"/>
                  </a:lnTo>
                  <a:lnTo>
                    <a:pt x="1262" y="3682"/>
                  </a:lnTo>
                  <a:lnTo>
                    <a:pt x="1091" y="3611"/>
                  </a:lnTo>
                  <a:lnTo>
                    <a:pt x="1686" y="266"/>
                  </a:lnTo>
                  <a:lnTo>
                    <a:pt x="1409" y="0"/>
                  </a:lnTo>
                  <a:close/>
                </a:path>
                <a:path w="1904" h="5079">
                  <a:moveTo>
                    <a:pt x="1777" y="3314"/>
                  </a:moveTo>
                  <a:lnTo>
                    <a:pt x="1650" y="3405"/>
                  </a:lnTo>
                  <a:lnTo>
                    <a:pt x="1523" y="3949"/>
                  </a:lnTo>
                  <a:lnTo>
                    <a:pt x="1777" y="3314"/>
                  </a:lnTo>
                  <a:close/>
                </a:path>
                <a:path w="1904" h="5079">
                  <a:moveTo>
                    <a:pt x="1609" y="3434"/>
                  </a:moveTo>
                  <a:lnTo>
                    <a:pt x="1262" y="3682"/>
                  </a:lnTo>
                  <a:lnTo>
                    <a:pt x="1460" y="3682"/>
                  </a:lnTo>
                  <a:lnTo>
                    <a:pt x="1609" y="3434"/>
                  </a:lnTo>
                  <a:close/>
                </a:path>
                <a:path w="1904" h="5079">
                  <a:moveTo>
                    <a:pt x="1790" y="2117"/>
                  </a:moveTo>
                  <a:lnTo>
                    <a:pt x="1755" y="2628"/>
                  </a:lnTo>
                  <a:lnTo>
                    <a:pt x="1650" y="3187"/>
                  </a:lnTo>
                  <a:lnTo>
                    <a:pt x="1729" y="2933"/>
                  </a:lnTo>
                  <a:lnTo>
                    <a:pt x="1790" y="2117"/>
                  </a:lnTo>
                  <a:close/>
                </a:path>
                <a:path w="1904" h="5079">
                  <a:moveTo>
                    <a:pt x="1777" y="636"/>
                  </a:moveTo>
                  <a:lnTo>
                    <a:pt x="1650" y="1536"/>
                  </a:lnTo>
                  <a:lnTo>
                    <a:pt x="1725" y="1320"/>
                  </a:lnTo>
                  <a:lnTo>
                    <a:pt x="1777" y="636"/>
                  </a:lnTo>
                  <a:close/>
                </a:path>
                <a:path w="1904" h="5079">
                  <a:moveTo>
                    <a:pt x="1686" y="266"/>
                  </a:moveTo>
                  <a:lnTo>
                    <a:pt x="1777" y="636"/>
                  </a:lnTo>
                  <a:lnTo>
                    <a:pt x="1686" y="266"/>
                  </a:lnTo>
                  <a:close/>
                </a:path>
              </a:pathLst>
            </a:custGeom>
            <a:solidFill>
              <a:srgbClr val="A28B38"/>
            </a:solidFill>
          </p:spPr>
          <p:txBody>
            <a:bodyPr wrap="square" lIns="0" tIns="0" rIns="0" bIns="0" rtlCol="0"/>
            <a:lstStyle/>
            <a:p>
              <a:endParaRPr dirty="0"/>
            </a:p>
          </p:txBody>
        </p:sp>
        <p:sp>
          <p:nvSpPr>
            <p:cNvPr id="85" name="object 85"/>
            <p:cNvSpPr/>
            <p:nvPr/>
          </p:nvSpPr>
          <p:spPr>
            <a:xfrm>
              <a:off x="7874597" y="4561095"/>
              <a:ext cx="1905" cy="6985"/>
            </a:xfrm>
            <a:custGeom>
              <a:avLst/>
              <a:gdLst/>
              <a:ahLst/>
              <a:cxnLst/>
              <a:rect l="l" t="t" r="r" b="b"/>
              <a:pathLst>
                <a:path w="1904" h="6985">
                  <a:moveTo>
                    <a:pt x="1397" y="0"/>
                  </a:moveTo>
                  <a:lnTo>
                    <a:pt x="0" y="0"/>
                  </a:lnTo>
                  <a:lnTo>
                    <a:pt x="0" y="5079"/>
                  </a:lnTo>
                  <a:lnTo>
                    <a:pt x="1397" y="6476"/>
                  </a:lnTo>
                  <a:lnTo>
                    <a:pt x="1397" y="0"/>
                  </a:lnTo>
                  <a:close/>
                </a:path>
              </a:pathLst>
            </a:custGeom>
            <a:solidFill>
              <a:srgbClr val="F2C949"/>
            </a:solidFill>
          </p:spPr>
          <p:txBody>
            <a:bodyPr wrap="square" lIns="0" tIns="0" rIns="0" bIns="0" rtlCol="0"/>
            <a:lstStyle/>
            <a:p>
              <a:endParaRPr dirty="0"/>
            </a:p>
          </p:txBody>
        </p:sp>
        <p:sp>
          <p:nvSpPr>
            <p:cNvPr id="86" name="object 86"/>
            <p:cNvSpPr/>
            <p:nvPr/>
          </p:nvSpPr>
          <p:spPr>
            <a:xfrm>
              <a:off x="7874724" y="4561095"/>
              <a:ext cx="1905" cy="7620"/>
            </a:xfrm>
            <a:custGeom>
              <a:avLst/>
              <a:gdLst/>
              <a:ahLst/>
              <a:cxnLst/>
              <a:rect l="l" t="t" r="r" b="b"/>
              <a:pathLst>
                <a:path w="1904" h="7620">
                  <a:moveTo>
                    <a:pt x="254" y="126"/>
                  </a:moveTo>
                  <a:lnTo>
                    <a:pt x="0" y="126"/>
                  </a:lnTo>
                  <a:lnTo>
                    <a:pt x="0" y="5587"/>
                  </a:lnTo>
                  <a:lnTo>
                    <a:pt x="1524" y="7238"/>
                  </a:lnTo>
                  <a:lnTo>
                    <a:pt x="1524" y="6095"/>
                  </a:lnTo>
                  <a:lnTo>
                    <a:pt x="1270" y="6095"/>
                  </a:lnTo>
                  <a:lnTo>
                    <a:pt x="254" y="5079"/>
                  </a:lnTo>
                  <a:lnTo>
                    <a:pt x="254" y="126"/>
                  </a:lnTo>
                  <a:close/>
                </a:path>
                <a:path w="1904" h="7620">
                  <a:moveTo>
                    <a:pt x="1270" y="0"/>
                  </a:moveTo>
                  <a:lnTo>
                    <a:pt x="1270" y="6095"/>
                  </a:lnTo>
                  <a:lnTo>
                    <a:pt x="1524" y="6095"/>
                  </a:lnTo>
                  <a:lnTo>
                    <a:pt x="1397" y="126"/>
                  </a:lnTo>
                  <a:close/>
                </a:path>
              </a:pathLst>
            </a:custGeom>
            <a:solidFill>
              <a:srgbClr val="A28B38"/>
            </a:solidFill>
          </p:spPr>
          <p:txBody>
            <a:bodyPr wrap="square" lIns="0" tIns="0" rIns="0" bIns="0" rtlCol="0"/>
            <a:lstStyle/>
            <a:p>
              <a:endParaRPr dirty="0"/>
            </a:p>
          </p:txBody>
        </p:sp>
        <p:sp>
          <p:nvSpPr>
            <p:cNvPr id="87" name="object 87"/>
            <p:cNvSpPr/>
            <p:nvPr/>
          </p:nvSpPr>
          <p:spPr>
            <a:xfrm>
              <a:off x="7873440" y="4556904"/>
              <a:ext cx="5080" cy="4445"/>
            </a:xfrm>
            <a:custGeom>
              <a:avLst/>
              <a:gdLst/>
              <a:ahLst/>
              <a:cxnLst/>
              <a:rect l="l" t="t" r="r" b="b"/>
              <a:pathLst>
                <a:path w="5079" h="4445">
                  <a:moveTo>
                    <a:pt x="4076" y="0"/>
                  </a:moveTo>
                  <a:lnTo>
                    <a:pt x="2679" y="1651"/>
                  </a:lnTo>
                  <a:lnTo>
                    <a:pt x="1663" y="889"/>
                  </a:lnTo>
                  <a:lnTo>
                    <a:pt x="12" y="762"/>
                  </a:lnTo>
                  <a:lnTo>
                    <a:pt x="12" y="2159"/>
                  </a:lnTo>
                  <a:lnTo>
                    <a:pt x="0" y="3479"/>
                  </a:lnTo>
                  <a:lnTo>
                    <a:pt x="863" y="4330"/>
                  </a:lnTo>
                  <a:lnTo>
                    <a:pt x="1917" y="4318"/>
                  </a:lnTo>
                  <a:lnTo>
                    <a:pt x="2044" y="4330"/>
                  </a:lnTo>
                  <a:lnTo>
                    <a:pt x="2311" y="4330"/>
                  </a:lnTo>
                  <a:lnTo>
                    <a:pt x="3581" y="4254"/>
                  </a:lnTo>
                  <a:lnTo>
                    <a:pt x="4533" y="3162"/>
                  </a:lnTo>
                  <a:lnTo>
                    <a:pt x="4457" y="1905"/>
                  </a:lnTo>
                  <a:lnTo>
                    <a:pt x="4076" y="0"/>
                  </a:lnTo>
                  <a:close/>
                </a:path>
              </a:pathLst>
            </a:custGeom>
            <a:solidFill>
              <a:srgbClr val="F2C949"/>
            </a:solidFill>
          </p:spPr>
          <p:txBody>
            <a:bodyPr wrap="square" lIns="0" tIns="0" rIns="0" bIns="0" rtlCol="0"/>
            <a:lstStyle/>
            <a:p>
              <a:endParaRPr dirty="0"/>
            </a:p>
          </p:txBody>
        </p:sp>
        <p:sp>
          <p:nvSpPr>
            <p:cNvPr id="88" name="object 88"/>
            <p:cNvSpPr/>
            <p:nvPr/>
          </p:nvSpPr>
          <p:spPr>
            <a:xfrm>
              <a:off x="7873949" y="4558309"/>
              <a:ext cx="5080" cy="4445"/>
            </a:xfrm>
            <a:custGeom>
              <a:avLst/>
              <a:gdLst/>
              <a:ahLst/>
              <a:cxnLst/>
              <a:rect l="l" t="t" r="r" b="b"/>
              <a:pathLst>
                <a:path w="5079" h="4445">
                  <a:moveTo>
                    <a:pt x="177" y="1905"/>
                  </a:moveTo>
                  <a:lnTo>
                    <a:pt x="0" y="1397"/>
                  </a:lnTo>
                  <a:lnTo>
                    <a:pt x="0" y="1905"/>
                  </a:lnTo>
                  <a:lnTo>
                    <a:pt x="177" y="1905"/>
                  </a:lnTo>
                  <a:close/>
                </a:path>
                <a:path w="5079" h="4445">
                  <a:moveTo>
                    <a:pt x="3937" y="508"/>
                  </a:moveTo>
                  <a:lnTo>
                    <a:pt x="3759" y="546"/>
                  </a:lnTo>
                  <a:lnTo>
                    <a:pt x="3810" y="381"/>
                  </a:lnTo>
                  <a:lnTo>
                    <a:pt x="3429" y="0"/>
                  </a:lnTo>
                  <a:lnTo>
                    <a:pt x="3429" y="393"/>
                  </a:lnTo>
                  <a:lnTo>
                    <a:pt x="3162" y="393"/>
                  </a:lnTo>
                  <a:lnTo>
                    <a:pt x="2921" y="508"/>
                  </a:lnTo>
                  <a:lnTo>
                    <a:pt x="1905" y="508"/>
                  </a:lnTo>
                  <a:lnTo>
                    <a:pt x="1574" y="381"/>
                  </a:lnTo>
                  <a:lnTo>
                    <a:pt x="1193" y="393"/>
                  </a:lnTo>
                  <a:lnTo>
                    <a:pt x="914" y="508"/>
                  </a:lnTo>
                  <a:lnTo>
                    <a:pt x="647" y="393"/>
                  </a:lnTo>
                  <a:lnTo>
                    <a:pt x="368" y="393"/>
                  </a:lnTo>
                  <a:lnTo>
                    <a:pt x="165" y="495"/>
                  </a:lnTo>
                  <a:lnTo>
                    <a:pt x="203" y="1905"/>
                  </a:lnTo>
                  <a:lnTo>
                    <a:pt x="215" y="2184"/>
                  </a:lnTo>
                  <a:lnTo>
                    <a:pt x="330" y="2463"/>
                  </a:lnTo>
                  <a:lnTo>
                    <a:pt x="762" y="2794"/>
                  </a:lnTo>
                  <a:lnTo>
                    <a:pt x="1219" y="2959"/>
                  </a:lnTo>
                  <a:lnTo>
                    <a:pt x="1409" y="2959"/>
                  </a:lnTo>
                  <a:lnTo>
                    <a:pt x="1409" y="4445"/>
                  </a:lnTo>
                  <a:lnTo>
                    <a:pt x="2044" y="4445"/>
                  </a:lnTo>
                  <a:lnTo>
                    <a:pt x="2527" y="2717"/>
                  </a:lnTo>
                  <a:lnTo>
                    <a:pt x="2755" y="2667"/>
                  </a:lnTo>
                  <a:lnTo>
                    <a:pt x="3022" y="2552"/>
                  </a:lnTo>
                  <a:lnTo>
                    <a:pt x="3302" y="2425"/>
                  </a:lnTo>
                  <a:lnTo>
                    <a:pt x="2324" y="2425"/>
                  </a:lnTo>
                  <a:lnTo>
                    <a:pt x="1739" y="2425"/>
                  </a:lnTo>
                  <a:lnTo>
                    <a:pt x="1371" y="2552"/>
                  </a:lnTo>
                  <a:lnTo>
                    <a:pt x="914" y="2552"/>
                  </a:lnTo>
                  <a:lnTo>
                    <a:pt x="508" y="2413"/>
                  </a:lnTo>
                  <a:lnTo>
                    <a:pt x="393" y="2184"/>
                  </a:lnTo>
                  <a:lnTo>
                    <a:pt x="1905" y="2159"/>
                  </a:lnTo>
                  <a:lnTo>
                    <a:pt x="2832" y="1993"/>
                  </a:lnTo>
                  <a:lnTo>
                    <a:pt x="406" y="1905"/>
                  </a:lnTo>
                  <a:lnTo>
                    <a:pt x="508" y="635"/>
                  </a:lnTo>
                  <a:lnTo>
                    <a:pt x="1143" y="635"/>
                  </a:lnTo>
                  <a:lnTo>
                    <a:pt x="1397" y="508"/>
                  </a:lnTo>
                  <a:lnTo>
                    <a:pt x="1752" y="495"/>
                  </a:lnTo>
                  <a:lnTo>
                    <a:pt x="2032" y="635"/>
                  </a:lnTo>
                  <a:lnTo>
                    <a:pt x="3098" y="622"/>
                  </a:lnTo>
                  <a:lnTo>
                    <a:pt x="3429" y="584"/>
                  </a:lnTo>
                  <a:lnTo>
                    <a:pt x="3429" y="1435"/>
                  </a:lnTo>
                  <a:lnTo>
                    <a:pt x="3581" y="1295"/>
                  </a:lnTo>
                  <a:lnTo>
                    <a:pt x="3746" y="622"/>
                  </a:lnTo>
                  <a:lnTo>
                    <a:pt x="3937" y="596"/>
                  </a:lnTo>
                  <a:close/>
                </a:path>
                <a:path w="5079" h="4445">
                  <a:moveTo>
                    <a:pt x="4572" y="508"/>
                  </a:moveTo>
                  <a:lnTo>
                    <a:pt x="3937" y="596"/>
                  </a:lnTo>
                  <a:lnTo>
                    <a:pt x="3898" y="1079"/>
                  </a:lnTo>
                  <a:lnTo>
                    <a:pt x="3632" y="1511"/>
                  </a:lnTo>
                  <a:lnTo>
                    <a:pt x="3429" y="1638"/>
                  </a:lnTo>
                  <a:lnTo>
                    <a:pt x="3429" y="1435"/>
                  </a:lnTo>
                  <a:lnTo>
                    <a:pt x="2933" y="1905"/>
                  </a:lnTo>
                  <a:lnTo>
                    <a:pt x="3060" y="1905"/>
                  </a:lnTo>
                  <a:lnTo>
                    <a:pt x="2832" y="2184"/>
                  </a:lnTo>
                  <a:lnTo>
                    <a:pt x="2336" y="2413"/>
                  </a:lnTo>
                  <a:lnTo>
                    <a:pt x="3327" y="2413"/>
                  </a:lnTo>
                  <a:lnTo>
                    <a:pt x="4279" y="1663"/>
                  </a:lnTo>
                  <a:lnTo>
                    <a:pt x="4483" y="1270"/>
                  </a:lnTo>
                  <a:lnTo>
                    <a:pt x="4572" y="508"/>
                  </a:lnTo>
                  <a:close/>
                </a:path>
              </a:pathLst>
            </a:custGeom>
            <a:solidFill>
              <a:srgbClr val="A28B38"/>
            </a:solidFill>
          </p:spPr>
          <p:txBody>
            <a:bodyPr wrap="square" lIns="0" tIns="0" rIns="0" bIns="0" rtlCol="0"/>
            <a:lstStyle/>
            <a:p>
              <a:endParaRPr dirty="0"/>
            </a:p>
          </p:txBody>
        </p:sp>
        <p:sp>
          <p:nvSpPr>
            <p:cNvPr id="89" name="object 89"/>
            <p:cNvSpPr/>
            <p:nvPr/>
          </p:nvSpPr>
          <p:spPr>
            <a:xfrm>
              <a:off x="7865072" y="4566683"/>
              <a:ext cx="3810" cy="2540"/>
            </a:xfrm>
            <a:custGeom>
              <a:avLst/>
              <a:gdLst/>
              <a:ahLst/>
              <a:cxnLst/>
              <a:rect l="l" t="t" r="r" b="b"/>
              <a:pathLst>
                <a:path w="3809" h="2539">
                  <a:moveTo>
                    <a:pt x="2793" y="0"/>
                  </a:moveTo>
                  <a:lnTo>
                    <a:pt x="761" y="254"/>
                  </a:lnTo>
                  <a:lnTo>
                    <a:pt x="0" y="508"/>
                  </a:lnTo>
                  <a:lnTo>
                    <a:pt x="0" y="2286"/>
                  </a:lnTo>
                  <a:lnTo>
                    <a:pt x="888" y="2413"/>
                  </a:lnTo>
                  <a:lnTo>
                    <a:pt x="2666" y="2159"/>
                  </a:lnTo>
                  <a:lnTo>
                    <a:pt x="3428" y="1016"/>
                  </a:lnTo>
                  <a:lnTo>
                    <a:pt x="3428" y="127"/>
                  </a:lnTo>
                  <a:lnTo>
                    <a:pt x="2793" y="0"/>
                  </a:lnTo>
                  <a:close/>
                </a:path>
              </a:pathLst>
            </a:custGeom>
            <a:solidFill>
              <a:srgbClr val="F2C949"/>
            </a:solidFill>
          </p:spPr>
          <p:txBody>
            <a:bodyPr wrap="square" lIns="0" tIns="0" rIns="0" bIns="0" rtlCol="0"/>
            <a:lstStyle/>
            <a:p>
              <a:endParaRPr dirty="0"/>
            </a:p>
          </p:txBody>
        </p:sp>
        <p:sp>
          <p:nvSpPr>
            <p:cNvPr id="90" name="object 90"/>
            <p:cNvSpPr/>
            <p:nvPr/>
          </p:nvSpPr>
          <p:spPr>
            <a:xfrm>
              <a:off x="7865453" y="4567407"/>
              <a:ext cx="3175" cy="1270"/>
            </a:xfrm>
            <a:custGeom>
              <a:avLst/>
              <a:gdLst/>
              <a:ahLst/>
              <a:cxnLst/>
              <a:rect l="l" t="t" r="r" b="b"/>
              <a:pathLst>
                <a:path w="3175" h="1270">
                  <a:moveTo>
                    <a:pt x="3048" y="292"/>
                  </a:moveTo>
                  <a:lnTo>
                    <a:pt x="1778" y="292"/>
                  </a:lnTo>
                  <a:lnTo>
                    <a:pt x="1193" y="355"/>
                  </a:lnTo>
                  <a:lnTo>
                    <a:pt x="647" y="622"/>
                  </a:lnTo>
                  <a:lnTo>
                    <a:pt x="254" y="1054"/>
                  </a:lnTo>
                  <a:lnTo>
                    <a:pt x="673" y="1193"/>
                  </a:lnTo>
                  <a:lnTo>
                    <a:pt x="1117" y="1193"/>
                  </a:lnTo>
                  <a:lnTo>
                    <a:pt x="1524" y="1054"/>
                  </a:lnTo>
                  <a:lnTo>
                    <a:pt x="2108" y="977"/>
                  </a:lnTo>
                  <a:lnTo>
                    <a:pt x="2641" y="711"/>
                  </a:lnTo>
                  <a:lnTo>
                    <a:pt x="3048" y="292"/>
                  </a:lnTo>
                  <a:close/>
                </a:path>
                <a:path w="3175" h="1270">
                  <a:moveTo>
                    <a:pt x="863" y="152"/>
                  </a:moveTo>
                  <a:lnTo>
                    <a:pt x="406" y="152"/>
                  </a:lnTo>
                  <a:lnTo>
                    <a:pt x="0" y="292"/>
                  </a:lnTo>
                  <a:lnTo>
                    <a:pt x="1270" y="292"/>
                  </a:lnTo>
                  <a:lnTo>
                    <a:pt x="863" y="152"/>
                  </a:lnTo>
                  <a:close/>
                </a:path>
                <a:path w="3175" h="1270">
                  <a:moveTo>
                    <a:pt x="2413" y="0"/>
                  </a:moveTo>
                  <a:lnTo>
                    <a:pt x="1778" y="0"/>
                  </a:lnTo>
                  <a:lnTo>
                    <a:pt x="1270" y="292"/>
                  </a:lnTo>
                  <a:lnTo>
                    <a:pt x="2921" y="292"/>
                  </a:lnTo>
                  <a:lnTo>
                    <a:pt x="2413" y="0"/>
                  </a:lnTo>
                  <a:close/>
                </a:path>
              </a:pathLst>
            </a:custGeom>
            <a:solidFill>
              <a:srgbClr val="A28B38"/>
            </a:solidFill>
          </p:spPr>
          <p:txBody>
            <a:bodyPr wrap="square" lIns="0" tIns="0" rIns="0" bIns="0" rtlCol="0"/>
            <a:lstStyle/>
            <a:p>
              <a:endParaRPr dirty="0"/>
            </a:p>
          </p:txBody>
        </p:sp>
        <p:sp>
          <p:nvSpPr>
            <p:cNvPr id="91" name="object 91"/>
            <p:cNvSpPr/>
            <p:nvPr/>
          </p:nvSpPr>
          <p:spPr>
            <a:xfrm>
              <a:off x="7870152" y="4566683"/>
              <a:ext cx="5715" cy="1905"/>
            </a:xfrm>
            <a:custGeom>
              <a:avLst/>
              <a:gdLst/>
              <a:ahLst/>
              <a:cxnLst/>
              <a:rect l="l" t="t" r="r" b="b"/>
              <a:pathLst>
                <a:path w="5715" h="1904">
                  <a:moveTo>
                    <a:pt x="4064" y="0"/>
                  </a:moveTo>
                  <a:lnTo>
                    <a:pt x="0" y="762"/>
                  </a:lnTo>
                  <a:lnTo>
                    <a:pt x="0" y="1397"/>
                  </a:lnTo>
                  <a:lnTo>
                    <a:pt x="5715" y="1397"/>
                  </a:lnTo>
                  <a:lnTo>
                    <a:pt x="4064" y="0"/>
                  </a:lnTo>
                  <a:close/>
                </a:path>
              </a:pathLst>
            </a:custGeom>
            <a:solidFill>
              <a:srgbClr val="F2C949"/>
            </a:solidFill>
          </p:spPr>
          <p:txBody>
            <a:bodyPr wrap="square" lIns="0" tIns="0" rIns="0" bIns="0" rtlCol="0"/>
            <a:lstStyle/>
            <a:p>
              <a:endParaRPr dirty="0"/>
            </a:p>
          </p:txBody>
        </p:sp>
        <p:sp>
          <p:nvSpPr>
            <p:cNvPr id="92" name="object 92"/>
            <p:cNvSpPr/>
            <p:nvPr/>
          </p:nvSpPr>
          <p:spPr>
            <a:xfrm>
              <a:off x="7870279" y="4566175"/>
              <a:ext cx="6350" cy="1905"/>
            </a:xfrm>
            <a:custGeom>
              <a:avLst/>
              <a:gdLst/>
              <a:ahLst/>
              <a:cxnLst/>
              <a:rect l="l" t="t" r="r" b="b"/>
              <a:pathLst>
                <a:path w="6350" h="1904">
                  <a:moveTo>
                    <a:pt x="4626" y="380"/>
                  </a:moveTo>
                  <a:lnTo>
                    <a:pt x="3937" y="380"/>
                  </a:lnTo>
                  <a:lnTo>
                    <a:pt x="5207" y="1523"/>
                  </a:lnTo>
                  <a:lnTo>
                    <a:pt x="0" y="1523"/>
                  </a:lnTo>
                  <a:lnTo>
                    <a:pt x="0" y="1777"/>
                  </a:lnTo>
                  <a:lnTo>
                    <a:pt x="6223" y="1777"/>
                  </a:lnTo>
                  <a:lnTo>
                    <a:pt x="4626" y="380"/>
                  </a:lnTo>
                  <a:close/>
                </a:path>
                <a:path w="6350" h="1904">
                  <a:moveTo>
                    <a:pt x="4191" y="0"/>
                  </a:moveTo>
                  <a:lnTo>
                    <a:pt x="127" y="761"/>
                  </a:lnTo>
                  <a:lnTo>
                    <a:pt x="0" y="1242"/>
                  </a:lnTo>
                  <a:lnTo>
                    <a:pt x="3937" y="380"/>
                  </a:lnTo>
                  <a:lnTo>
                    <a:pt x="4626" y="380"/>
                  </a:lnTo>
                  <a:lnTo>
                    <a:pt x="4191" y="0"/>
                  </a:lnTo>
                  <a:close/>
                </a:path>
              </a:pathLst>
            </a:custGeom>
            <a:solidFill>
              <a:srgbClr val="A28B38"/>
            </a:solidFill>
          </p:spPr>
          <p:txBody>
            <a:bodyPr wrap="square" lIns="0" tIns="0" rIns="0" bIns="0" rtlCol="0"/>
            <a:lstStyle/>
            <a:p>
              <a:endParaRPr dirty="0"/>
            </a:p>
          </p:txBody>
        </p:sp>
        <p:sp>
          <p:nvSpPr>
            <p:cNvPr id="93" name="object 93"/>
            <p:cNvSpPr/>
            <p:nvPr/>
          </p:nvSpPr>
          <p:spPr>
            <a:xfrm>
              <a:off x="7867154" y="4564905"/>
              <a:ext cx="3175" cy="6350"/>
            </a:xfrm>
            <a:custGeom>
              <a:avLst/>
              <a:gdLst/>
              <a:ahLst/>
              <a:cxnLst/>
              <a:rect l="l" t="t" r="r" b="b"/>
              <a:pathLst>
                <a:path w="3175" h="6350">
                  <a:moveTo>
                    <a:pt x="2489" y="0"/>
                  </a:moveTo>
                  <a:lnTo>
                    <a:pt x="1346" y="0"/>
                  </a:lnTo>
                  <a:lnTo>
                    <a:pt x="965" y="0"/>
                  </a:lnTo>
                  <a:lnTo>
                    <a:pt x="76" y="127"/>
                  </a:lnTo>
                  <a:lnTo>
                    <a:pt x="76" y="762"/>
                  </a:lnTo>
                  <a:lnTo>
                    <a:pt x="0" y="1485"/>
                  </a:lnTo>
                  <a:lnTo>
                    <a:pt x="0" y="2197"/>
                  </a:lnTo>
                  <a:lnTo>
                    <a:pt x="76" y="2921"/>
                  </a:lnTo>
                  <a:lnTo>
                    <a:pt x="76" y="5842"/>
                  </a:lnTo>
                  <a:lnTo>
                    <a:pt x="1854" y="6096"/>
                  </a:lnTo>
                  <a:lnTo>
                    <a:pt x="2870" y="4699"/>
                  </a:lnTo>
                  <a:lnTo>
                    <a:pt x="3124" y="1397"/>
                  </a:lnTo>
                  <a:lnTo>
                    <a:pt x="2489" y="0"/>
                  </a:lnTo>
                  <a:close/>
                </a:path>
              </a:pathLst>
            </a:custGeom>
            <a:solidFill>
              <a:srgbClr val="F2C949"/>
            </a:solidFill>
          </p:spPr>
          <p:txBody>
            <a:bodyPr wrap="square" lIns="0" tIns="0" rIns="0" bIns="0" rtlCol="0"/>
            <a:lstStyle/>
            <a:p>
              <a:endParaRPr dirty="0"/>
            </a:p>
          </p:txBody>
        </p:sp>
        <p:sp>
          <p:nvSpPr>
            <p:cNvPr id="94" name="object 94"/>
            <p:cNvSpPr/>
            <p:nvPr/>
          </p:nvSpPr>
          <p:spPr>
            <a:xfrm>
              <a:off x="7865961" y="4564913"/>
              <a:ext cx="8255" cy="6350"/>
            </a:xfrm>
            <a:custGeom>
              <a:avLst/>
              <a:gdLst/>
              <a:ahLst/>
              <a:cxnLst/>
              <a:rect l="l" t="t" r="r" b="b"/>
              <a:pathLst>
                <a:path w="8254" h="6350">
                  <a:moveTo>
                    <a:pt x="3263" y="241"/>
                  </a:moveTo>
                  <a:lnTo>
                    <a:pt x="3009" y="76"/>
                  </a:lnTo>
                  <a:lnTo>
                    <a:pt x="2540" y="0"/>
                  </a:lnTo>
                  <a:lnTo>
                    <a:pt x="2921" y="254"/>
                  </a:lnTo>
                  <a:lnTo>
                    <a:pt x="3263" y="241"/>
                  </a:lnTo>
                  <a:close/>
                </a:path>
                <a:path w="8254" h="6350">
                  <a:moveTo>
                    <a:pt x="4953" y="2540"/>
                  </a:moveTo>
                  <a:lnTo>
                    <a:pt x="4318" y="1993"/>
                  </a:lnTo>
                  <a:lnTo>
                    <a:pt x="4279" y="1308"/>
                  </a:lnTo>
                  <a:lnTo>
                    <a:pt x="4191" y="1016"/>
                  </a:lnTo>
                  <a:lnTo>
                    <a:pt x="3949" y="546"/>
                  </a:lnTo>
                  <a:lnTo>
                    <a:pt x="3454" y="241"/>
                  </a:lnTo>
                  <a:lnTo>
                    <a:pt x="3263" y="241"/>
                  </a:lnTo>
                  <a:lnTo>
                    <a:pt x="3429" y="355"/>
                  </a:lnTo>
                  <a:lnTo>
                    <a:pt x="3683" y="762"/>
                  </a:lnTo>
                  <a:lnTo>
                    <a:pt x="3771" y="2032"/>
                  </a:lnTo>
                  <a:lnTo>
                    <a:pt x="3721" y="3035"/>
                  </a:lnTo>
                  <a:lnTo>
                    <a:pt x="3251" y="3263"/>
                  </a:lnTo>
                  <a:lnTo>
                    <a:pt x="3187" y="4508"/>
                  </a:lnTo>
                  <a:lnTo>
                    <a:pt x="2794" y="5080"/>
                  </a:lnTo>
                  <a:lnTo>
                    <a:pt x="1905" y="5080"/>
                  </a:lnTo>
                  <a:lnTo>
                    <a:pt x="1905" y="4699"/>
                  </a:lnTo>
                  <a:lnTo>
                    <a:pt x="1905" y="2032"/>
                  </a:lnTo>
                  <a:lnTo>
                    <a:pt x="1270" y="2032"/>
                  </a:lnTo>
                  <a:lnTo>
                    <a:pt x="1270" y="3175"/>
                  </a:lnTo>
                  <a:lnTo>
                    <a:pt x="0" y="3175"/>
                  </a:lnTo>
                  <a:lnTo>
                    <a:pt x="584" y="3276"/>
                  </a:lnTo>
                  <a:lnTo>
                    <a:pt x="1193" y="3276"/>
                  </a:lnTo>
                  <a:lnTo>
                    <a:pt x="1270" y="5969"/>
                  </a:lnTo>
                  <a:lnTo>
                    <a:pt x="1549" y="6121"/>
                  </a:lnTo>
                  <a:lnTo>
                    <a:pt x="1879" y="6121"/>
                  </a:lnTo>
                  <a:lnTo>
                    <a:pt x="2159" y="5969"/>
                  </a:lnTo>
                  <a:lnTo>
                    <a:pt x="3175" y="5969"/>
                  </a:lnTo>
                  <a:lnTo>
                    <a:pt x="3340" y="5676"/>
                  </a:lnTo>
                  <a:lnTo>
                    <a:pt x="3683" y="5715"/>
                  </a:lnTo>
                  <a:lnTo>
                    <a:pt x="4445" y="4191"/>
                  </a:lnTo>
                  <a:lnTo>
                    <a:pt x="4445" y="2667"/>
                  </a:lnTo>
                  <a:lnTo>
                    <a:pt x="4229" y="2781"/>
                  </a:lnTo>
                  <a:lnTo>
                    <a:pt x="4305" y="2540"/>
                  </a:lnTo>
                  <a:lnTo>
                    <a:pt x="4953" y="2540"/>
                  </a:lnTo>
                  <a:close/>
                </a:path>
                <a:path w="8254" h="6350">
                  <a:moveTo>
                    <a:pt x="8255" y="2540"/>
                  </a:moveTo>
                  <a:lnTo>
                    <a:pt x="4953" y="2540"/>
                  </a:lnTo>
                  <a:lnTo>
                    <a:pt x="6057" y="2628"/>
                  </a:lnTo>
                  <a:lnTo>
                    <a:pt x="7150" y="2628"/>
                  </a:lnTo>
                  <a:lnTo>
                    <a:pt x="8255" y="2540"/>
                  </a:lnTo>
                  <a:close/>
                </a:path>
              </a:pathLst>
            </a:custGeom>
            <a:solidFill>
              <a:srgbClr val="A28B38"/>
            </a:solidFill>
          </p:spPr>
          <p:txBody>
            <a:bodyPr wrap="square" lIns="0" tIns="0" rIns="0" bIns="0" rtlCol="0"/>
            <a:lstStyle/>
            <a:p>
              <a:endParaRPr dirty="0"/>
            </a:p>
          </p:txBody>
        </p:sp>
        <p:sp>
          <p:nvSpPr>
            <p:cNvPr id="95" name="object 95"/>
            <p:cNvSpPr/>
            <p:nvPr/>
          </p:nvSpPr>
          <p:spPr>
            <a:xfrm>
              <a:off x="7863294" y="4523376"/>
              <a:ext cx="2540" cy="4445"/>
            </a:xfrm>
            <a:custGeom>
              <a:avLst/>
              <a:gdLst/>
              <a:ahLst/>
              <a:cxnLst/>
              <a:rect l="l" t="t" r="r" b="b"/>
              <a:pathLst>
                <a:path w="2540" h="4445">
                  <a:moveTo>
                    <a:pt x="1650" y="0"/>
                  </a:moveTo>
                  <a:lnTo>
                    <a:pt x="507" y="508"/>
                  </a:lnTo>
                  <a:lnTo>
                    <a:pt x="507" y="2540"/>
                  </a:lnTo>
                  <a:lnTo>
                    <a:pt x="0" y="3810"/>
                  </a:lnTo>
                  <a:lnTo>
                    <a:pt x="1015" y="4318"/>
                  </a:lnTo>
                  <a:lnTo>
                    <a:pt x="2285" y="3556"/>
                  </a:lnTo>
                  <a:lnTo>
                    <a:pt x="2285" y="2667"/>
                  </a:lnTo>
                  <a:lnTo>
                    <a:pt x="2031" y="2667"/>
                  </a:lnTo>
                  <a:lnTo>
                    <a:pt x="2031" y="1651"/>
                  </a:lnTo>
                  <a:lnTo>
                    <a:pt x="2412" y="762"/>
                  </a:lnTo>
                  <a:lnTo>
                    <a:pt x="1650" y="0"/>
                  </a:lnTo>
                  <a:close/>
                </a:path>
              </a:pathLst>
            </a:custGeom>
            <a:solidFill>
              <a:srgbClr val="F2C949"/>
            </a:solidFill>
          </p:spPr>
          <p:txBody>
            <a:bodyPr wrap="square" lIns="0" tIns="0" rIns="0" bIns="0" rtlCol="0"/>
            <a:lstStyle/>
            <a:p>
              <a:endParaRPr dirty="0"/>
            </a:p>
          </p:txBody>
        </p:sp>
        <p:sp>
          <p:nvSpPr>
            <p:cNvPr id="96" name="object 96"/>
            <p:cNvSpPr/>
            <p:nvPr/>
          </p:nvSpPr>
          <p:spPr>
            <a:xfrm>
              <a:off x="7863935" y="4522995"/>
              <a:ext cx="1905" cy="4445"/>
            </a:xfrm>
            <a:custGeom>
              <a:avLst/>
              <a:gdLst/>
              <a:ahLst/>
              <a:cxnLst/>
              <a:rect l="l" t="t" r="r" b="b"/>
              <a:pathLst>
                <a:path w="1904" h="4445">
                  <a:moveTo>
                    <a:pt x="1517" y="0"/>
                  </a:moveTo>
                  <a:lnTo>
                    <a:pt x="501" y="0"/>
                  </a:lnTo>
                  <a:lnTo>
                    <a:pt x="120" y="1269"/>
                  </a:lnTo>
                  <a:lnTo>
                    <a:pt x="0" y="3822"/>
                  </a:lnTo>
                  <a:lnTo>
                    <a:pt x="120" y="4063"/>
                  </a:lnTo>
                  <a:lnTo>
                    <a:pt x="361" y="4152"/>
                  </a:lnTo>
                  <a:lnTo>
                    <a:pt x="641" y="4152"/>
                  </a:lnTo>
                  <a:lnTo>
                    <a:pt x="882" y="4063"/>
                  </a:lnTo>
                  <a:lnTo>
                    <a:pt x="374" y="4063"/>
                  </a:lnTo>
                  <a:lnTo>
                    <a:pt x="309" y="3047"/>
                  </a:lnTo>
                  <a:lnTo>
                    <a:pt x="1517" y="507"/>
                  </a:lnTo>
                  <a:lnTo>
                    <a:pt x="1644" y="507"/>
                  </a:lnTo>
                  <a:lnTo>
                    <a:pt x="1517" y="0"/>
                  </a:lnTo>
                  <a:close/>
                </a:path>
                <a:path w="1904" h="4445">
                  <a:moveTo>
                    <a:pt x="1644" y="3047"/>
                  </a:moveTo>
                  <a:lnTo>
                    <a:pt x="882" y="4063"/>
                  </a:lnTo>
                  <a:lnTo>
                    <a:pt x="1289" y="3771"/>
                  </a:lnTo>
                  <a:lnTo>
                    <a:pt x="1432" y="3543"/>
                  </a:lnTo>
                  <a:lnTo>
                    <a:pt x="1551" y="3301"/>
                  </a:lnTo>
                  <a:lnTo>
                    <a:pt x="1644" y="3047"/>
                  </a:lnTo>
                  <a:close/>
                </a:path>
                <a:path w="1904" h="4445">
                  <a:moveTo>
                    <a:pt x="1644" y="507"/>
                  </a:moveTo>
                  <a:lnTo>
                    <a:pt x="1619" y="751"/>
                  </a:lnTo>
                  <a:lnTo>
                    <a:pt x="1644" y="507"/>
                  </a:lnTo>
                  <a:close/>
                </a:path>
              </a:pathLst>
            </a:custGeom>
            <a:solidFill>
              <a:srgbClr val="A28B38"/>
            </a:solidFill>
          </p:spPr>
          <p:txBody>
            <a:bodyPr wrap="square" lIns="0" tIns="0" rIns="0" bIns="0" rtlCol="0"/>
            <a:lstStyle/>
            <a:p>
              <a:endParaRPr dirty="0"/>
            </a:p>
          </p:txBody>
        </p:sp>
        <p:sp>
          <p:nvSpPr>
            <p:cNvPr id="97" name="object 97"/>
            <p:cNvSpPr/>
            <p:nvPr/>
          </p:nvSpPr>
          <p:spPr>
            <a:xfrm>
              <a:off x="7860752" y="4530361"/>
              <a:ext cx="2540" cy="6985"/>
            </a:xfrm>
            <a:custGeom>
              <a:avLst/>
              <a:gdLst/>
              <a:ahLst/>
              <a:cxnLst/>
              <a:rect l="l" t="t" r="r" b="b"/>
              <a:pathLst>
                <a:path w="2540" h="6985">
                  <a:moveTo>
                    <a:pt x="2539" y="0"/>
                  </a:moveTo>
                  <a:lnTo>
                    <a:pt x="0" y="5080"/>
                  </a:lnTo>
                  <a:lnTo>
                    <a:pt x="380" y="6985"/>
                  </a:lnTo>
                  <a:lnTo>
                    <a:pt x="1142" y="4572"/>
                  </a:lnTo>
                  <a:lnTo>
                    <a:pt x="1904" y="2286"/>
                  </a:lnTo>
                  <a:lnTo>
                    <a:pt x="2539" y="0"/>
                  </a:lnTo>
                  <a:close/>
                </a:path>
              </a:pathLst>
            </a:custGeom>
            <a:solidFill>
              <a:srgbClr val="F2C949"/>
            </a:solidFill>
          </p:spPr>
          <p:txBody>
            <a:bodyPr wrap="square" lIns="0" tIns="0" rIns="0" bIns="0" rtlCol="0"/>
            <a:lstStyle/>
            <a:p>
              <a:endParaRPr dirty="0"/>
            </a:p>
          </p:txBody>
        </p:sp>
        <p:sp>
          <p:nvSpPr>
            <p:cNvPr id="98" name="object 98"/>
            <p:cNvSpPr/>
            <p:nvPr/>
          </p:nvSpPr>
          <p:spPr>
            <a:xfrm>
              <a:off x="7860752" y="4530234"/>
              <a:ext cx="3175" cy="8255"/>
            </a:xfrm>
            <a:custGeom>
              <a:avLst/>
              <a:gdLst/>
              <a:ahLst/>
              <a:cxnLst/>
              <a:rect l="l" t="t" r="r" b="b"/>
              <a:pathLst>
                <a:path w="3175" h="8254">
                  <a:moveTo>
                    <a:pt x="571" y="7429"/>
                  </a:moveTo>
                  <a:lnTo>
                    <a:pt x="761" y="8128"/>
                  </a:lnTo>
                  <a:lnTo>
                    <a:pt x="571" y="7429"/>
                  </a:lnTo>
                  <a:close/>
                </a:path>
                <a:path w="3175" h="8254">
                  <a:moveTo>
                    <a:pt x="423" y="6978"/>
                  </a:moveTo>
                  <a:lnTo>
                    <a:pt x="380" y="8001"/>
                  </a:lnTo>
                  <a:lnTo>
                    <a:pt x="563" y="7453"/>
                  </a:lnTo>
                  <a:lnTo>
                    <a:pt x="423" y="6978"/>
                  </a:lnTo>
                  <a:close/>
                </a:path>
                <a:path w="3175" h="8254">
                  <a:moveTo>
                    <a:pt x="437" y="6937"/>
                  </a:moveTo>
                  <a:lnTo>
                    <a:pt x="463" y="7112"/>
                  </a:lnTo>
                  <a:lnTo>
                    <a:pt x="563" y="7453"/>
                  </a:lnTo>
                  <a:lnTo>
                    <a:pt x="437" y="6937"/>
                  </a:lnTo>
                  <a:close/>
                </a:path>
                <a:path w="3175" h="8254">
                  <a:moveTo>
                    <a:pt x="2539" y="1270"/>
                  </a:moveTo>
                  <a:lnTo>
                    <a:pt x="1788" y="2734"/>
                  </a:lnTo>
                  <a:lnTo>
                    <a:pt x="437" y="6937"/>
                  </a:lnTo>
                  <a:lnTo>
                    <a:pt x="571" y="7429"/>
                  </a:lnTo>
                  <a:lnTo>
                    <a:pt x="1142" y="5715"/>
                  </a:lnTo>
                  <a:lnTo>
                    <a:pt x="2539" y="3429"/>
                  </a:lnTo>
                  <a:lnTo>
                    <a:pt x="2539" y="1270"/>
                  </a:lnTo>
                  <a:close/>
                </a:path>
                <a:path w="3175" h="8254">
                  <a:moveTo>
                    <a:pt x="157" y="5910"/>
                  </a:moveTo>
                  <a:lnTo>
                    <a:pt x="423" y="6978"/>
                  </a:lnTo>
                  <a:lnTo>
                    <a:pt x="157" y="5910"/>
                  </a:lnTo>
                  <a:close/>
                </a:path>
                <a:path w="3175" h="8254">
                  <a:moveTo>
                    <a:pt x="2666" y="0"/>
                  </a:moveTo>
                  <a:lnTo>
                    <a:pt x="0" y="5334"/>
                  </a:lnTo>
                  <a:lnTo>
                    <a:pt x="157" y="5910"/>
                  </a:lnTo>
                  <a:lnTo>
                    <a:pt x="1788" y="2734"/>
                  </a:lnTo>
                  <a:lnTo>
                    <a:pt x="2666" y="0"/>
                  </a:lnTo>
                  <a:close/>
                </a:path>
              </a:pathLst>
            </a:custGeom>
            <a:solidFill>
              <a:srgbClr val="A28B38"/>
            </a:solidFill>
          </p:spPr>
          <p:txBody>
            <a:bodyPr wrap="square" lIns="0" tIns="0" rIns="0" bIns="0" rtlCol="0"/>
            <a:lstStyle/>
            <a:p>
              <a:endParaRPr dirty="0"/>
            </a:p>
          </p:txBody>
        </p:sp>
        <p:sp>
          <p:nvSpPr>
            <p:cNvPr id="99" name="object 99"/>
            <p:cNvSpPr/>
            <p:nvPr/>
          </p:nvSpPr>
          <p:spPr>
            <a:xfrm>
              <a:off x="7861617" y="4525662"/>
              <a:ext cx="4445" cy="5715"/>
            </a:xfrm>
            <a:custGeom>
              <a:avLst/>
              <a:gdLst/>
              <a:ahLst/>
              <a:cxnLst/>
              <a:rect l="l" t="t" r="r" b="b"/>
              <a:pathLst>
                <a:path w="4445" h="5714">
                  <a:moveTo>
                    <a:pt x="406" y="0"/>
                  </a:moveTo>
                  <a:lnTo>
                    <a:pt x="406" y="1142"/>
                  </a:lnTo>
                  <a:lnTo>
                    <a:pt x="0" y="2235"/>
                  </a:lnTo>
                  <a:lnTo>
                    <a:pt x="419" y="3467"/>
                  </a:lnTo>
                  <a:lnTo>
                    <a:pt x="1422" y="4063"/>
                  </a:lnTo>
                  <a:lnTo>
                    <a:pt x="1549" y="4571"/>
                  </a:lnTo>
                  <a:lnTo>
                    <a:pt x="2311" y="5333"/>
                  </a:lnTo>
                  <a:lnTo>
                    <a:pt x="3962" y="4571"/>
                  </a:lnTo>
                  <a:lnTo>
                    <a:pt x="4406" y="4013"/>
                  </a:lnTo>
                  <a:lnTo>
                    <a:pt x="4406" y="3225"/>
                  </a:lnTo>
                  <a:lnTo>
                    <a:pt x="3962" y="2666"/>
                  </a:lnTo>
                  <a:lnTo>
                    <a:pt x="3581" y="2031"/>
                  </a:lnTo>
                  <a:lnTo>
                    <a:pt x="2438" y="2031"/>
                  </a:lnTo>
                  <a:lnTo>
                    <a:pt x="406" y="0"/>
                  </a:lnTo>
                  <a:close/>
                </a:path>
              </a:pathLst>
            </a:custGeom>
            <a:solidFill>
              <a:srgbClr val="F2C949"/>
            </a:solidFill>
          </p:spPr>
          <p:txBody>
            <a:bodyPr wrap="square" lIns="0" tIns="0" rIns="0" bIns="0" rtlCol="0"/>
            <a:lstStyle/>
            <a:p>
              <a:endParaRPr dirty="0"/>
            </a:p>
          </p:txBody>
        </p:sp>
        <p:sp>
          <p:nvSpPr>
            <p:cNvPr id="100" name="object 100"/>
            <p:cNvSpPr/>
            <p:nvPr/>
          </p:nvSpPr>
          <p:spPr>
            <a:xfrm>
              <a:off x="7861732" y="4526940"/>
              <a:ext cx="4445" cy="5080"/>
            </a:xfrm>
            <a:custGeom>
              <a:avLst/>
              <a:gdLst/>
              <a:ahLst/>
              <a:cxnLst/>
              <a:rect l="l" t="t" r="r" b="b"/>
              <a:pathLst>
                <a:path w="4445" h="5079">
                  <a:moveTo>
                    <a:pt x="1498" y="635"/>
                  </a:moveTo>
                  <a:lnTo>
                    <a:pt x="1231" y="368"/>
                  </a:lnTo>
                  <a:lnTo>
                    <a:pt x="927" y="0"/>
                  </a:lnTo>
                  <a:lnTo>
                    <a:pt x="292" y="0"/>
                  </a:lnTo>
                  <a:lnTo>
                    <a:pt x="292" y="635"/>
                  </a:lnTo>
                  <a:lnTo>
                    <a:pt x="1498" y="635"/>
                  </a:lnTo>
                  <a:close/>
                </a:path>
                <a:path w="4445" h="5079">
                  <a:moveTo>
                    <a:pt x="1816" y="3048"/>
                  </a:moveTo>
                  <a:lnTo>
                    <a:pt x="1079" y="3327"/>
                  </a:lnTo>
                  <a:lnTo>
                    <a:pt x="1054" y="2794"/>
                  </a:lnTo>
                  <a:lnTo>
                    <a:pt x="1295" y="2895"/>
                  </a:lnTo>
                  <a:lnTo>
                    <a:pt x="749" y="2425"/>
                  </a:lnTo>
                  <a:lnTo>
                    <a:pt x="622" y="2286"/>
                  </a:lnTo>
                  <a:lnTo>
                    <a:pt x="304" y="1689"/>
                  </a:lnTo>
                  <a:lnTo>
                    <a:pt x="292" y="635"/>
                  </a:lnTo>
                  <a:lnTo>
                    <a:pt x="165" y="635"/>
                  </a:lnTo>
                  <a:lnTo>
                    <a:pt x="114" y="901"/>
                  </a:lnTo>
                  <a:lnTo>
                    <a:pt x="0" y="3187"/>
                  </a:lnTo>
                  <a:lnTo>
                    <a:pt x="431" y="4051"/>
                  </a:lnTo>
                  <a:lnTo>
                    <a:pt x="1181" y="4572"/>
                  </a:lnTo>
                  <a:lnTo>
                    <a:pt x="1117" y="3746"/>
                  </a:lnTo>
                  <a:lnTo>
                    <a:pt x="1816" y="3048"/>
                  </a:lnTo>
                  <a:close/>
                </a:path>
                <a:path w="4445" h="5079">
                  <a:moveTo>
                    <a:pt x="1993" y="2984"/>
                  </a:moveTo>
                  <a:lnTo>
                    <a:pt x="1498" y="2984"/>
                  </a:lnTo>
                  <a:lnTo>
                    <a:pt x="1295" y="2895"/>
                  </a:lnTo>
                  <a:lnTo>
                    <a:pt x="1447" y="3022"/>
                  </a:lnTo>
                  <a:lnTo>
                    <a:pt x="1930" y="3022"/>
                  </a:lnTo>
                  <a:close/>
                </a:path>
                <a:path w="4445" h="5079">
                  <a:moveTo>
                    <a:pt x="2146" y="2540"/>
                  </a:moveTo>
                  <a:lnTo>
                    <a:pt x="2070" y="2413"/>
                  </a:lnTo>
                  <a:lnTo>
                    <a:pt x="1435" y="1905"/>
                  </a:lnTo>
                  <a:lnTo>
                    <a:pt x="901" y="1371"/>
                  </a:lnTo>
                  <a:lnTo>
                    <a:pt x="419" y="762"/>
                  </a:lnTo>
                  <a:lnTo>
                    <a:pt x="444" y="1930"/>
                  </a:lnTo>
                  <a:lnTo>
                    <a:pt x="1181" y="2540"/>
                  </a:lnTo>
                  <a:lnTo>
                    <a:pt x="2146" y="2540"/>
                  </a:lnTo>
                  <a:close/>
                </a:path>
                <a:path w="4445" h="5079">
                  <a:moveTo>
                    <a:pt x="2311" y="2806"/>
                  </a:moveTo>
                  <a:lnTo>
                    <a:pt x="1993" y="2984"/>
                  </a:lnTo>
                  <a:lnTo>
                    <a:pt x="2235" y="2882"/>
                  </a:lnTo>
                  <a:close/>
                </a:path>
                <a:path w="4445" h="5079">
                  <a:moveTo>
                    <a:pt x="4114" y="2044"/>
                  </a:moveTo>
                  <a:lnTo>
                    <a:pt x="4013" y="1371"/>
                  </a:lnTo>
                  <a:lnTo>
                    <a:pt x="3644" y="1117"/>
                  </a:lnTo>
                  <a:lnTo>
                    <a:pt x="3644" y="901"/>
                  </a:lnTo>
                  <a:lnTo>
                    <a:pt x="3594" y="635"/>
                  </a:lnTo>
                  <a:lnTo>
                    <a:pt x="3352" y="546"/>
                  </a:lnTo>
                  <a:lnTo>
                    <a:pt x="3352" y="2755"/>
                  </a:lnTo>
                  <a:lnTo>
                    <a:pt x="3213" y="2832"/>
                  </a:lnTo>
                  <a:lnTo>
                    <a:pt x="3352" y="2755"/>
                  </a:lnTo>
                  <a:lnTo>
                    <a:pt x="3352" y="546"/>
                  </a:lnTo>
                  <a:lnTo>
                    <a:pt x="2984" y="520"/>
                  </a:lnTo>
                  <a:lnTo>
                    <a:pt x="2705" y="635"/>
                  </a:lnTo>
                  <a:lnTo>
                    <a:pt x="1498" y="635"/>
                  </a:lnTo>
                  <a:lnTo>
                    <a:pt x="1943" y="1016"/>
                  </a:lnTo>
                  <a:lnTo>
                    <a:pt x="2705" y="1016"/>
                  </a:lnTo>
                  <a:lnTo>
                    <a:pt x="2895" y="901"/>
                  </a:lnTo>
                  <a:lnTo>
                    <a:pt x="3149" y="901"/>
                  </a:lnTo>
                  <a:lnTo>
                    <a:pt x="3213" y="2540"/>
                  </a:lnTo>
                  <a:lnTo>
                    <a:pt x="2146" y="2540"/>
                  </a:lnTo>
                  <a:lnTo>
                    <a:pt x="2311" y="2806"/>
                  </a:lnTo>
                  <a:lnTo>
                    <a:pt x="2578" y="3175"/>
                  </a:lnTo>
                  <a:lnTo>
                    <a:pt x="3111" y="2882"/>
                  </a:lnTo>
                  <a:lnTo>
                    <a:pt x="3594" y="2794"/>
                  </a:lnTo>
                  <a:lnTo>
                    <a:pt x="3670" y="2578"/>
                  </a:lnTo>
                  <a:lnTo>
                    <a:pt x="3975" y="2413"/>
                  </a:lnTo>
                  <a:lnTo>
                    <a:pt x="4114" y="2044"/>
                  </a:lnTo>
                  <a:close/>
                </a:path>
              </a:pathLst>
            </a:custGeom>
            <a:solidFill>
              <a:srgbClr val="A28B38"/>
            </a:solidFill>
          </p:spPr>
          <p:txBody>
            <a:bodyPr wrap="square" lIns="0" tIns="0" rIns="0" bIns="0" rtlCol="0"/>
            <a:lstStyle/>
            <a:p>
              <a:endParaRPr dirty="0"/>
            </a:p>
          </p:txBody>
        </p:sp>
        <p:sp>
          <p:nvSpPr>
            <p:cNvPr id="101" name="object 101"/>
            <p:cNvSpPr/>
            <p:nvPr/>
          </p:nvSpPr>
          <p:spPr>
            <a:xfrm>
              <a:off x="7851673" y="4529091"/>
              <a:ext cx="3810" cy="3810"/>
            </a:xfrm>
            <a:custGeom>
              <a:avLst/>
              <a:gdLst/>
              <a:ahLst/>
              <a:cxnLst/>
              <a:rect l="l" t="t" r="r" b="b"/>
              <a:pathLst>
                <a:path w="3809" h="3810">
                  <a:moveTo>
                    <a:pt x="1333" y="0"/>
                  </a:moveTo>
                  <a:lnTo>
                    <a:pt x="190" y="126"/>
                  </a:lnTo>
                  <a:lnTo>
                    <a:pt x="190" y="761"/>
                  </a:lnTo>
                  <a:lnTo>
                    <a:pt x="0" y="1600"/>
                  </a:lnTo>
                  <a:lnTo>
                    <a:pt x="355" y="2463"/>
                  </a:lnTo>
                  <a:lnTo>
                    <a:pt x="1079" y="2920"/>
                  </a:lnTo>
                  <a:lnTo>
                    <a:pt x="1841" y="3682"/>
                  </a:lnTo>
                  <a:lnTo>
                    <a:pt x="2984" y="3555"/>
                  </a:lnTo>
                  <a:lnTo>
                    <a:pt x="2984" y="2920"/>
                  </a:lnTo>
                  <a:lnTo>
                    <a:pt x="3200" y="2120"/>
                  </a:lnTo>
                  <a:lnTo>
                    <a:pt x="2832" y="1269"/>
                  </a:lnTo>
                  <a:lnTo>
                    <a:pt x="2095" y="888"/>
                  </a:lnTo>
                  <a:lnTo>
                    <a:pt x="2095" y="761"/>
                  </a:lnTo>
                  <a:lnTo>
                    <a:pt x="1333" y="0"/>
                  </a:lnTo>
                  <a:close/>
                </a:path>
              </a:pathLst>
            </a:custGeom>
            <a:solidFill>
              <a:srgbClr val="F2C949"/>
            </a:solidFill>
          </p:spPr>
          <p:txBody>
            <a:bodyPr wrap="square" lIns="0" tIns="0" rIns="0" bIns="0" rtlCol="0"/>
            <a:lstStyle/>
            <a:p>
              <a:endParaRPr dirty="0"/>
            </a:p>
          </p:txBody>
        </p:sp>
        <p:sp>
          <p:nvSpPr>
            <p:cNvPr id="102" name="object 102"/>
            <p:cNvSpPr/>
            <p:nvPr/>
          </p:nvSpPr>
          <p:spPr>
            <a:xfrm>
              <a:off x="7851620" y="4529980"/>
              <a:ext cx="3175" cy="3810"/>
            </a:xfrm>
            <a:custGeom>
              <a:avLst/>
              <a:gdLst/>
              <a:ahLst/>
              <a:cxnLst/>
              <a:rect l="l" t="t" r="r" b="b"/>
              <a:pathLst>
                <a:path w="3175" h="3810">
                  <a:moveTo>
                    <a:pt x="370" y="635"/>
                  </a:moveTo>
                  <a:lnTo>
                    <a:pt x="116" y="635"/>
                  </a:lnTo>
                  <a:lnTo>
                    <a:pt x="0" y="1524"/>
                  </a:lnTo>
                  <a:lnTo>
                    <a:pt x="123" y="2286"/>
                  </a:lnTo>
                  <a:lnTo>
                    <a:pt x="484" y="2870"/>
                  </a:lnTo>
                  <a:lnTo>
                    <a:pt x="1132" y="3302"/>
                  </a:lnTo>
                  <a:lnTo>
                    <a:pt x="1500" y="3416"/>
                  </a:lnTo>
                  <a:lnTo>
                    <a:pt x="1907" y="3416"/>
                  </a:lnTo>
                  <a:lnTo>
                    <a:pt x="2275" y="3302"/>
                  </a:lnTo>
                  <a:lnTo>
                    <a:pt x="3037" y="3302"/>
                  </a:lnTo>
                  <a:lnTo>
                    <a:pt x="3144" y="2286"/>
                  </a:lnTo>
                  <a:lnTo>
                    <a:pt x="1716" y="2286"/>
                  </a:lnTo>
                  <a:lnTo>
                    <a:pt x="776" y="1905"/>
                  </a:lnTo>
                  <a:lnTo>
                    <a:pt x="438" y="1397"/>
                  </a:lnTo>
                  <a:lnTo>
                    <a:pt x="370" y="635"/>
                  </a:lnTo>
                  <a:close/>
                </a:path>
                <a:path w="3175" h="3810">
                  <a:moveTo>
                    <a:pt x="3034" y="1783"/>
                  </a:moveTo>
                  <a:lnTo>
                    <a:pt x="2732" y="2057"/>
                  </a:lnTo>
                  <a:lnTo>
                    <a:pt x="2072" y="2286"/>
                  </a:lnTo>
                  <a:lnTo>
                    <a:pt x="3144" y="2286"/>
                  </a:lnTo>
                  <a:lnTo>
                    <a:pt x="3034" y="1783"/>
                  </a:lnTo>
                  <a:close/>
                </a:path>
                <a:path w="3175" h="3810">
                  <a:moveTo>
                    <a:pt x="2148" y="0"/>
                  </a:moveTo>
                  <a:lnTo>
                    <a:pt x="2148" y="889"/>
                  </a:lnTo>
                  <a:lnTo>
                    <a:pt x="2745" y="1282"/>
                  </a:lnTo>
                  <a:lnTo>
                    <a:pt x="3034" y="1783"/>
                  </a:lnTo>
                  <a:lnTo>
                    <a:pt x="3113" y="876"/>
                  </a:lnTo>
                  <a:lnTo>
                    <a:pt x="2720" y="304"/>
                  </a:lnTo>
                  <a:lnTo>
                    <a:pt x="2148" y="0"/>
                  </a:lnTo>
                  <a:close/>
                </a:path>
                <a:path w="3175" h="3810">
                  <a:moveTo>
                    <a:pt x="1335" y="508"/>
                  </a:moveTo>
                  <a:lnTo>
                    <a:pt x="878" y="635"/>
                  </a:lnTo>
                  <a:lnTo>
                    <a:pt x="1005" y="635"/>
                  </a:lnTo>
                  <a:lnTo>
                    <a:pt x="1335" y="508"/>
                  </a:lnTo>
                  <a:close/>
                </a:path>
                <a:path w="3175" h="3810">
                  <a:moveTo>
                    <a:pt x="1691" y="508"/>
                  </a:moveTo>
                  <a:lnTo>
                    <a:pt x="2021" y="635"/>
                  </a:lnTo>
                  <a:lnTo>
                    <a:pt x="1691" y="508"/>
                  </a:lnTo>
                  <a:close/>
                </a:path>
              </a:pathLst>
            </a:custGeom>
            <a:solidFill>
              <a:srgbClr val="A28B38"/>
            </a:solidFill>
          </p:spPr>
          <p:txBody>
            <a:bodyPr wrap="square" lIns="0" tIns="0" rIns="0" bIns="0" rtlCol="0"/>
            <a:lstStyle/>
            <a:p>
              <a:endParaRPr dirty="0"/>
            </a:p>
          </p:txBody>
        </p:sp>
        <p:sp>
          <p:nvSpPr>
            <p:cNvPr id="103" name="object 103"/>
            <p:cNvSpPr/>
            <p:nvPr/>
          </p:nvSpPr>
          <p:spPr>
            <a:xfrm>
              <a:off x="7855420" y="4532647"/>
              <a:ext cx="4445" cy="5080"/>
            </a:xfrm>
            <a:custGeom>
              <a:avLst/>
              <a:gdLst/>
              <a:ahLst/>
              <a:cxnLst/>
              <a:rect l="l" t="t" r="r" b="b"/>
              <a:pathLst>
                <a:path w="4445" h="5079">
                  <a:moveTo>
                    <a:pt x="380" y="0"/>
                  </a:moveTo>
                  <a:lnTo>
                    <a:pt x="0" y="254"/>
                  </a:lnTo>
                  <a:lnTo>
                    <a:pt x="1523" y="1651"/>
                  </a:lnTo>
                  <a:lnTo>
                    <a:pt x="3047" y="3175"/>
                  </a:lnTo>
                  <a:lnTo>
                    <a:pt x="4444" y="4699"/>
                  </a:lnTo>
                  <a:lnTo>
                    <a:pt x="4444" y="2667"/>
                  </a:lnTo>
                  <a:lnTo>
                    <a:pt x="380" y="0"/>
                  </a:lnTo>
                  <a:close/>
                </a:path>
              </a:pathLst>
            </a:custGeom>
            <a:solidFill>
              <a:srgbClr val="F2C949"/>
            </a:solidFill>
          </p:spPr>
          <p:txBody>
            <a:bodyPr wrap="square" lIns="0" tIns="0" rIns="0" bIns="0" rtlCol="0"/>
            <a:lstStyle/>
            <a:p>
              <a:endParaRPr dirty="0"/>
            </a:p>
          </p:txBody>
        </p:sp>
        <p:sp>
          <p:nvSpPr>
            <p:cNvPr id="104" name="object 104"/>
            <p:cNvSpPr/>
            <p:nvPr/>
          </p:nvSpPr>
          <p:spPr>
            <a:xfrm>
              <a:off x="7855801" y="4532393"/>
              <a:ext cx="5080" cy="6350"/>
            </a:xfrm>
            <a:custGeom>
              <a:avLst/>
              <a:gdLst/>
              <a:ahLst/>
              <a:cxnLst/>
              <a:rect l="l" t="t" r="r" b="b"/>
              <a:pathLst>
                <a:path w="5079" h="6350">
                  <a:moveTo>
                    <a:pt x="0" y="888"/>
                  </a:moveTo>
                  <a:lnTo>
                    <a:pt x="0" y="1269"/>
                  </a:lnTo>
                  <a:lnTo>
                    <a:pt x="4699" y="5968"/>
                  </a:lnTo>
                  <a:lnTo>
                    <a:pt x="4699" y="4952"/>
                  </a:lnTo>
                  <a:lnTo>
                    <a:pt x="4064" y="4952"/>
                  </a:lnTo>
                  <a:lnTo>
                    <a:pt x="2667" y="3555"/>
                  </a:lnTo>
                  <a:lnTo>
                    <a:pt x="1397" y="2158"/>
                  </a:lnTo>
                  <a:lnTo>
                    <a:pt x="0" y="888"/>
                  </a:lnTo>
                  <a:close/>
                </a:path>
                <a:path w="5079" h="6350">
                  <a:moveTo>
                    <a:pt x="0" y="0"/>
                  </a:moveTo>
                  <a:lnTo>
                    <a:pt x="0" y="253"/>
                  </a:lnTo>
                  <a:lnTo>
                    <a:pt x="4064" y="2920"/>
                  </a:lnTo>
                  <a:lnTo>
                    <a:pt x="4064" y="4952"/>
                  </a:lnTo>
                  <a:lnTo>
                    <a:pt x="4699" y="4952"/>
                  </a:lnTo>
                  <a:lnTo>
                    <a:pt x="4699" y="2920"/>
                  </a:lnTo>
                  <a:lnTo>
                    <a:pt x="0" y="0"/>
                  </a:lnTo>
                  <a:close/>
                </a:path>
              </a:pathLst>
            </a:custGeom>
            <a:solidFill>
              <a:srgbClr val="A28B38"/>
            </a:solidFill>
          </p:spPr>
          <p:txBody>
            <a:bodyPr wrap="square" lIns="0" tIns="0" rIns="0" bIns="0" rtlCol="0"/>
            <a:lstStyle/>
            <a:p>
              <a:endParaRPr dirty="0"/>
            </a:p>
          </p:txBody>
        </p:sp>
        <p:sp>
          <p:nvSpPr>
            <p:cNvPr id="105" name="object 105"/>
            <p:cNvSpPr/>
            <p:nvPr/>
          </p:nvSpPr>
          <p:spPr>
            <a:xfrm>
              <a:off x="7852499" y="4529167"/>
              <a:ext cx="4445" cy="6350"/>
            </a:xfrm>
            <a:custGeom>
              <a:avLst/>
              <a:gdLst/>
              <a:ahLst/>
              <a:cxnLst/>
              <a:rect l="l" t="t" r="r" b="b"/>
              <a:pathLst>
                <a:path w="4445" h="6350">
                  <a:moveTo>
                    <a:pt x="3213" y="0"/>
                  </a:moveTo>
                  <a:lnTo>
                    <a:pt x="2666" y="139"/>
                  </a:lnTo>
                  <a:lnTo>
                    <a:pt x="2412" y="558"/>
                  </a:lnTo>
                  <a:lnTo>
                    <a:pt x="1650" y="1066"/>
                  </a:lnTo>
                  <a:lnTo>
                    <a:pt x="1650" y="2463"/>
                  </a:lnTo>
                  <a:lnTo>
                    <a:pt x="1422" y="2933"/>
                  </a:lnTo>
                  <a:lnTo>
                    <a:pt x="1130" y="3365"/>
                  </a:lnTo>
                  <a:lnTo>
                    <a:pt x="761" y="3733"/>
                  </a:lnTo>
                  <a:lnTo>
                    <a:pt x="0" y="4749"/>
                  </a:lnTo>
                  <a:lnTo>
                    <a:pt x="1523" y="5765"/>
                  </a:lnTo>
                  <a:lnTo>
                    <a:pt x="2412" y="5384"/>
                  </a:lnTo>
                  <a:lnTo>
                    <a:pt x="3301" y="3987"/>
                  </a:lnTo>
                  <a:lnTo>
                    <a:pt x="3936" y="3606"/>
                  </a:lnTo>
                  <a:lnTo>
                    <a:pt x="4267" y="2616"/>
                  </a:lnTo>
                  <a:lnTo>
                    <a:pt x="4267" y="1549"/>
                  </a:lnTo>
                  <a:lnTo>
                    <a:pt x="3936" y="558"/>
                  </a:lnTo>
                  <a:lnTo>
                    <a:pt x="3860" y="431"/>
                  </a:lnTo>
                  <a:lnTo>
                    <a:pt x="3213" y="0"/>
                  </a:lnTo>
                  <a:close/>
                </a:path>
              </a:pathLst>
            </a:custGeom>
            <a:solidFill>
              <a:srgbClr val="F2C949"/>
            </a:solidFill>
          </p:spPr>
          <p:txBody>
            <a:bodyPr wrap="square" lIns="0" tIns="0" rIns="0" bIns="0" rtlCol="0"/>
            <a:lstStyle/>
            <a:p>
              <a:endParaRPr dirty="0"/>
            </a:p>
          </p:txBody>
        </p:sp>
        <p:sp>
          <p:nvSpPr>
            <p:cNvPr id="106" name="object 106"/>
            <p:cNvSpPr/>
            <p:nvPr/>
          </p:nvSpPr>
          <p:spPr>
            <a:xfrm>
              <a:off x="7851851" y="4529670"/>
              <a:ext cx="7620" cy="6985"/>
            </a:xfrm>
            <a:custGeom>
              <a:avLst/>
              <a:gdLst/>
              <a:ahLst/>
              <a:cxnLst/>
              <a:rect l="l" t="t" r="r" b="b"/>
              <a:pathLst>
                <a:path w="7620" h="6985">
                  <a:moveTo>
                    <a:pt x="3352" y="2578"/>
                  </a:moveTo>
                  <a:lnTo>
                    <a:pt x="3251" y="3619"/>
                  </a:lnTo>
                  <a:lnTo>
                    <a:pt x="3302" y="3454"/>
                  </a:lnTo>
                  <a:lnTo>
                    <a:pt x="3352" y="2578"/>
                  </a:lnTo>
                  <a:close/>
                </a:path>
                <a:path w="7620" h="6985">
                  <a:moveTo>
                    <a:pt x="7505" y="6794"/>
                  </a:moveTo>
                  <a:lnTo>
                    <a:pt x="6540" y="5753"/>
                  </a:lnTo>
                  <a:lnTo>
                    <a:pt x="5651" y="4648"/>
                  </a:lnTo>
                  <a:lnTo>
                    <a:pt x="4838" y="3492"/>
                  </a:lnTo>
                  <a:lnTo>
                    <a:pt x="4152" y="3213"/>
                  </a:lnTo>
                  <a:lnTo>
                    <a:pt x="3949" y="3111"/>
                  </a:lnTo>
                  <a:lnTo>
                    <a:pt x="3949" y="3479"/>
                  </a:lnTo>
                  <a:lnTo>
                    <a:pt x="3644" y="3898"/>
                  </a:lnTo>
                  <a:lnTo>
                    <a:pt x="3314" y="3619"/>
                  </a:lnTo>
                  <a:lnTo>
                    <a:pt x="1981" y="3619"/>
                  </a:lnTo>
                  <a:lnTo>
                    <a:pt x="2197" y="3327"/>
                  </a:lnTo>
                  <a:lnTo>
                    <a:pt x="2298" y="3111"/>
                  </a:lnTo>
                  <a:lnTo>
                    <a:pt x="2425" y="952"/>
                  </a:lnTo>
                  <a:lnTo>
                    <a:pt x="2667" y="838"/>
                  </a:lnTo>
                  <a:lnTo>
                    <a:pt x="2946" y="838"/>
                  </a:lnTo>
                  <a:lnTo>
                    <a:pt x="3187" y="952"/>
                  </a:lnTo>
                  <a:lnTo>
                    <a:pt x="3187" y="1841"/>
                  </a:lnTo>
                  <a:lnTo>
                    <a:pt x="3213" y="838"/>
                  </a:lnTo>
                  <a:lnTo>
                    <a:pt x="3213" y="342"/>
                  </a:lnTo>
                  <a:lnTo>
                    <a:pt x="2959" y="38"/>
                  </a:lnTo>
                  <a:lnTo>
                    <a:pt x="2501" y="0"/>
                  </a:lnTo>
                  <a:lnTo>
                    <a:pt x="2298" y="63"/>
                  </a:lnTo>
                  <a:lnTo>
                    <a:pt x="1536" y="63"/>
                  </a:lnTo>
                  <a:lnTo>
                    <a:pt x="1498" y="2222"/>
                  </a:lnTo>
                  <a:lnTo>
                    <a:pt x="889" y="2222"/>
                  </a:lnTo>
                  <a:lnTo>
                    <a:pt x="0" y="1333"/>
                  </a:lnTo>
                  <a:lnTo>
                    <a:pt x="0" y="2349"/>
                  </a:lnTo>
                  <a:lnTo>
                    <a:pt x="1143" y="2349"/>
                  </a:lnTo>
                  <a:lnTo>
                    <a:pt x="1498" y="2311"/>
                  </a:lnTo>
                  <a:lnTo>
                    <a:pt x="1473" y="3835"/>
                  </a:lnTo>
                  <a:lnTo>
                    <a:pt x="1384" y="4381"/>
                  </a:lnTo>
                  <a:lnTo>
                    <a:pt x="1536" y="4635"/>
                  </a:lnTo>
                  <a:lnTo>
                    <a:pt x="1638" y="4025"/>
                  </a:lnTo>
                  <a:lnTo>
                    <a:pt x="1905" y="3746"/>
                  </a:lnTo>
                  <a:lnTo>
                    <a:pt x="2044" y="4127"/>
                  </a:lnTo>
                  <a:lnTo>
                    <a:pt x="3187" y="4127"/>
                  </a:lnTo>
                  <a:lnTo>
                    <a:pt x="3441" y="4165"/>
                  </a:lnTo>
                  <a:lnTo>
                    <a:pt x="3200" y="4381"/>
                  </a:lnTo>
                  <a:lnTo>
                    <a:pt x="2425" y="4635"/>
                  </a:lnTo>
                  <a:lnTo>
                    <a:pt x="1536" y="4635"/>
                  </a:lnTo>
                  <a:lnTo>
                    <a:pt x="1536" y="4762"/>
                  </a:lnTo>
                  <a:lnTo>
                    <a:pt x="2806" y="4762"/>
                  </a:lnTo>
                  <a:lnTo>
                    <a:pt x="3327" y="4356"/>
                  </a:lnTo>
                  <a:lnTo>
                    <a:pt x="3454" y="4165"/>
                  </a:lnTo>
                  <a:lnTo>
                    <a:pt x="3695" y="4165"/>
                  </a:lnTo>
                  <a:lnTo>
                    <a:pt x="3949" y="4127"/>
                  </a:lnTo>
                  <a:lnTo>
                    <a:pt x="3708" y="3949"/>
                  </a:lnTo>
                  <a:lnTo>
                    <a:pt x="3835" y="3835"/>
                  </a:lnTo>
                  <a:lnTo>
                    <a:pt x="3949" y="3619"/>
                  </a:lnTo>
                  <a:lnTo>
                    <a:pt x="3949" y="3873"/>
                  </a:lnTo>
                  <a:lnTo>
                    <a:pt x="5092" y="4902"/>
                  </a:lnTo>
                  <a:lnTo>
                    <a:pt x="6273" y="5880"/>
                  </a:lnTo>
                  <a:lnTo>
                    <a:pt x="7505" y="6794"/>
                  </a:lnTo>
                  <a:close/>
                </a:path>
              </a:pathLst>
            </a:custGeom>
            <a:solidFill>
              <a:srgbClr val="A28B38"/>
            </a:solidFill>
          </p:spPr>
          <p:txBody>
            <a:bodyPr wrap="square" lIns="0" tIns="0" rIns="0" bIns="0" rtlCol="0"/>
            <a:lstStyle/>
            <a:p>
              <a:endParaRPr dirty="0"/>
            </a:p>
          </p:txBody>
        </p:sp>
        <p:sp>
          <p:nvSpPr>
            <p:cNvPr id="107" name="object 107"/>
            <p:cNvSpPr/>
            <p:nvPr/>
          </p:nvSpPr>
          <p:spPr>
            <a:xfrm>
              <a:off x="7851597" y="4500778"/>
              <a:ext cx="81915" cy="104139"/>
            </a:xfrm>
            <a:custGeom>
              <a:avLst/>
              <a:gdLst/>
              <a:ahLst/>
              <a:cxnLst/>
              <a:rect l="l" t="t" r="r" b="b"/>
              <a:pathLst>
                <a:path w="81915" h="104139">
                  <a:moveTo>
                    <a:pt x="15036" y="11430"/>
                  </a:moveTo>
                  <a:lnTo>
                    <a:pt x="7112" y="11430"/>
                  </a:lnTo>
                  <a:lnTo>
                    <a:pt x="1574" y="11430"/>
                  </a:lnTo>
                  <a:lnTo>
                    <a:pt x="3048" y="19431"/>
                  </a:lnTo>
                  <a:lnTo>
                    <a:pt x="0" y="19431"/>
                  </a:lnTo>
                  <a:lnTo>
                    <a:pt x="1524" y="22733"/>
                  </a:lnTo>
                  <a:lnTo>
                    <a:pt x="3683" y="25146"/>
                  </a:lnTo>
                  <a:lnTo>
                    <a:pt x="4953" y="27178"/>
                  </a:lnTo>
                  <a:lnTo>
                    <a:pt x="5715" y="27813"/>
                  </a:lnTo>
                  <a:lnTo>
                    <a:pt x="6985" y="29083"/>
                  </a:lnTo>
                  <a:lnTo>
                    <a:pt x="6985" y="31369"/>
                  </a:lnTo>
                  <a:lnTo>
                    <a:pt x="7747" y="33782"/>
                  </a:lnTo>
                  <a:lnTo>
                    <a:pt x="7747" y="41021"/>
                  </a:lnTo>
                  <a:lnTo>
                    <a:pt x="13157" y="41021"/>
                  </a:lnTo>
                  <a:lnTo>
                    <a:pt x="12573" y="39839"/>
                  </a:lnTo>
                  <a:lnTo>
                    <a:pt x="11938" y="38735"/>
                  </a:lnTo>
                  <a:lnTo>
                    <a:pt x="12230" y="36715"/>
                  </a:lnTo>
                  <a:lnTo>
                    <a:pt x="12103" y="33782"/>
                  </a:lnTo>
                  <a:lnTo>
                    <a:pt x="11938" y="32639"/>
                  </a:lnTo>
                  <a:lnTo>
                    <a:pt x="11176" y="30568"/>
                  </a:lnTo>
                  <a:lnTo>
                    <a:pt x="10782" y="28371"/>
                  </a:lnTo>
                  <a:lnTo>
                    <a:pt x="10795" y="23749"/>
                  </a:lnTo>
                  <a:lnTo>
                    <a:pt x="11811" y="23495"/>
                  </a:lnTo>
                  <a:lnTo>
                    <a:pt x="11785" y="23241"/>
                  </a:lnTo>
                  <a:lnTo>
                    <a:pt x="11557" y="21463"/>
                  </a:lnTo>
                  <a:lnTo>
                    <a:pt x="10414" y="23241"/>
                  </a:lnTo>
                  <a:lnTo>
                    <a:pt x="11430" y="20447"/>
                  </a:lnTo>
                  <a:lnTo>
                    <a:pt x="13411" y="18542"/>
                  </a:lnTo>
                  <a:lnTo>
                    <a:pt x="14986" y="17018"/>
                  </a:lnTo>
                  <a:lnTo>
                    <a:pt x="13462" y="13716"/>
                  </a:lnTo>
                  <a:lnTo>
                    <a:pt x="9779" y="18542"/>
                  </a:lnTo>
                  <a:lnTo>
                    <a:pt x="11557" y="12192"/>
                  </a:lnTo>
                  <a:lnTo>
                    <a:pt x="14986" y="12065"/>
                  </a:lnTo>
                  <a:lnTo>
                    <a:pt x="15036" y="11430"/>
                  </a:lnTo>
                  <a:close/>
                </a:path>
                <a:path w="81915" h="104139">
                  <a:moveTo>
                    <a:pt x="15494" y="4191"/>
                  </a:moveTo>
                  <a:lnTo>
                    <a:pt x="11938" y="10033"/>
                  </a:lnTo>
                  <a:lnTo>
                    <a:pt x="11176" y="7747"/>
                  </a:lnTo>
                  <a:lnTo>
                    <a:pt x="13716" y="4953"/>
                  </a:lnTo>
                  <a:lnTo>
                    <a:pt x="13716" y="4318"/>
                  </a:lnTo>
                  <a:lnTo>
                    <a:pt x="13716" y="0"/>
                  </a:lnTo>
                  <a:lnTo>
                    <a:pt x="10922" y="4318"/>
                  </a:lnTo>
                  <a:lnTo>
                    <a:pt x="8636" y="3556"/>
                  </a:lnTo>
                  <a:lnTo>
                    <a:pt x="7874" y="7874"/>
                  </a:lnTo>
                  <a:lnTo>
                    <a:pt x="7162" y="11176"/>
                  </a:lnTo>
                  <a:lnTo>
                    <a:pt x="15049" y="11176"/>
                  </a:lnTo>
                  <a:lnTo>
                    <a:pt x="15125" y="10033"/>
                  </a:lnTo>
                  <a:lnTo>
                    <a:pt x="15494" y="4191"/>
                  </a:lnTo>
                  <a:close/>
                </a:path>
                <a:path w="81915" h="104139">
                  <a:moveTo>
                    <a:pt x="47625" y="91694"/>
                  </a:moveTo>
                  <a:lnTo>
                    <a:pt x="47332" y="91325"/>
                  </a:lnTo>
                  <a:lnTo>
                    <a:pt x="47244" y="91567"/>
                  </a:lnTo>
                  <a:lnTo>
                    <a:pt x="47625" y="91694"/>
                  </a:lnTo>
                  <a:close/>
                </a:path>
                <a:path w="81915" h="104139">
                  <a:moveTo>
                    <a:pt x="48006" y="88773"/>
                  </a:moveTo>
                  <a:lnTo>
                    <a:pt x="47040" y="88201"/>
                  </a:lnTo>
                  <a:lnTo>
                    <a:pt x="46215" y="87503"/>
                  </a:lnTo>
                  <a:lnTo>
                    <a:pt x="45466" y="86614"/>
                  </a:lnTo>
                  <a:lnTo>
                    <a:pt x="44881" y="85839"/>
                  </a:lnTo>
                  <a:lnTo>
                    <a:pt x="44183" y="85217"/>
                  </a:lnTo>
                  <a:lnTo>
                    <a:pt x="42468" y="84251"/>
                  </a:lnTo>
                  <a:lnTo>
                    <a:pt x="41668" y="83743"/>
                  </a:lnTo>
                  <a:lnTo>
                    <a:pt x="40894" y="83185"/>
                  </a:lnTo>
                  <a:lnTo>
                    <a:pt x="40843" y="82931"/>
                  </a:lnTo>
                  <a:lnTo>
                    <a:pt x="40703" y="82296"/>
                  </a:lnTo>
                  <a:lnTo>
                    <a:pt x="40093" y="79629"/>
                  </a:lnTo>
                  <a:lnTo>
                    <a:pt x="40005" y="79121"/>
                  </a:lnTo>
                  <a:lnTo>
                    <a:pt x="40005" y="78232"/>
                  </a:lnTo>
                  <a:lnTo>
                    <a:pt x="38481" y="79121"/>
                  </a:lnTo>
                  <a:lnTo>
                    <a:pt x="38277" y="78232"/>
                  </a:lnTo>
                  <a:lnTo>
                    <a:pt x="37820" y="76200"/>
                  </a:lnTo>
                  <a:lnTo>
                    <a:pt x="37706" y="75565"/>
                  </a:lnTo>
                  <a:lnTo>
                    <a:pt x="37541" y="74676"/>
                  </a:lnTo>
                  <a:lnTo>
                    <a:pt x="37338" y="73660"/>
                  </a:lnTo>
                  <a:lnTo>
                    <a:pt x="36703" y="70866"/>
                  </a:lnTo>
                  <a:lnTo>
                    <a:pt x="36703" y="69342"/>
                  </a:lnTo>
                  <a:lnTo>
                    <a:pt x="35814" y="69342"/>
                  </a:lnTo>
                  <a:lnTo>
                    <a:pt x="34290" y="74676"/>
                  </a:lnTo>
                  <a:lnTo>
                    <a:pt x="32639" y="71628"/>
                  </a:lnTo>
                  <a:lnTo>
                    <a:pt x="32639" y="68326"/>
                  </a:lnTo>
                  <a:lnTo>
                    <a:pt x="32639" y="64643"/>
                  </a:lnTo>
                  <a:lnTo>
                    <a:pt x="31623" y="66421"/>
                  </a:lnTo>
                  <a:lnTo>
                    <a:pt x="30226" y="68326"/>
                  </a:lnTo>
                  <a:lnTo>
                    <a:pt x="29273" y="65913"/>
                  </a:lnTo>
                  <a:lnTo>
                    <a:pt x="27813" y="62230"/>
                  </a:lnTo>
                  <a:lnTo>
                    <a:pt x="27724" y="65100"/>
                  </a:lnTo>
                  <a:lnTo>
                    <a:pt x="27813" y="65913"/>
                  </a:lnTo>
                  <a:lnTo>
                    <a:pt x="26619" y="65100"/>
                  </a:lnTo>
                  <a:lnTo>
                    <a:pt x="25501" y="64173"/>
                  </a:lnTo>
                  <a:lnTo>
                    <a:pt x="24511" y="63119"/>
                  </a:lnTo>
                  <a:lnTo>
                    <a:pt x="23329" y="62039"/>
                  </a:lnTo>
                  <a:lnTo>
                    <a:pt x="22301" y="60794"/>
                  </a:lnTo>
                  <a:lnTo>
                    <a:pt x="21463" y="59436"/>
                  </a:lnTo>
                  <a:lnTo>
                    <a:pt x="20345" y="56515"/>
                  </a:lnTo>
                  <a:lnTo>
                    <a:pt x="20193" y="56134"/>
                  </a:lnTo>
                  <a:lnTo>
                    <a:pt x="20624" y="54991"/>
                  </a:lnTo>
                  <a:lnTo>
                    <a:pt x="21336" y="53086"/>
                  </a:lnTo>
                  <a:lnTo>
                    <a:pt x="21450" y="52451"/>
                  </a:lnTo>
                  <a:lnTo>
                    <a:pt x="21704" y="51054"/>
                  </a:lnTo>
                  <a:lnTo>
                    <a:pt x="21971" y="49530"/>
                  </a:lnTo>
                  <a:lnTo>
                    <a:pt x="19431" y="51054"/>
                  </a:lnTo>
                  <a:lnTo>
                    <a:pt x="19431" y="48768"/>
                  </a:lnTo>
                  <a:lnTo>
                    <a:pt x="19431" y="46228"/>
                  </a:lnTo>
                  <a:lnTo>
                    <a:pt x="19431" y="40640"/>
                  </a:lnTo>
                  <a:lnTo>
                    <a:pt x="18542" y="42545"/>
                  </a:lnTo>
                  <a:lnTo>
                    <a:pt x="17526" y="44450"/>
                  </a:lnTo>
                  <a:lnTo>
                    <a:pt x="16637" y="46228"/>
                  </a:lnTo>
                  <a:lnTo>
                    <a:pt x="16217" y="45466"/>
                  </a:lnTo>
                  <a:lnTo>
                    <a:pt x="15494" y="44196"/>
                  </a:lnTo>
                  <a:lnTo>
                    <a:pt x="15494" y="42164"/>
                  </a:lnTo>
                  <a:lnTo>
                    <a:pt x="15494" y="39116"/>
                  </a:lnTo>
                  <a:lnTo>
                    <a:pt x="14732" y="39116"/>
                  </a:lnTo>
                  <a:lnTo>
                    <a:pt x="13589" y="42164"/>
                  </a:lnTo>
                  <a:lnTo>
                    <a:pt x="13500" y="41910"/>
                  </a:lnTo>
                  <a:lnTo>
                    <a:pt x="11557" y="41910"/>
                  </a:lnTo>
                  <a:lnTo>
                    <a:pt x="11557" y="50165"/>
                  </a:lnTo>
                  <a:lnTo>
                    <a:pt x="10287" y="52451"/>
                  </a:lnTo>
                  <a:lnTo>
                    <a:pt x="5842" y="48768"/>
                  </a:lnTo>
                  <a:lnTo>
                    <a:pt x="6311" y="49149"/>
                  </a:lnTo>
                  <a:lnTo>
                    <a:pt x="7493" y="49149"/>
                  </a:lnTo>
                  <a:lnTo>
                    <a:pt x="11557" y="50165"/>
                  </a:lnTo>
                  <a:lnTo>
                    <a:pt x="11557" y="41910"/>
                  </a:lnTo>
                  <a:lnTo>
                    <a:pt x="7747" y="41910"/>
                  </a:lnTo>
                  <a:lnTo>
                    <a:pt x="5969" y="41910"/>
                  </a:lnTo>
                  <a:lnTo>
                    <a:pt x="5588" y="42799"/>
                  </a:lnTo>
                  <a:lnTo>
                    <a:pt x="7747" y="44450"/>
                  </a:lnTo>
                  <a:lnTo>
                    <a:pt x="6985" y="45466"/>
                  </a:lnTo>
                  <a:lnTo>
                    <a:pt x="3937" y="44958"/>
                  </a:lnTo>
                  <a:lnTo>
                    <a:pt x="3810" y="45847"/>
                  </a:lnTo>
                  <a:lnTo>
                    <a:pt x="3429" y="47269"/>
                  </a:lnTo>
                  <a:lnTo>
                    <a:pt x="4267" y="48729"/>
                  </a:lnTo>
                  <a:lnTo>
                    <a:pt x="5842" y="49149"/>
                  </a:lnTo>
                  <a:lnTo>
                    <a:pt x="5969" y="53200"/>
                  </a:lnTo>
                  <a:lnTo>
                    <a:pt x="7061" y="54927"/>
                  </a:lnTo>
                  <a:lnTo>
                    <a:pt x="8763" y="55753"/>
                  </a:lnTo>
                  <a:lnTo>
                    <a:pt x="9906" y="55753"/>
                  </a:lnTo>
                  <a:lnTo>
                    <a:pt x="14351" y="54991"/>
                  </a:lnTo>
                  <a:lnTo>
                    <a:pt x="13843" y="56515"/>
                  </a:lnTo>
                  <a:lnTo>
                    <a:pt x="10541" y="55753"/>
                  </a:lnTo>
                  <a:lnTo>
                    <a:pt x="9779" y="59563"/>
                  </a:lnTo>
                  <a:lnTo>
                    <a:pt x="17018" y="59563"/>
                  </a:lnTo>
                  <a:lnTo>
                    <a:pt x="19304" y="63246"/>
                  </a:lnTo>
                  <a:lnTo>
                    <a:pt x="22352" y="66294"/>
                  </a:lnTo>
                  <a:lnTo>
                    <a:pt x="25908" y="68834"/>
                  </a:lnTo>
                  <a:lnTo>
                    <a:pt x="23368" y="68834"/>
                  </a:lnTo>
                  <a:lnTo>
                    <a:pt x="22860" y="70358"/>
                  </a:lnTo>
                  <a:lnTo>
                    <a:pt x="29718" y="73025"/>
                  </a:lnTo>
                  <a:lnTo>
                    <a:pt x="25908" y="75565"/>
                  </a:lnTo>
                  <a:lnTo>
                    <a:pt x="23622" y="72009"/>
                  </a:lnTo>
                  <a:lnTo>
                    <a:pt x="22987" y="74295"/>
                  </a:lnTo>
                  <a:lnTo>
                    <a:pt x="22948" y="74676"/>
                  </a:lnTo>
                  <a:lnTo>
                    <a:pt x="22860" y="76327"/>
                  </a:lnTo>
                  <a:lnTo>
                    <a:pt x="23736" y="78041"/>
                  </a:lnTo>
                  <a:lnTo>
                    <a:pt x="26543" y="79629"/>
                  </a:lnTo>
                  <a:lnTo>
                    <a:pt x="32766" y="78232"/>
                  </a:lnTo>
                  <a:lnTo>
                    <a:pt x="30226" y="82296"/>
                  </a:lnTo>
                  <a:lnTo>
                    <a:pt x="25781" y="80264"/>
                  </a:lnTo>
                  <a:lnTo>
                    <a:pt x="25781" y="83312"/>
                  </a:lnTo>
                  <a:lnTo>
                    <a:pt x="28702" y="86995"/>
                  </a:lnTo>
                  <a:lnTo>
                    <a:pt x="31750" y="86233"/>
                  </a:lnTo>
                  <a:lnTo>
                    <a:pt x="33528" y="82931"/>
                  </a:lnTo>
                  <a:lnTo>
                    <a:pt x="35052" y="86233"/>
                  </a:lnTo>
                  <a:lnTo>
                    <a:pt x="33020" y="87122"/>
                  </a:lnTo>
                  <a:lnTo>
                    <a:pt x="35560" y="87630"/>
                  </a:lnTo>
                  <a:lnTo>
                    <a:pt x="36830" y="85217"/>
                  </a:lnTo>
                  <a:lnTo>
                    <a:pt x="38608" y="85344"/>
                  </a:lnTo>
                  <a:lnTo>
                    <a:pt x="47332" y="91325"/>
                  </a:lnTo>
                  <a:lnTo>
                    <a:pt x="47967" y="89662"/>
                  </a:lnTo>
                  <a:lnTo>
                    <a:pt x="48006" y="88773"/>
                  </a:lnTo>
                  <a:close/>
                </a:path>
                <a:path w="81915" h="104139">
                  <a:moveTo>
                    <a:pt x="80772" y="88265"/>
                  </a:moveTo>
                  <a:lnTo>
                    <a:pt x="79616" y="87731"/>
                  </a:lnTo>
                  <a:lnTo>
                    <a:pt x="78359" y="87477"/>
                  </a:lnTo>
                  <a:lnTo>
                    <a:pt x="77089" y="87503"/>
                  </a:lnTo>
                  <a:lnTo>
                    <a:pt x="77851" y="88519"/>
                  </a:lnTo>
                  <a:lnTo>
                    <a:pt x="75514" y="88950"/>
                  </a:lnTo>
                  <a:lnTo>
                    <a:pt x="73266" y="89814"/>
                  </a:lnTo>
                  <a:lnTo>
                    <a:pt x="71247" y="91059"/>
                  </a:lnTo>
                  <a:lnTo>
                    <a:pt x="70485" y="91694"/>
                  </a:lnTo>
                  <a:lnTo>
                    <a:pt x="69977" y="91059"/>
                  </a:lnTo>
                  <a:lnTo>
                    <a:pt x="69291" y="90551"/>
                  </a:lnTo>
                  <a:lnTo>
                    <a:pt x="68732" y="89903"/>
                  </a:lnTo>
                  <a:lnTo>
                    <a:pt x="68326" y="89154"/>
                  </a:lnTo>
                  <a:lnTo>
                    <a:pt x="67691" y="88773"/>
                  </a:lnTo>
                  <a:lnTo>
                    <a:pt x="67691" y="92202"/>
                  </a:lnTo>
                  <a:lnTo>
                    <a:pt x="61849" y="87376"/>
                  </a:lnTo>
                  <a:lnTo>
                    <a:pt x="61252" y="91325"/>
                  </a:lnTo>
                  <a:lnTo>
                    <a:pt x="61163" y="91694"/>
                  </a:lnTo>
                  <a:lnTo>
                    <a:pt x="60452" y="93472"/>
                  </a:lnTo>
                  <a:lnTo>
                    <a:pt x="59740" y="92710"/>
                  </a:lnTo>
                  <a:lnTo>
                    <a:pt x="58674" y="91567"/>
                  </a:lnTo>
                  <a:lnTo>
                    <a:pt x="56896" y="89535"/>
                  </a:lnTo>
                  <a:lnTo>
                    <a:pt x="54991" y="87630"/>
                  </a:lnTo>
                  <a:lnTo>
                    <a:pt x="54991" y="92710"/>
                  </a:lnTo>
                  <a:lnTo>
                    <a:pt x="53467" y="92710"/>
                  </a:lnTo>
                  <a:lnTo>
                    <a:pt x="49530" y="89662"/>
                  </a:lnTo>
                  <a:lnTo>
                    <a:pt x="48387" y="89662"/>
                  </a:lnTo>
                  <a:lnTo>
                    <a:pt x="49657" y="92583"/>
                  </a:lnTo>
                  <a:lnTo>
                    <a:pt x="44704" y="93726"/>
                  </a:lnTo>
                  <a:lnTo>
                    <a:pt x="44272" y="94107"/>
                  </a:lnTo>
                  <a:lnTo>
                    <a:pt x="43967" y="94437"/>
                  </a:lnTo>
                  <a:lnTo>
                    <a:pt x="43688" y="94869"/>
                  </a:lnTo>
                  <a:lnTo>
                    <a:pt x="42545" y="96520"/>
                  </a:lnTo>
                  <a:lnTo>
                    <a:pt x="43154" y="96748"/>
                  </a:lnTo>
                  <a:lnTo>
                    <a:pt x="43840" y="96748"/>
                  </a:lnTo>
                  <a:lnTo>
                    <a:pt x="44450" y="96520"/>
                  </a:lnTo>
                  <a:lnTo>
                    <a:pt x="45212" y="95504"/>
                  </a:lnTo>
                  <a:lnTo>
                    <a:pt x="45389" y="96012"/>
                  </a:lnTo>
                  <a:lnTo>
                    <a:pt x="45440" y="96520"/>
                  </a:lnTo>
                  <a:lnTo>
                    <a:pt x="45339" y="97536"/>
                  </a:lnTo>
                  <a:lnTo>
                    <a:pt x="47117" y="97028"/>
                  </a:lnTo>
                  <a:lnTo>
                    <a:pt x="48336" y="95504"/>
                  </a:lnTo>
                  <a:lnTo>
                    <a:pt x="49149" y="94488"/>
                  </a:lnTo>
                  <a:lnTo>
                    <a:pt x="52451" y="96012"/>
                  </a:lnTo>
                  <a:lnTo>
                    <a:pt x="48514" y="98171"/>
                  </a:lnTo>
                  <a:lnTo>
                    <a:pt x="49276" y="101473"/>
                  </a:lnTo>
                  <a:lnTo>
                    <a:pt x="52324" y="99822"/>
                  </a:lnTo>
                  <a:lnTo>
                    <a:pt x="53848" y="99822"/>
                  </a:lnTo>
                  <a:lnTo>
                    <a:pt x="56134" y="95250"/>
                  </a:lnTo>
                  <a:lnTo>
                    <a:pt x="57912" y="97790"/>
                  </a:lnTo>
                  <a:lnTo>
                    <a:pt x="54356" y="100330"/>
                  </a:lnTo>
                  <a:lnTo>
                    <a:pt x="55880" y="103886"/>
                  </a:lnTo>
                  <a:lnTo>
                    <a:pt x="58039" y="103124"/>
                  </a:lnTo>
                  <a:lnTo>
                    <a:pt x="60071" y="101092"/>
                  </a:lnTo>
                  <a:lnTo>
                    <a:pt x="62738" y="95758"/>
                  </a:lnTo>
                  <a:lnTo>
                    <a:pt x="64008" y="98044"/>
                  </a:lnTo>
                  <a:lnTo>
                    <a:pt x="61214" y="100838"/>
                  </a:lnTo>
                  <a:lnTo>
                    <a:pt x="62738" y="103378"/>
                  </a:lnTo>
                  <a:lnTo>
                    <a:pt x="64516" y="102108"/>
                  </a:lnTo>
                  <a:lnTo>
                    <a:pt x="66802" y="99060"/>
                  </a:lnTo>
                  <a:lnTo>
                    <a:pt x="67183" y="96901"/>
                  </a:lnTo>
                  <a:lnTo>
                    <a:pt x="68541" y="95758"/>
                  </a:lnTo>
                  <a:lnTo>
                    <a:pt x="69138" y="95250"/>
                  </a:lnTo>
                  <a:lnTo>
                    <a:pt x="70040" y="94488"/>
                  </a:lnTo>
                  <a:lnTo>
                    <a:pt x="70485" y="94107"/>
                  </a:lnTo>
                  <a:lnTo>
                    <a:pt x="70358" y="94615"/>
                  </a:lnTo>
                  <a:lnTo>
                    <a:pt x="71120" y="94361"/>
                  </a:lnTo>
                  <a:lnTo>
                    <a:pt x="71323" y="94107"/>
                  </a:lnTo>
                  <a:lnTo>
                    <a:pt x="71805" y="93472"/>
                  </a:lnTo>
                  <a:lnTo>
                    <a:pt x="72390" y="92710"/>
                  </a:lnTo>
                  <a:lnTo>
                    <a:pt x="73164" y="92202"/>
                  </a:lnTo>
                  <a:lnTo>
                    <a:pt x="73952" y="91694"/>
                  </a:lnTo>
                  <a:lnTo>
                    <a:pt x="76073" y="90297"/>
                  </a:lnTo>
                  <a:lnTo>
                    <a:pt x="80772" y="90297"/>
                  </a:lnTo>
                  <a:lnTo>
                    <a:pt x="80772" y="88265"/>
                  </a:lnTo>
                  <a:close/>
                </a:path>
                <a:path w="81915" h="104139">
                  <a:moveTo>
                    <a:pt x="81546" y="91059"/>
                  </a:moveTo>
                  <a:lnTo>
                    <a:pt x="78714" y="92405"/>
                  </a:lnTo>
                  <a:lnTo>
                    <a:pt x="76060" y="94107"/>
                  </a:lnTo>
                  <a:lnTo>
                    <a:pt x="73672" y="96139"/>
                  </a:lnTo>
                  <a:lnTo>
                    <a:pt x="72186" y="97078"/>
                  </a:lnTo>
                  <a:lnTo>
                    <a:pt x="71043" y="98450"/>
                  </a:lnTo>
                  <a:lnTo>
                    <a:pt x="70370" y="100076"/>
                  </a:lnTo>
                  <a:lnTo>
                    <a:pt x="73672" y="99568"/>
                  </a:lnTo>
                  <a:lnTo>
                    <a:pt x="76339" y="97028"/>
                  </a:lnTo>
                  <a:lnTo>
                    <a:pt x="78625" y="94996"/>
                  </a:lnTo>
                  <a:lnTo>
                    <a:pt x="81546" y="93472"/>
                  </a:lnTo>
                  <a:lnTo>
                    <a:pt x="81546" y="91059"/>
                  </a:lnTo>
                  <a:close/>
                </a:path>
              </a:pathLst>
            </a:custGeom>
            <a:solidFill>
              <a:srgbClr val="99A069"/>
            </a:solidFill>
          </p:spPr>
          <p:txBody>
            <a:bodyPr wrap="square" lIns="0" tIns="0" rIns="0" bIns="0" rtlCol="0"/>
            <a:lstStyle/>
            <a:p>
              <a:endParaRPr dirty="0"/>
            </a:p>
          </p:txBody>
        </p:sp>
        <p:sp>
          <p:nvSpPr>
            <p:cNvPr id="108" name="object 108"/>
            <p:cNvSpPr/>
            <p:nvPr/>
          </p:nvSpPr>
          <p:spPr>
            <a:xfrm>
              <a:off x="7849100" y="4501278"/>
              <a:ext cx="83820" cy="99695"/>
            </a:xfrm>
            <a:custGeom>
              <a:avLst/>
              <a:gdLst/>
              <a:ahLst/>
              <a:cxnLst/>
              <a:rect l="l" t="t" r="r" b="b"/>
              <a:pathLst>
                <a:path w="83820" h="99695">
                  <a:moveTo>
                    <a:pt x="71603" y="93258"/>
                  </a:moveTo>
                  <a:lnTo>
                    <a:pt x="68489" y="96901"/>
                  </a:lnTo>
                  <a:lnTo>
                    <a:pt x="67659" y="99568"/>
                  </a:lnTo>
                  <a:lnTo>
                    <a:pt x="71603" y="93258"/>
                  </a:lnTo>
                  <a:close/>
                </a:path>
                <a:path w="83820" h="99695">
                  <a:moveTo>
                    <a:pt x="74390" y="97028"/>
                  </a:moveTo>
                  <a:lnTo>
                    <a:pt x="73590" y="97155"/>
                  </a:lnTo>
                  <a:lnTo>
                    <a:pt x="72879" y="97663"/>
                  </a:lnTo>
                  <a:lnTo>
                    <a:pt x="72667" y="98166"/>
                  </a:lnTo>
                  <a:lnTo>
                    <a:pt x="72625" y="98425"/>
                  </a:lnTo>
                  <a:lnTo>
                    <a:pt x="72892" y="99187"/>
                  </a:lnTo>
                  <a:lnTo>
                    <a:pt x="73488" y="99441"/>
                  </a:lnTo>
                  <a:lnTo>
                    <a:pt x="74009" y="99187"/>
                  </a:lnTo>
                  <a:lnTo>
                    <a:pt x="74758" y="99187"/>
                  </a:lnTo>
                  <a:lnTo>
                    <a:pt x="75432" y="98806"/>
                  </a:lnTo>
                  <a:lnTo>
                    <a:pt x="75673" y="98298"/>
                  </a:lnTo>
                  <a:lnTo>
                    <a:pt x="75660" y="97790"/>
                  </a:lnTo>
                  <a:lnTo>
                    <a:pt x="74644" y="97790"/>
                  </a:lnTo>
                  <a:lnTo>
                    <a:pt x="74390" y="97028"/>
                  </a:lnTo>
                  <a:close/>
                </a:path>
                <a:path w="83820" h="99695">
                  <a:moveTo>
                    <a:pt x="69564" y="93662"/>
                  </a:moveTo>
                  <a:lnTo>
                    <a:pt x="68828" y="94742"/>
                  </a:lnTo>
                  <a:lnTo>
                    <a:pt x="68243" y="96012"/>
                  </a:lnTo>
                  <a:lnTo>
                    <a:pt x="67776" y="97155"/>
                  </a:lnTo>
                  <a:lnTo>
                    <a:pt x="67293" y="98166"/>
                  </a:lnTo>
                  <a:lnTo>
                    <a:pt x="66643" y="99060"/>
                  </a:lnTo>
                  <a:lnTo>
                    <a:pt x="68487" y="96901"/>
                  </a:lnTo>
                  <a:lnTo>
                    <a:pt x="68763" y="96012"/>
                  </a:lnTo>
                  <a:lnTo>
                    <a:pt x="69564" y="94361"/>
                  </a:lnTo>
                  <a:lnTo>
                    <a:pt x="69564" y="93662"/>
                  </a:lnTo>
                  <a:close/>
                </a:path>
                <a:path w="83820" h="99695">
                  <a:moveTo>
                    <a:pt x="60609" y="87249"/>
                  </a:moveTo>
                  <a:lnTo>
                    <a:pt x="58007" y="87249"/>
                  </a:lnTo>
                  <a:lnTo>
                    <a:pt x="59518" y="89154"/>
                  </a:lnTo>
                  <a:lnTo>
                    <a:pt x="61146" y="91694"/>
                  </a:lnTo>
                  <a:lnTo>
                    <a:pt x="61273" y="92075"/>
                  </a:lnTo>
                  <a:lnTo>
                    <a:pt x="61055" y="92837"/>
                  </a:lnTo>
                  <a:lnTo>
                    <a:pt x="63087" y="92837"/>
                  </a:lnTo>
                  <a:lnTo>
                    <a:pt x="62998" y="95504"/>
                  </a:lnTo>
                  <a:lnTo>
                    <a:pt x="62643" y="96520"/>
                  </a:lnTo>
                  <a:lnTo>
                    <a:pt x="61944" y="98933"/>
                  </a:lnTo>
                  <a:lnTo>
                    <a:pt x="62376" y="97917"/>
                  </a:lnTo>
                  <a:lnTo>
                    <a:pt x="62935" y="96901"/>
                  </a:lnTo>
                  <a:lnTo>
                    <a:pt x="64357" y="94742"/>
                  </a:lnTo>
                  <a:lnTo>
                    <a:pt x="64865" y="93345"/>
                  </a:lnTo>
                  <a:lnTo>
                    <a:pt x="65119" y="93218"/>
                  </a:lnTo>
                  <a:lnTo>
                    <a:pt x="66770" y="93218"/>
                  </a:lnTo>
                  <a:lnTo>
                    <a:pt x="66696" y="92456"/>
                  </a:lnTo>
                  <a:lnTo>
                    <a:pt x="65881" y="91059"/>
                  </a:lnTo>
                  <a:lnTo>
                    <a:pt x="65799" y="90805"/>
                  </a:lnTo>
                  <a:lnTo>
                    <a:pt x="62198" y="90805"/>
                  </a:lnTo>
                  <a:lnTo>
                    <a:pt x="60609" y="87249"/>
                  </a:lnTo>
                  <a:close/>
                </a:path>
                <a:path w="83820" h="99695">
                  <a:moveTo>
                    <a:pt x="75914" y="97790"/>
                  </a:moveTo>
                  <a:lnTo>
                    <a:pt x="75787" y="98425"/>
                  </a:lnTo>
                  <a:lnTo>
                    <a:pt x="75914" y="97790"/>
                  </a:lnTo>
                  <a:close/>
                </a:path>
                <a:path w="83820" h="99695">
                  <a:moveTo>
                    <a:pt x="83788" y="91694"/>
                  </a:moveTo>
                  <a:lnTo>
                    <a:pt x="75914" y="97790"/>
                  </a:lnTo>
                  <a:lnTo>
                    <a:pt x="77311" y="96520"/>
                  </a:lnTo>
                  <a:lnTo>
                    <a:pt x="79216" y="94615"/>
                  </a:lnTo>
                  <a:lnTo>
                    <a:pt x="80575" y="93472"/>
                  </a:lnTo>
                  <a:lnTo>
                    <a:pt x="82124" y="92456"/>
                  </a:lnTo>
                  <a:lnTo>
                    <a:pt x="83788" y="91694"/>
                  </a:lnTo>
                  <a:close/>
                </a:path>
                <a:path w="83820" h="99695">
                  <a:moveTo>
                    <a:pt x="55298" y="89154"/>
                  </a:moveTo>
                  <a:lnTo>
                    <a:pt x="52038" y="89154"/>
                  </a:lnTo>
                  <a:lnTo>
                    <a:pt x="52597" y="89916"/>
                  </a:lnTo>
                  <a:lnTo>
                    <a:pt x="53232" y="90551"/>
                  </a:lnTo>
                  <a:lnTo>
                    <a:pt x="53943" y="91059"/>
                  </a:lnTo>
                  <a:lnTo>
                    <a:pt x="54553" y="91694"/>
                  </a:lnTo>
                  <a:lnTo>
                    <a:pt x="55239" y="92202"/>
                  </a:lnTo>
                  <a:lnTo>
                    <a:pt x="55975" y="92583"/>
                  </a:lnTo>
                  <a:lnTo>
                    <a:pt x="58007" y="92583"/>
                  </a:lnTo>
                  <a:lnTo>
                    <a:pt x="57953" y="92964"/>
                  </a:lnTo>
                  <a:lnTo>
                    <a:pt x="57833" y="93542"/>
                  </a:lnTo>
                  <a:lnTo>
                    <a:pt x="56356" y="95758"/>
                  </a:lnTo>
                  <a:lnTo>
                    <a:pt x="55213" y="97155"/>
                  </a:lnTo>
                  <a:lnTo>
                    <a:pt x="55988" y="96393"/>
                  </a:lnTo>
                  <a:lnTo>
                    <a:pt x="56900" y="95250"/>
                  </a:lnTo>
                  <a:lnTo>
                    <a:pt x="57372" y="94615"/>
                  </a:lnTo>
                  <a:lnTo>
                    <a:pt x="59023" y="92837"/>
                  </a:lnTo>
                  <a:lnTo>
                    <a:pt x="60420" y="92837"/>
                  </a:lnTo>
                  <a:lnTo>
                    <a:pt x="60303" y="91948"/>
                  </a:lnTo>
                  <a:lnTo>
                    <a:pt x="56483" y="91821"/>
                  </a:lnTo>
                  <a:lnTo>
                    <a:pt x="55298" y="89154"/>
                  </a:lnTo>
                  <a:close/>
                </a:path>
                <a:path w="83820" h="99695">
                  <a:moveTo>
                    <a:pt x="46887" y="93542"/>
                  </a:moveTo>
                  <a:lnTo>
                    <a:pt x="46704" y="93599"/>
                  </a:lnTo>
                  <a:lnTo>
                    <a:pt x="45307" y="96012"/>
                  </a:lnTo>
                  <a:lnTo>
                    <a:pt x="46887" y="93542"/>
                  </a:lnTo>
                  <a:close/>
                </a:path>
                <a:path w="83820" h="99695">
                  <a:moveTo>
                    <a:pt x="80334" y="88900"/>
                  </a:moveTo>
                  <a:lnTo>
                    <a:pt x="74758" y="92964"/>
                  </a:lnTo>
                  <a:lnTo>
                    <a:pt x="74200" y="93599"/>
                  </a:lnTo>
                  <a:lnTo>
                    <a:pt x="73501" y="94107"/>
                  </a:lnTo>
                  <a:lnTo>
                    <a:pt x="74771" y="93472"/>
                  </a:lnTo>
                  <a:lnTo>
                    <a:pt x="76232" y="91694"/>
                  </a:lnTo>
                  <a:lnTo>
                    <a:pt x="76689" y="91186"/>
                  </a:lnTo>
                  <a:lnTo>
                    <a:pt x="78073" y="90424"/>
                  </a:lnTo>
                  <a:lnTo>
                    <a:pt x="79597" y="90043"/>
                  </a:lnTo>
                  <a:lnTo>
                    <a:pt x="82582" y="90043"/>
                  </a:lnTo>
                  <a:lnTo>
                    <a:pt x="82137" y="89789"/>
                  </a:lnTo>
                  <a:lnTo>
                    <a:pt x="81350" y="89281"/>
                  </a:lnTo>
                  <a:lnTo>
                    <a:pt x="80334" y="88900"/>
                  </a:lnTo>
                  <a:close/>
                </a:path>
                <a:path w="83820" h="99695">
                  <a:moveTo>
                    <a:pt x="68306" y="87503"/>
                  </a:moveTo>
                  <a:lnTo>
                    <a:pt x="65119" y="87503"/>
                  </a:lnTo>
                  <a:lnTo>
                    <a:pt x="65513" y="88773"/>
                  </a:lnTo>
                  <a:lnTo>
                    <a:pt x="66176" y="90043"/>
                  </a:lnTo>
                  <a:lnTo>
                    <a:pt x="66643" y="90805"/>
                  </a:lnTo>
                  <a:lnTo>
                    <a:pt x="67532" y="92075"/>
                  </a:lnTo>
                  <a:lnTo>
                    <a:pt x="67913" y="93218"/>
                  </a:lnTo>
                  <a:lnTo>
                    <a:pt x="69564" y="93218"/>
                  </a:lnTo>
                  <a:lnTo>
                    <a:pt x="69564" y="93662"/>
                  </a:lnTo>
                  <a:lnTo>
                    <a:pt x="70225" y="92837"/>
                  </a:lnTo>
                  <a:lnTo>
                    <a:pt x="70115" y="91186"/>
                  </a:lnTo>
                  <a:lnTo>
                    <a:pt x="69691" y="90678"/>
                  </a:lnTo>
                  <a:lnTo>
                    <a:pt x="69590" y="90424"/>
                  </a:lnTo>
                  <a:lnTo>
                    <a:pt x="69539" y="89789"/>
                  </a:lnTo>
                  <a:lnTo>
                    <a:pt x="68929" y="89789"/>
                  </a:lnTo>
                  <a:lnTo>
                    <a:pt x="68306" y="87503"/>
                  </a:lnTo>
                  <a:close/>
                </a:path>
                <a:path w="83820" h="99695">
                  <a:moveTo>
                    <a:pt x="48736" y="91059"/>
                  </a:moveTo>
                  <a:lnTo>
                    <a:pt x="46887" y="93542"/>
                  </a:lnTo>
                  <a:lnTo>
                    <a:pt x="48355" y="93091"/>
                  </a:lnTo>
                  <a:lnTo>
                    <a:pt x="50362" y="92710"/>
                  </a:lnTo>
                  <a:lnTo>
                    <a:pt x="52406" y="92456"/>
                  </a:lnTo>
                  <a:lnTo>
                    <a:pt x="54451" y="92329"/>
                  </a:lnTo>
                  <a:lnTo>
                    <a:pt x="53994" y="92075"/>
                  </a:lnTo>
                  <a:lnTo>
                    <a:pt x="53562" y="91694"/>
                  </a:lnTo>
                  <a:lnTo>
                    <a:pt x="53181" y="91313"/>
                  </a:lnTo>
                  <a:lnTo>
                    <a:pt x="49625" y="91313"/>
                  </a:lnTo>
                  <a:lnTo>
                    <a:pt x="48736" y="91059"/>
                  </a:lnTo>
                  <a:close/>
                </a:path>
                <a:path w="83820" h="99695">
                  <a:moveTo>
                    <a:pt x="72723" y="91948"/>
                  </a:moveTo>
                  <a:lnTo>
                    <a:pt x="72422" y="91948"/>
                  </a:lnTo>
                  <a:lnTo>
                    <a:pt x="71603" y="93258"/>
                  </a:lnTo>
                  <a:lnTo>
                    <a:pt x="72723" y="91948"/>
                  </a:lnTo>
                  <a:close/>
                </a:path>
                <a:path w="83820" h="99695">
                  <a:moveTo>
                    <a:pt x="63087" y="92837"/>
                  </a:moveTo>
                  <a:lnTo>
                    <a:pt x="61563" y="92837"/>
                  </a:lnTo>
                  <a:lnTo>
                    <a:pt x="62071" y="92964"/>
                  </a:lnTo>
                  <a:lnTo>
                    <a:pt x="62579" y="92964"/>
                  </a:lnTo>
                  <a:lnTo>
                    <a:pt x="63087" y="92837"/>
                  </a:lnTo>
                  <a:close/>
                </a:path>
                <a:path w="83820" h="99695">
                  <a:moveTo>
                    <a:pt x="70834" y="86868"/>
                  </a:moveTo>
                  <a:lnTo>
                    <a:pt x="69564" y="86868"/>
                  </a:lnTo>
                  <a:lnTo>
                    <a:pt x="70199" y="89789"/>
                  </a:lnTo>
                  <a:lnTo>
                    <a:pt x="69932" y="89789"/>
                  </a:lnTo>
                  <a:lnTo>
                    <a:pt x="70275" y="90424"/>
                  </a:lnTo>
                  <a:lnTo>
                    <a:pt x="71977" y="91948"/>
                  </a:lnTo>
                  <a:lnTo>
                    <a:pt x="72422" y="91948"/>
                  </a:lnTo>
                  <a:lnTo>
                    <a:pt x="73374" y="90424"/>
                  </a:lnTo>
                  <a:lnTo>
                    <a:pt x="71088" y="90424"/>
                  </a:lnTo>
                  <a:lnTo>
                    <a:pt x="70834" y="86868"/>
                  </a:lnTo>
                  <a:close/>
                </a:path>
                <a:path w="83820" h="99695">
                  <a:moveTo>
                    <a:pt x="73374" y="91186"/>
                  </a:moveTo>
                  <a:lnTo>
                    <a:pt x="72723" y="91948"/>
                  </a:lnTo>
                  <a:lnTo>
                    <a:pt x="73374" y="91948"/>
                  </a:lnTo>
                  <a:lnTo>
                    <a:pt x="73374" y="91186"/>
                  </a:lnTo>
                  <a:close/>
                </a:path>
                <a:path w="83820" h="99695">
                  <a:moveTo>
                    <a:pt x="59531" y="84836"/>
                  </a:moveTo>
                  <a:lnTo>
                    <a:pt x="55213" y="85344"/>
                  </a:lnTo>
                  <a:lnTo>
                    <a:pt x="55188" y="86868"/>
                  </a:lnTo>
                  <a:lnTo>
                    <a:pt x="55340" y="87630"/>
                  </a:lnTo>
                  <a:lnTo>
                    <a:pt x="57499" y="87757"/>
                  </a:lnTo>
                  <a:lnTo>
                    <a:pt x="56483" y="91821"/>
                  </a:lnTo>
                  <a:lnTo>
                    <a:pt x="60244" y="91821"/>
                  </a:lnTo>
                  <a:lnTo>
                    <a:pt x="59658" y="90551"/>
                  </a:lnTo>
                  <a:lnTo>
                    <a:pt x="59049" y="89535"/>
                  </a:lnTo>
                  <a:lnTo>
                    <a:pt x="58447" y="88265"/>
                  </a:lnTo>
                  <a:lnTo>
                    <a:pt x="58007" y="87249"/>
                  </a:lnTo>
                  <a:lnTo>
                    <a:pt x="60609" y="87249"/>
                  </a:lnTo>
                  <a:lnTo>
                    <a:pt x="59531" y="84836"/>
                  </a:lnTo>
                  <a:close/>
                </a:path>
                <a:path w="83820" h="99695">
                  <a:moveTo>
                    <a:pt x="54451" y="87249"/>
                  </a:moveTo>
                  <a:lnTo>
                    <a:pt x="50641" y="88265"/>
                  </a:lnTo>
                  <a:lnTo>
                    <a:pt x="50387" y="88519"/>
                  </a:lnTo>
                  <a:lnTo>
                    <a:pt x="50336" y="88773"/>
                  </a:lnTo>
                  <a:lnTo>
                    <a:pt x="50228" y="89916"/>
                  </a:lnTo>
                  <a:lnTo>
                    <a:pt x="50895" y="90805"/>
                  </a:lnTo>
                  <a:lnTo>
                    <a:pt x="49625" y="91313"/>
                  </a:lnTo>
                  <a:lnTo>
                    <a:pt x="53181" y="91313"/>
                  </a:lnTo>
                  <a:lnTo>
                    <a:pt x="52673" y="90678"/>
                  </a:lnTo>
                  <a:lnTo>
                    <a:pt x="52292" y="90043"/>
                  </a:lnTo>
                  <a:lnTo>
                    <a:pt x="52038" y="89154"/>
                  </a:lnTo>
                  <a:lnTo>
                    <a:pt x="55298" y="89154"/>
                  </a:lnTo>
                  <a:lnTo>
                    <a:pt x="54451" y="87249"/>
                  </a:lnTo>
                  <a:close/>
                </a:path>
                <a:path w="83820" h="99695">
                  <a:moveTo>
                    <a:pt x="83534" y="89789"/>
                  </a:moveTo>
                  <a:lnTo>
                    <a:pt x="83102" y="90043"/>
                  </a:lnTo>
                  <a:lnTo>
                    <a:pt x="81375" y="90043"/>
                  </a:lnTo>
                  <a:lnTo>
                    <a:pt x="82010" y="90805"/>
                  </a:lnTo>
                  <a:lnTo>
                    <a:pt x="82505" y="91059"/>
                  </a:lnTo>
                  <a:lnTo>
                    <a:pt x="83039" y="91059"/>
                  </a:lnTo>
                  <a:lnTo>
                    <a:pt x="83534" y="90805"/>
                  </a:lnTo>
                  <a:lnTo>
                    <a:pt x="83534" y="89789"/>
                  </a:lnTo>
                  <a:close/>
                </a:path>
                <a:path w="83820" h="99695">
                  <a:moveTo>
                    <a:pt x="67405" y="84201"/>
                  </a:moveTo>
                  <a:lnTo>
                    <a:pt x="61055" y="84455"/>
                  </a:lnTo>
                  <a:lnTo>
                    <a:pt x="61690" y="85090"/>
                  </a:lnTo>
                  <a:lnTo>
                    <a:pt x="61634" y="85344"/>
                  </a:lnTo>
                  <a:lnTo>
                    <a:pt x="61544" y="86360"/>
                  </a:lnTo>
                  <a:lnTo>
                    <a:pt x="64230" y="89535"/>
                  </a:lnTo>
                  <a:lnTo>
                    <a:pt x="62198" y="90805"/>
                  </a:lnTo>
                  <a:lnTo>
                    <a:pt x="65799" y="90805"/>
                  </a:lnTo>
                  <a:lnTo>
                    <a:pt x="65554" y="90043"/>
                  </a:lnTo>
                  <a:lnTo>
                    <a:pt x="65315" y="89027"/>
                  </a:lnTo>
                  <a:lnTo>
                    <a:pt x="65203" y="88265"/>
                  </a:lnTo>
                  <a:lnTo>
                    <a:pt x="65119" y="87503"/>
                  </a:lnTo>
                  <a:lnTo>
                    <a:pt x="68306" y="87503"/>
                  </a:lnTo>
                  <a:lnTo>
                    <a:pt x="67405" y="84201"/>
                  </a:lnTo>
                  <a:close/>
                </a:path>
                <a:path w="83820" h="99695">
                  <a:moveTo>
                    <a:pt x="69691" y="89154"/>
                  </a:moveTo>
                  <a:lnTo>
                    <a:pt x="69539" y="89789"/>
                  </a:lnTo>
                  <a:lnTo>
                    <a:pt x="69932" y="89789"/>
                  </a:lnTo>
                  <a:lnTo>
                    <a:pt x="69691" y="89154"/>
                  </a:lnTo>
                  <a:close/>
                </a:path>
                <a:path w="83820" h="99695">
                  <a:moveTo>
                    <a:pt x="42005" y="80137"/>
                  </a:moveTo>
                  <a:lnTo>
                    <a:pt x="38322" y="80137"/>
                  </a:lnTo>
                  <a:lnTo>
                    <a:pt x="39135" y="80772"/>
                  </a:lnTo>
                  <a:lnTo>
                    <a:pt x="39389" y="81153"/>
                  </a:lnTo>
                  <a:lnTo>
                    <a:pt x="39592" y="81407"/>
                  </a:lnTo>
                  <a:lnTo>
                    <a:pt x="41116" y="82550"/>
                  </a:lnTo>
                  <a:lnTo>
                    <a:pt x="40354" y="83185"/>
                  </a:lnTo>
                  <a:lnTo>
                    <a:pt x="39973" y="83693"/>
                  </a:lnTo>
                  <a:lnTo>
                    <a:pt x="38322" y="84836"/>
                  </a:lnTo>
                  <a:lnTo>
                    <a:pt x="40735" y="83566"/>
                  </a:lnTo>
                  <a:lnTo>
                    <a:pt x="42005" y="82931"/>
                  </a:lnTo>
                  <a:lnTo>
                    <a:pt x="42005" y="80137"/>
                  </a:lnTo>
                  <a:close/>
                </a:path>
                <a:path w="83820" h="99695">
                  <a:moveTo>
                    <a:pt x="42037" y="78888"/>
                  </a:moveTo>
                  <a:lnTo>
                    <a:pt x="42005" y="83185"/>
                  </a:lnTo>
                  <a:lnTo>
                    <a:pt x="43402" y="83693"/>
                  </a:lnTo>
                  <a:lnTo>
                    <a:pt x="44799" y="84836"/>
                  </a:lnTo>
                  <a:lnTo>
                    <a:pt x="46704" y="84836"/>
                  </a:lnTo>
                  <a:lnTo>
                    <a:pt x="45625" y="84201"/>
                  </a:lnTo>
                  <a:lnTo>
                    <a:pt x="44812" y="83058"/>
                  </a:lnTo>
                  <a:lnTo>
                    <a:pt x="44536" y="82169"/>
                  </a:lnTo>
                  <a:lnTo>
                    <a:pt x="44418" y="79121"/>
                  </a:lnTo>
                  <a:lnTo>
                    <a:pt x="42386" y="79121"/>
                  </a:lnTo>
                  <a:lnTo>
                    <a:pt x="42037" y="78888"/>
                  </a:lnTo>
                  <a:close/>
                </a:path>
                <a:path w="83820" h="99695">
                  <a:moveTo>
                    <a:pt x="40919" y="69977"/>
                  </a:moveTo>
                  <a:lnTo>
                    <a:pt x="38830" y="69977"/>
                  </a:lnTo>
                  <a:lnTo>
                    <a:pt x="38860" y="76200"/>
                  </a:lnTo>
                  <a:lnTo>
                    <a:pt x="38690" y="77597"/>
                  </a:lnTo>
                  <a:lnTo>
                    <a:pt x="32353" y="82169"/>
                  </a:lnTo>
                  <a:lnTo>
                    <a:pt x="33737" y="82296"/>
                  </a:lnTo>
                  <a:lnTo>
                    <a:pt x="35122" y="82042"/>
                  </a:lnTo>
                  <a:lnTo>
                    <a:pt x="36417" y="81534"/>
                  </a:lnTo>
                  <a:lnTo>
                    <a:pt x="38068" y="80772"/>
                  </a:lnTo>
                  <a:lnTo>
                    <a:pt x="38322" y="80137"/>
                  </a:lnTo>
                  <a:lnTo>
                    <a:pt x="42005" y="80137"/>
                  </a:lnTo>
                  <a:lnTo>
                    <a:pt x="42005" y="78867"/>
                  </a:lnTo>
                  <a:lnTo>
                    <a:pt x="40862" y="78105"/>
                  </a:lnTo>
                  <a:lnTo>
                    <a:pt x="41624" y="72517"/>
                  </a:lnTo>
                  <a:lnTo>
                    <a:pt x="40919" y="69977"/>
                  </a:lnTo>
                  <a:close/>
                </a:path>
                <a:path w="83820" h="99695">
                  <a:moveTo>
                    <a:pt x="44418" y="75692"/>
                  </a:moveTo>
                  <a:lnTo>
                    <a:pt x="42640" y="76200"/>
                  </a:lnTo>
                  <a:lnTo>
                    <a:pt x="42386" y="79121"/>
                  </a:lnTo>
                  <a:lnTo>
                    <a:pt x="44418" y="79121"/>
                  </a:lnTo>
                  <a:lnTo>
                    <a:pt x="44418" y="75692"/>
                  </a:lnTo>
                  <a:close/>
                </a:path>
                <a:path w="83820" h="99695">
                  <a:moveTo>
                    <a:pt x="28543" y="75057"/>
                  </a:moveTo>
                  <a:lnTo>
                    <a:pt x="29496" y="75565"/>
                  </a:lnTo>
                  <a:lnTo>
                    <a:pt x="30524" y="75946"/>
                  </a:lnTo>
                  <a:lnTo>
                    <a:pt x="31591" y="76073"/>
                  </a:lnTo>
                  <a:lnTo>
                    <a:pt x="35782" y="76073"/>
                  </a:lnTo>
                  <a:lnTo>
                    <a:pt x="37687" y="78613"/>
                  </a:lnTo>
                  <a:lnTo>
                    <a:pt x="38309" y="77343"/>
                  </a:lnTo>
                  <a:lnTo>
                    <a:pt x="38595" y="76200"/>
                  </a:lnTo>
                  <a:lnTo>
                    <a:pt x="38714" y="75565"/>
                  </a:lnTo>
                  <a:lnTo>
                    <a:pt x="38737" y="75311"/>
                  </a:lnTo>
                  <a:lnTo>
                    <a:pt x="29686" y="75311"/>
                  </a:lnTo>
                  <a:lnTo>
                    <a:pt x="28543" y="75057"/>
                  </a:lnTo>
                  <a:close/>
                </a:path>
                <a:path w="83820" h="99695">
                  <a:moveTo>
                    <a:pt x="36163" y="64897"/>
                  </a:moveTo>
                  <a:lnTo>
                    <a:pt x="34258" y="64897"/>
                  </a:lnTo>
                  <a:lnTo>
                    <a:pt x="34385" y="72898"/>
                  </a:lnTo>
                  <a:lnTo>
                    <a:pt x="35401" y="73914"/>
                  </a:lnTo>
                  <a:lnTo>
                    <a:pt x="35147" y="74295"/>
                  </a:lnTo>
                  <a:lnTo>
                    <a:pt x="34144" y="74803"/>
                  </a:lnTo>
                  <a:lnTo>
                    <a:pt x="33064" y="75057"/>
                  </a:lnTo>
                  <a:lnTo>
                    <a:pt x="31972" y="75057"/>
                  </a:lnTo>
                  <a:lnTo>
                    <a:pt x="30829" y="75311"/>
                  </a:lnTo>
                  <a:lnTo>
                    <a:pt x="38737" y="75311"/>
                  </a:lnTo>
                  <a:lnTo>
                    <a:pt x="38830" y="73914"/>
                  </a:lnTo>
                  <a:lnTo>
                    <a:pt x="38872" y="73533"/>
                  </a:lnTo>
                  <a:lnTo>
                    <a:pt x="37687" y="73533"/>
                  </a:lnTo>
                  <a:lnTo>
                    <a:pt x="34639" y="71501"/>
                  </a:lnTo>
                  <a:lnTo>
                    <a:pt x="36120" y="67183"/>
                  </a:lnTo>
                  <a:lnTo>
                    <a:pt x="36163" y="64897"/>
                  </a:lnTo>
                  <a:close/>
                </a:path>
                <a:path w="83820" h="99695">
                  <a:moveTo>
                    <a:pt x="38195" y="66675"/>
                  </a:moveTo>
                  <a:lnTo>
                    <a:pt x="37324" y="68199"/>
                  </a:lnTo>
                  <a:lnTo>
                    <a:pt x="37205" y="68707"/>
                  </a:lnTo>
                  <a:lnTo>
                    <a:pt x="37687" y="73533"/>
                  </a:lnTo>
                  <a:lnTo>
                    <a:pt x="38872" y="73533"/>
                  </a:lnTo>
                  <a:lnTo>
                    <a:pt x="38830" y="69977"/>
                  </a:lnTo>
                  <a:lnTo>
                    <a:pt x="40919" y="69977"/>
                  </a:lnTo>
                  <a:lnTo>
                    <a:pt x="40354" y="67945"/>
                  </a:lnTo>
                  <a:lnTo>
                    <a:pt x="38195" y="66675"/>
                  </a:lnTo>
                  <a:close/>
                </a:path>
                <a:path w="83820" h="99695">
                  <a:moveTo>
                    <a:pt x="30956" y="61849"/>
                  </a:moveTo>
                  <a:lnTo>
                    <a:pt x="29432" y="62357"/>
                  </a:lnTo>
                  <a:lnTo>
                    <a:pt x="30194" y="63754"/>
                  </a:lnTo>
                  <a:lnTo>
                    <a:pt x="30238" y="64897"/>
                  </a:lnTo>
                  <a:lnTo>
                    <a:pt x="32099" y="67945"/>
                  </a:lnTo>
                  <a:lnTo>
                    <a:pt x="31845" y="69088"/>
                  </a:lnTo>
                  <a:lnTo>
                    <a:pt x="31532" y="69342"/>
                  </a:lnTo>
                  <a:lnTo>
                    <a:pt x="32734" y="69342"/>
                  </a:lnTo>
                  <a:lnTo>
                    <a:pt x="34258" y="72009"/>
                  </a:lnTo>
                  <a:lnTo>
                    <a:pt x="34334" y="66929"/>
                  </a:lnTo>
                  <a:lnTo>
                    <a:pt x="32353" y="66929"/>
                  </a:lnTo>
                  <a:lnTo>
                    <a:pt x="32353" y="64389"/>
                  </a:lnTo>
                  <a:lnTo>
                    <a:pt x="31845" y="64262"/>
                  </a:lnTo>
                  <a:lnTo>
                    <a:pt x="30702" y="64262"/>
                  </a:lnTo>
                  <a:lnTo>
                    <a:pt x="30956" y="61849"/>
                  </a:lnTo>
                  <a:close/>
                </a:path>
                <a:path w="83820" h="99695">
                  <a:moveTo>
                    <a:pt x="31532" y="69342"/>
                  </a:moveTo>
                  <a:lnTo>
                    <a:pt x="30829" y="69342"/>
                  </a:lnTo>
                  <a:lnTo>
                    <a:pt x="31375" y="69469"/>
                  </a:lnTo>
                  <a:lnTo>
                    <a:pt x="31532" y="69342"/>
                  </a:lnTo>
                  <a:close/>
                </a:path>
                <a:path w="83820" h="99695">
                  <a:moveTo>
                    <a:pt x="21177" y="62230"/>
                  </a:moveTo>
                  <a:lnTo>
                    <a:pt x="24225" y="65659"/>
                  </a:lnTo>
                  <a:lnTo>
                    <a:pt x="25876" y="67183"/>
                  </a:lnTo>
                  <a:lnTo>
                    <a:pt x="28543" y="69088"/>
                  </a:lnTo>
                  <a:lnTo>
                    <a:pt x="29051" y="69088"/>
                  </a:lnTo>
                  <a:lnTo>
                    <a:pt x="28969" y="68151"/>
                  </a:lnTo>
                  <a:lnTo>
                    <a:pt x="26638" y="66802"/>
                  </a:lnTo>
                  <a:lnTo>
                    <a:pt x="24733" y="65405"/>
                  </a:lnTo>
                  <a:lnTo>
                    <a:pt x="22904" y="63881"/>
                  </a:lnTo>
                  <a:lnTo>
                    <a:pt x="21177" y="62230"/>
                  </a:lnTo>
                  <a:close/>
                </a:path>
                <a:path w="83820" h="99695">
                  <a:moveTo>
                    <a:pt x="34766" y="61976"/>
                  </a:moveTo>
                  <a:lnTo>
                    <a:pt x="33496" y="62992"/>
                  </a:lnTo>
                  <a:lnTo>
                    <a:pt x="34131" y="66675"/>
                  </a:lnTo>
                  <a:lnTo>
                    <a:pt x="32353" y="66929"/>
                  </a:lnTo>
                  <a:lnTo>
                    <a:pt x="34334" y="66929"/>
                  </a:lnTo>
                  <a:lnTo>
                    <a:pt x="34258" y="64897"/>
                  </a:lnTo>
                  <a:lnTo>
                    <a:pt x="36163" y="64897"/>
                  </a:lnTo>
                  <a:lnTo>
                    <a:pt x="36163" y="63246"/>
                  </a:lnTo>
                  <a:lnTo>
                    <a:pt x="34766" y="61976"/>
                  </a:lnTo>
                  <a:close/>
                </a:path>
                <a:path w="83820" h="99695">
                  <a:moveTo>
                    <a:pt x="31337" y="64135"/>
                  </a:moveTo>
                  <a:lnTo>
                    <a:pt x="31210" y="64262"/>
                  </a:lnTo>
                  <a:lnTo>
                    <a:pt x="31845" y="64262"/>
                  </a:lnTo>
                  <a:lnTo>
                    <a:pt x="31337" y="64135"/>
                  </a:lnTo>
                  <a:close/>
                </a:path>
                <a:path w="83820" h="99695">
                  <a:moveTo>
                    <a:pt x="23965" y="52578"/>
                  </a:moveTo>
                  <a:lnTo>
                    <a:pt x="23082" y="52578"/>
                  </a:lnTo>
                  <a:lnTo>
                    <a:pt x="22963" y="53581"/>
                  </a:lnTo>
                  <a:lnTo>
                    <a:pt x="22739" y="54711"/>
                  </a:lnTo>
                  <a:lnTo>
                    <a:pt x="22447" y="55753"/>
                  </a:lnTo>
                  <a:lnTo>
                    <a:pt x="21685" y="57785"/>
                  </a:lnTo>
                  <a:lnTo>
                    <a:pt x="24098" y="61214"/>
                  </a:lnTo>
                  <a:lnTo>
                    <a:pt x="23844" y="60960"/>
                  </a:lnTo>
                  <a:lnTo>
                    <a:pt x="23069" y="59575"/>
                  </a:lnTo>
                  <a:lnTo>
                    <a:pt x="22886" y="58458"/>
                  </a:lnTo>
                  <a:lnTo>
                    <a:pt x="22900" y="57404"/>
                  </a:lnTo>
                  <a:lnTo>
                    <a:pt x="23082" y="56388"/>
                  </a:lnTo>
                  <a:lnTo>
                    <a:pt x="23821" y="53505"/>
                  </a:lnTo>
                  <a:lnTo>
                    <a:pt x="23965" y="52578"/>
                  </a:lnTo>
                  <a:close/>
                </a:path>
                <a:path w="83820" h="99695">
                  <a:moveTo>
                    <a:pt x="21685" y="57785"/>
                  </a:moveTo>
                  <a:lnTo>
                    <a:pt x="19780" y="57785"/>
                  </a:lnTo>
                  <a:lnTo>
                    <a:pt x="20415" y="57886"/>
                  </a:lnTo>
                  <a:lnTo>
                    <a:pt x="21050" y="57886"/>
                  </a:lnTo>
                  <a:lnTo>
                    <a:pt x="21685" y="57785"/>
                  </a:lnTo>
                  <a:close/>
                </a:path>
                <a:path w="83820" h="99695">
                  <a:moveTo>
                    <a:pt x="19780" y="57785"/>
                  </a:moveTo>
                  <a:lnTo>
                    <a:pt x="16986" y="57785"/>
                  </a:lnTo>
                  <a:lnTo>
                    <a:pt x="17913" y="57848"/>
                  </a:lnTo>
                  <a:lnTo>
                    <a:pt x="18853" y="57848"/>
                  </a:lnTo>
                  <a:lnTo>
                    <a:pt x="19780" y="57785"/>
                  </a:lnTo>
                  <a:close/>
                </a:path>
                <a:path w="83820" h="99695">
                  <a:moveTo>
                    <a:pt x="12541" y="53086"/>
                  </a:moveTo>
                  <a:lnTo>
                    <a:pt x="13824" y="53581"/>
                  </a:lnTo>
                  <a:lnTo>
                    <a:pt x="15132" y="53962"/>
                  </a:lnTo>
                  <a:lnTo>
                    <a:pt x="16478" y="54229"/>
                  </a:lnTo>
                  <a:lnTo>
                    <a:pt x="19526" y="54991"/>
                  </a:lnTo>
                  <a:lnTo>
                    <a:pt x="21050" y="57404"/>
                  </a:lnTo>
                  <a:lnTo>
                    <a:pt x="21342" y="56667"/>
                  </a:lnTo>
                  <a:lnTo>
                    <a:pt x="21789" y="55753"/>
                  </a:lnTo>
                  <a:lnTo>
                    <a:pt x="22498" y="54394"/>
                  </a:lnTo>
                  <a:lnTo>
                    <a:pt x="22841" y="53505"/>
                  </a:lnTo>
                  <a:lnTo>
                    <a:pt x="22930" y="53162"/>
                  </a:lnTo>
                  <a:lnTo>
                    <a:pt x="13849" y="53162"/>
                  </a:lnTo>
                  <a:lnTo>
                    <a:pt x="12541" y="53086"/>
                  </a:lnTo>
                  <a:close/>
                </a:path>
                <a:path w="83820" h="99695">
                  <a:moveTo>
                    <a:pt x="22130" y="42799"/>
                  </a:moveTo>
                  <a:lnTo>
                    <a:pt x="20796" y="42799"/>
                  </a:lnTo>
                  <a:lnTo>
                    <a:pt x="20441" y="44818"/>
                  </a:lnTo>
                  <a:lnTo>
                    <a:pt x="19900" y="47053"/>
                  </a:lnTo>
                  <a:lnTo>
                    <a:pt x="19399" y="48768"/>
                  </a:lnTo>
                  <a:lnTo>
                    <a:pt x="19354" y="52578"/>
                  </a:lnTo>
                  <a:lnTo>
                    <a:pt x="19399" y="53086"/>
                  </a:lnTo>
                  <a:lnTo>
                    <a:pt x="16478" y="53086"/>
                  </a:lnTo>
                  <a:lnTo>
                    <a:pt x="15170" y="53162"/>
                  </a:lnTo>
                  <a:lnTo>
                    <a:pt x="22930" y="53162"/>
                  </a:lnTo>
                  <a:lnTo>
                    <a:pt x="23082" y="52578"/>
                  </a:lnTo>
                  <a:lnTo>
                    <a:pt x="23965" y="52578"/>
                  </a:lnTo>
                  <a:lnTo>
                    <a:pt x="24203" y="51054"/>
                  </a:lnTo>
                  <a:lnTo>
                    <a:pt x="22320" y="51054"/>
                  </a:lnTo>
                  <a:lnTo>
                    <a:pt x="21308" y="49517"/>
                  </a:lnTo>
                  <a:lnTo>
                    <a:pt x="22828" y="44196"/>
                  </a:lnTo>
                  <a:lnTo>
                    <a:pt x="22130" y="42799"/>
                  </a:lnTo>
                  <a:close/>
                </a:path>
                <a:path w="83820" h="99695">
                  <a:moveTo>
                    <a:pt x="24479" y="47625"/>
                  </a:moveTo>
                  <a:lnTo>
                    <a:pt x="23844" y="47625"/>
                  </a:lnTo>
                  <a:lnTo>
                    <a:pt x="22320" y="51054"/>
                  </a:lnTo>
                  <a:lnTo>
                    <a:pt x="24203" y="51054"/>
                  </a:lnTo>
                  <a:lnTo>
                    <a:pt x="24309" y="50101"/>
                  </a:lnTo>
                  <a:lnTo>
                    <a:pt x="24479" y="47625"/>
                  </a:lnTo>
                  <a:close/>
                </a:path>
                <a:path w="83820" h="99695">
                  <a:moveTo>
                    <a:pt x="11144" y="45593"/>
                  </a:moveTo>
                  <a:lnTo>
                    <a:pt x="11817" y="46113"/>
                  </a:lnTo>
                  <a:lnTo>
                    <a:pt x="12592" y="46456"/>
                  </a:lnTo>
                  <a:lnTo>
                    <a:pt x="14510" y="46812"/>
                  </a:lnTo>
                  <a:lnTo>
                    <a:pt x="15475" y="47053"/>
                  </a:lnTo>
                  <a:lnTo>
                    <a:pt x="16478" y="47371"/>
                  </a:lnTo>
                  <a:lnTo>
                    <a:pt x="16821" y="47853"/>
                  </a:lnTo>
                  <a:lnTo>
                    <a:pt x="17113" y="48361"/>
                  </a:lnTo>
                  <a:lnTo>
                    <a:pt x="17367" y="48895"/>
                  </a:lnTo>
                  <a:lnTo>
                    <a:pt x="17770" y="49530"/>
                  </a:lnTo>
                  <a:lnTo>
                    <a:pt x="18261" y="50203"/>
                  </a:lnTo>
                  <a:lnTo>
                    <a:pt x="18637" y="50673"/>
                  </a:lnTo>
                  <a:lnTo>
                    <a:pt x="18643" y="49517"/>
                  </a:lnTo>
                  <a:lnTo>
                    <a:pt x="20101" y="46113"/>
                  </a:lnTo>
                  <a:lnTo>
                    <a:pt x="20199" y="45783"/>
                  </a:lnTo>
                  <a:lnTo>
                    <a:pt x="11926" y="45770"/>
                  </a:lnTo>
                  <a:lnTo>
                    <a:pt x="11144" y="45593"/>
                  </a:lnTo>
                  <a:close/>
                </a:path>
                <a:path w="83820" h="99695">
                  <a:moveTo>
                    <a:pt x="16986" y="40513"/>
                  </a:moveTo>
                  <a:lnTo>
                    <a:pt x="15843" y="40513"/>
                  </a:lnTo>
                  <a:lnTo>
                    <a:pt x="15843" y="45593"/>
                  </a:lnTo>
                  <a:lnTo>
                    <a:pt x="15132" y="45770"/>
                  </a:lnTo>
                  <a:lnTo>
                    <a:pt x="12846" y="45783"/>
                  </a:lnTo>
                  <a:lnTo>
                    <a:pt x="20202" y="45770"/>
                  </a:lnTo>
                  <a:lnTo>
                    <a:pt x="14395" y="45770"/>
                  </a:lnTo>
                  <a:lnTo>
                    <a:pt x="13684" y="45593"/>
                  </a:lnTo>
                  <a:lnTo>
                    <a:pt x="17621" y="45593"/>
                  </a:lnTo>
                  <a:lnTo>
                    <a:pt x="16351" y="43561"/>
                  </a:lnTo>
                  <a:lnTo>
                    <a:pt x="16877" y="41351"/>
                  </a:lnTo>
                  <a:lnTo>
                    <a:pt x="16986" y="40513"/>
                  </a:lnTo>
                  <a:close/>
                </a:path>
                <a:path w="83820" h="99695">
                  <a:moveTo>
                    <a:pt x="21050" y="38862"/>
                  </a:moveTo>
                  <a:lnTo>
                    <a:pt x="18256" y="39370"/>
                  </a:lnTo>
                  <a:lnTo>
                    <a:pt x="17621" y="45593"/>
                  </a:lnTo>
                  <a:lnTo>
                    <a:pt x="20237" y="45593"/>
                  </a:lnTo>
                  <a:lnTo>
                    <a:pt x="20796" y="42799"/>
                  </a:lnTo>
                  <a:lnTo>
                    <a:pt x="22130" y="42799"/>
                  </a:lnTo>
                  <a:lnTo>
                    <a:pt x="20796" y="40132"/>
                  </a:lnTo>
                  <a:lnTo>
                    <a:pt x="21050" y="38862"/>
                  </a:lnTo>
                  <a:close/>
                </a:path>
                <a:path w="83820" h="99695">
                  <a:moveTo>
                    <a:pt x="12795" y="37846"/>
                  </a:moveTo>
                  <a:lnTo>
                    <a:pt x="10763" y="39116"/>
                  </a:lnTo>
                  <a:lnTo>
                    <a:pt x="14192" y="44450"/>
                  </a:lnTo>
                  <a:lnTo>
                    <a:pt x="14624" y="43891"/>
                  </a:lnTo>
                  <a:lnTo>
                    <a:pt x="14929" y="43230"/>
                  </a:lnTo>
                  <a:lnTo>
                    <a:pt x="15081" y="42545"/>
                  </a:lnTo>
                  <a:lnTo>
                    <a:pt x="15653" y="41021"/>
                  </a:lnTo>
                  <a:lnTo>
                    <a:pt x="13557" y="41021"/>
                  </a:lnTo>
                  <a:lnTo>
                    <a:pt x="12795" y="37846"/>
                  </a:lnTo>
                  <a:close/>
                </a:path>
                <a:path w="83820" h="99695">
                  <a:moveTo>
                    <a:pt x="16351" y="37592"/>
                  </a:moveTo>
                  <a:lnTo>
                    <a:pt x="14827" y="38354"/>
                  </a:lnTo>
                  <a:lnTo>
                    <a:pt x="14573" y="41021"/>
                  </a:lnTo>
                  <a:lnTo>
                    <a:pt x="15653" y="41021"/>
                  </a:lnTo>
                  <a:lnTo>
                    <a:pt x="15843" y="40513"/>
                  </a:lnTo>
                  <a:lnTo>
                    <a:pt x="16986" y="40513"/>
                  </a:lnTo>
                  <a:lnTo>
                    <a:pt x="16986" y="38100"/>
                  </a:lnTo>
                  <a:lnTo>
                    <a:pt x="16351" y="37592"/>
                  </a:lnTo>
                  <a:close/>
                </a:path>
                <a:path w="83820" h="99695">
                  <a:moveTo>
                    <a:pt x="8003" y="26240"/>
                  </a:moveTo>
                  <a:lnTo>
                    <a:pt x="8947" y="28422"/>
                  </a:lnTo>
                  <a:lnTo>
                    <a:pt x="9557" y="30822"/>
                  </a:lnTo>
                  <a:lnTo>
                    <a:pt x="9655" y="32156"/>
                  </a:lnTo>
                  <a:lnTo>
                    <a:pt x="9747" y="38354"/>
                  </a:lnTo>
                  <a:lnTo>
                    <a:pt x="11144" y="38735"/>
                  </a:lnTo>
                  <a:lnTo>
                    <a:pt x="11144" y="34925"/>
                  </a:lnTo>
                  <a:lnTo>
                    <a:pt x="10941" y="32156"/>
                  </a:lnTo>
                  <a:lnTo>
                    <a:pt x="10115" y="29464"/>
                  </a:lnTo>
                  <a:lnTo>
                    <a:pt x="8731" y="27051"/>
                  </a:lnTo>
                  <a:lnTo>
                    <a:pt x="8223" y="26289"/>
                  </a:lnTo>
                  <a:lnTo>
                    <a:pt x="8003" y="26240"/>
                  </a:lnTo>
                  <a:close/>
                </a:path>
                <a:path w="83820" h="99695">
                  <a:moveTo>
                    <a:pt x="8985" y="24130"/>
                  </a:moveTo>
                  <a:lnTo>
                    <a:pt x="7715" y="25527"/>
                  </a:lnTo>
                  <a:lnTo>
                    <a:pt x="6725" y="25527"/>
                  </a:lnTo>
                  <a:lnTo>
                    <a:pt x="7080" y="26035"/>
                  </a:lnTo>
                  <a:lnTo>
                    <a:pt x="8003" y="26240"/>
                  </a:lnTo>
                  <a:lnTo>
                    <a:pt x="8033" y="26035"/>
                  </a:lnTo>
                  <a:lnTo>
                    <a:pt x="8985" y="24130"/>
                  </a:lnTo>
                  <a:close/>
                </a:path>
                <a:path w="83820" h="99695">
                  <a:moveTo>
                    <a:pt x="5429" y="24384"/>
                  </a:moveTo>
                  <a:lnTo>
                    <a:pt x="5713" y="24821"/>
                  </a:lnTo>
                  <a:lnTo>
                    <a:pt x="6051" y="25196"/>
                  </a:lnTo>
                  <a:lnTo>
                    <a:pt x="6445" y="25527"/>
                  </a:lnTo>
                  <a:lnTo>
                    <a:pt x="6725" y="25527"/>
                  </a:lnTo>
                  <a:lnTo>
                    <a:pt x="6221" y="24815"/>
                  </a:lnTo>
                  <a:lnTo>
                    <a:pt x="5429" y="24384"/>
                  </a:lnTo>
                  <a:close/>
                </a:path>
                <a:path w="83820" h="99695">
                  <a:moveTo>
                    <a:pt x="2254" y="13843"/>
                  </a:moveTo>
                  <a:lnTo>
                    <a:pt x="105" y="19812"/>
                  </a:lnTo>
                  <a:lnTo>
                    <a:pt x="0" y="20205"/>
                  </a:lnTo>
                  <a:lnTo>
                    <a:pt x="4667" y="22098"/>
                  </a:lnTo>
                  <a:lnTo>
                    <a:pt x="5937" y="23114"/>
                  </a:lnTo>
                  <a:lnTo>
                    <a:pt x="5302" y="23495"/>
                  </a:lnTo>
                  <a:lnTo>
                    <a:pt x="6230" y="24821"/>
                  </a:lnTo>
                  <a:lnTo>
                    <a:pt x="6826" y="25146"/>
                  </a:lnTo>
                  <a:lnTo>
                    <a:pt x="7588" y="25146"/>
                  </a:lnTo>
                  <a:lnTo>
                    <a:pt x="7588" y="22479"/>
                  </a:lnTo>
                  <a:lnTo>
                    <a:pt x="5429" y="21463"/>
                  </a:lnTo>
                  <a:lnTo>
                    <a:pt x="4477" y="20739"/>
                  </a:lnTo>
                  <a:lnTo>
                    <a:pt x="3375" y="19710"/>
                  </a:lnTo>
                  <a:lnTo>
                    <a:pt x="2762" y="19050"/>
                  </a:lnTo>
                  <a:lnTo>
                    <a:pt x="7461" y="19050"/>
                  </a:lnTo>
                  <a:lnTo>
                    <a:pt x="7461" y="17653"/>
                  </a:lnTo>
                  <a:lnTo>
                    <a:pt x="4413" y="17653"/>
                  </a:lnTo>
                  <a:lnTo>
                    <a:pt x="2254" y="13843"/>
                  </a:lnTo>
                  <a:close/>
                </a:path>
                <a:path w="83820" h="99695">
                  <a:moveTo>
                    <a:pt x="7461" y="19050"/>
                  </a:moveTo>
                  <a:lnTo>
                    <a:pt x="2762" y="19050"/>
                  </a:lnTo>
                  <a:lnTo>
                    <a:pt x="3740" y="19710"/>
                  </a:lnTo>
                  <a:lnTo>
                    <a:pt x="4756" y="20294"/>
                  </a:lnTo>
                  <a:lnTo>
                    <a:pt x="5810" y="20828"/>
                  </a:lnTo>
                  <a:lnTo>
                    <a:pt x="7461" y="20828"/>
                  </a:lnTo>
                  <a:lnTo>
                    <a:pt x="8083" y="20548"/>
                  </a:lnTo>
                  <a:lnTo>
                    <a:pt x="8698" y="20193"/>
                  </a:lnTo>
                  <a:lnTo>
                    <a:pt x="9239" y="19812"/>
                  </a:lnTo>
                  <a:lnTo>
                    <a:pt x="9780" y="19304"/>
                  </a:lnTo>
                  <a:lnTo>
                    <a:pt x="7461" y="19304"/>
                  </a:lnTo>
                  <a:lnTo>
                    <a:pt x="7461" y="19050"/>
                  </a:lnTo>
                  <a:close/>
                </a:path>
                <a:path w="83820" h="99695">
                  <a:moveTo>
                    <a:pt x="11017" y="17907"/>
                  </a:moveTo>
                  <a:lnTo>
                    <a:pt x="10433" y="18427"/>
                  </a:lnTo>
                  <a:lnTo>
                    <a:pt x="9785" y="18897"/>
                  </a:lnTo>
                  <a:lnTo>
                    <a:pt x="9112" y="19304"/>
                  </a:lnTo>
                  <a:lnTo>
                    <a:pt x="9780" y="19304"/>
                  </a:lnTo>
                  <a:lnTo>
                    <a:pt x="10471" y="18580"/>
                  </a:lnTo>
                  <a:lnTo>
                    <a:pt x="11017" y="17907"/>
                  </a:lnTo>
                  <a:close/>
                </a:path>
                <a:path w="83820" h="99695">
                  <a:moveTo>
                    <a:pt x="5810" y="7493"/>
                  </a:moveTo>
                  <a:lnTo>
                    <a:pt x="3270" y="8763"/>
                  </a:lnTo>
                  <a:lnTo>
                    <a:pt x="3142" y="9855"/>
                  </a:lnTo>
                  <a:lnTo>
                    <a:pt x="3089" y="11430"/>
                  </a:lnTo>
                  <a:lnTo>
                    <a:pt x="3216" y="12319"/>
                  </a:lnTo>
                  <a:lnTo>
                    <a:pt x="3341" y="12788"/>
                  </a:lnTo>
                  <a:lnTo>
                    <a:pt x="6191" y="16383"/>
                  </a:lnTo>
                  <a:lnTo>
                    <a:pt x="4413" y="17653"/>
                  </a:lnTo>
                  <a:lnTo>
                    <a:pt x="7461" y="17653"/>
                  </a:lnTo>
                  <a:lnTo>
                    <a:pt x="7461" y="16002"/>
                  </a:lnTo>
                  <a:lnTo>
                    <a:pt x="6318" y="14605"/>
                  </a:lnTo>
                  <a:lnTo>
                    <a:pt x="5564" y="13335"/>
                  </a:lnTo>
                  <a:lnTo>
                    <a:pt x="4989" y="12103"/>
                  </a:lnTo>
                  <a:lnTo>
                    <a:pt x="4540" y="10795"/>
                  </a:lnTo>
                  <a:lnTo>
                    <a:pt x="8292" y="10795"/>
                  </a:lnTo>
                  <a:lnTo>
                    <a:pt x="8354" y="10668"/>
                  </a:lnTo>
                  <a:lnTo>
                    <a:pt x="6953" y="10668"/>
                  </a:lnTo>
                  <a:lnTo>
                    <a:pt x="5810" y="7493"/>
                  </a:lnTo>
                  <a:close/>
                </a:path>
                <a:path w="83820" h="99695">
                  <a:moveTo>
                    <a:pt x="8292" y="10795"/>
                  </a:moveTo>
                  <a:lnTo>
                    <a:pt x="4540" y="10795"/>
                  </a:lnTo>
                  <a:lnTo>
                    <a:pt x="5074" y="11595"/>
                  </a:lnTo>
                  <a:lnTo>
                    <a:pt x="5670" y="12369"/>
                  </a:lnTo>
                  <a:lnTo>
                    <a:pt x="6318" y="13081"/>
                  </a:lnTo>
                  <a:lnTo>
                    <a:pt x="6890" y="13614"/>
                  </a:lnTo>
                  <a:lnTo>
                    <a:pt x="7410" y="14211"/>
                  </a:lnTo>
                  <a:lnTo>
                    <a:pt x="7842" y="14859"/>
                  </a:lnTo>
                  <a:lnTo>
                    <a:pt x="9472" y="13462"/>
                  </a:lnTo>
                  <a:lnTo>
                    <a:pt x="7969" y="13462"/>
                  </a:lnTo>
                  <a:lnTo>
                    <a:pt x="7969" y="11430"/>
                  </a:lnTo>
                  <a:lnTo>
                    <a:pt x="8292" y="10795"/>
                  </a:lnTo>
                  <a:close/>
                </a:path>
                <a:path w="83820" h="99695">
                  <a:moveTo>
                    <a:pt x="12668" y="10160"/>
                  </a:moveTo>
                  <a:lnTo>
                    <a:pt x="9668" y="12369"/>
                  </a:lnTo>
                  <a:lnTo>
                    <a:pt x="7969" y="13462"/>
                  </a:lnTo>
                  <a:lnTo>
                    <a:pt x="9472" y="13462"/>
                  </a:lnTo>
                  <a:lnTo>
                    <a:pt x="9620" y="13335"/>
                  </a:lnTo>
                  <a:lnTo>
                    <a:pt x="12668" y="10160"/>
                  </a:lnTo>
                  <a:close/>
                </a:path>
                <a:path w="83820" h="99695">
                  <a:moveTo>
                    <a:pt x="9112" y="1397"/>
                  </a:moveTo>
                  <a:lnTo>
                    <a:pt x="8604" y="2032"/>
                  </a:lnTo>
                  <a:lnTo>
                    <a:pt x="7728" y="2984"/>
                  </a:lnTo>
                  <a:lnTo>
                    <a:pt x="7156" y="4178"/>
                  </a:lnTo>
                  <a:lnTo>
                    <a:pt x="6953" y="5461"/>
                  </a:lnTo>
                  <a:lnTo>
                    <a:pt x="6953" y="10668"/>
                  </a:lnTo>
                  <a:lnTo>
                    <a:pt x="8354" y="10668"/>
                  </a:lnTo>
                  <a:lnTo>
                    <a:pt x="8494" y="10160"/>
                  </a:lnTo>
                  <a:lnTo>
                    <a:pt x="8604" y="4572"/>
                  </a:lnTo>
                  <a:lnTo>
                    <a:pt x="11273" y="4572"/>
                  </a:lnTo>
                  <a:lnTo>
                    <a:pt x="11893" y="3556"/>
                  </a:lnTo>
                  <a:lnTo>
                    <a:pt x="11144" y="3556"/>
                  </a:lnTo>
                  <a:lnTo>
                    <a:pt x="8604" y="3302"/>
                  </a:lnTo>
                  <a:lnTo>
                    <a:pt x="9112" y="1397"/>
                  </a:lnTo>
                  <a:close/>
                </a:path>
                <a:path w="83820" h="99695">
                  <a:moveTo>
                    <a:pt x="11273" y="4572"/>
                  </a:moveTo>
                  <a:lnTo>
                    <a:pt x="8604" y="4572"/>
                  </a:lnTo>
                  <a:lnTo>
                    <a:pt x="8604" y="7493"/>
                  </a:lnTo>
                  <a:lnTo>
                    <a:pt x="10090" y="6070"/>
                  </a:lnTo>
                  <a:lnTo>
                    <a:pt x="11273" y="4572"/>
                  </a:lnTo>
                  <a:close/>
                </a:path>
                <a:path w="83820" h="99695">
                  <a:moveTo>
                    <a:pt x="13303" y="0"/>
                  </a:moveTo>
                  <a:lnTo>
                    <a:pt x="11525" y="1778"/>
                  </a:lnTo>
                  <a:lnTo>
                    <a:pt x="11144" y="3556"/>
                  </a:lnTo>
                  <a:lnTo>
                    <a:pt x="11893" y="3556"/>
                  </a:lnTo>
                  <a:lnTo>
                    <a:pt x="12414" y="2667"/>
                  </a:lnTo>
                  <a:lnTo>
                    <a:pt x="12473" y="1778"/>
                  </a:lnTo>
                  <a:lnTo>
                    <a:pt x="13303" y="0"/>
                  </a:lnTo>
                  <a:close/>
                </a:path>
              </a:pathLst>
            </a:custGeom>
            <a:solidFill>
              <a:srgbClr val="707837"/>
            </a:solidFill>
          </p:spPr>
          <p:txBody>
            <a:bodyPr wrap="square" lIns="0" tIns="0" rIns="0" bIns="0" rtlCol="0"/>
            <a:lstStyle/>
            <a:p>
              <a:endParaRPr dirty="0"/>
            </a:p>
          </p:txBody>
        </p:sp>
        <p:sp>
          <p:nvSpPr>
            <p:cNvPr id="109" name="object 109"/>
            <p:cNvSpPr/>
            <p:nvPr/>
          </p:nvSpPr>
          <p:spPr>
            <a:xfrm>
              <a:off x="7927429" y="4587765"/>
              <a:ext cx="19685" cy="19685"/>
            </a:xfrm>
            <a:custGeom>
              <a:avLst/>
              <a:gdLst/>
              <a:ahLst/>
              <a:cxnLst/>
              <a:rect l="l" t="t" r="r" b="b"/>
              <a:pathLst>
                <a:path w="19684" h="19685">
                  <a:moveTo>
                    <a:pt x="11303" y="0"/>
                  </a:moveTo>
                  <a:lnTo>
                    <a:pt x="7747" y="0"/>
                  </a:lnTo>
                  <a:lnTo>
                    <a:pt x="6858" y="7493"/>
                  </a:lnTo>
                  <a:lnTo>
                    <a:pt x="762" y="15748"/>
                  </a:lnTo>
                  <a:lnTo>
                    <a:pt x="0" y="18415"/>
                  </a:lnTo>
                  <a:lnTo>
                    <a:pt x="1270" y="18415"/>
                  </a:lnTo>
                  <a:lnTo>
                    <a:pt x="1892" y="18719"/>
                  </a:lnTo>
                  <a:lnTo>
                    <a:pt x="2463" y="19151"/>
                  </a:lnTo>
                  <a:lnTo>
                    <a:pt x="2921" y="19685"/>
                  </a:lnTo>
                  <a:lnTo>
                    <a:pt x="5334" y="18288"/>
                  </a:lnTo>
                  <a:lnTo>
                    <a:pt x="6350" y="16256"/>
                  </a:lnTo>
                  <a:lnTo>
                    <a:pt x="8636" y="12446"/>
                  </a:lnTo>
                  <a:lnTo>
                    <a:pt x="10541" y="14605"/>
                  </a:lnTo>
                  <a:lnTo>
                    <a:pt x="14986" y="18034"/>
                  </a:lnTo>
                  <a:lnTo>
                    <a:pt x="17526" y="18034"/>
                  </a:lnTo>
                  <a:lnTo>
                    <a:pt x="17691" y="17703"/>
                  </a:lnTo>
                  <a:lnTo>
                    <a:pt x="17957" y="17437"/>
                  </a:lnTo>
                  <a:lnTo>
                    <a:pt x="18288" y="17272"/>
                  </a:lnTo>
                  <a:lnTo>
                    <a:pt x="19177" y="16637"/>
                  </a:lnTo>
                  <a:lnTo>
                    <a:pt x="19240" y="15913"/>
                  </a:lnTo>
                  <a:lnTo>
                    <a:pt x="19240" y="15201"/>
                  </a:lnTo>
                  <a:lnTo>
                    <a:pt x="19177" y="14478"/>
                  </a:lnTo>
                  <a:lnTo>
                    <a:pt x="12446" y="10160"/>
                  </a:lnTo>
                  <a:lnTo>
                    <a:pt x="11303" y="10160"/>
                  </a:lnTo>
                  <a:lnTo>
                    <a:pt x="11303" y="0"/>
                  </a:lnTo>
                  <a:close/>
                </a:path>
              </a:pathLst>
            </a:custGeom>
            <a:solidFill>
              <a:srgbClr val="FFFFFF"/>
            </a:solidFill>
          </p:spPr>
          <p:txBody>
            <a:bodyPr wrap="square" lIns="0" tIns="0" rIns="0" bIns="0" rtlCol="0"/>
            <a:lstStyle/>
            <a:p>
              <a:endParaRPr dirty="0"/>
            </a:p>
          </p:txBody>
        </p:sp>
        <p:sp>
          <p:nvSpPr>
            <p:cNvPr id="110" name="object 110"/>
            <p:cNvSpPr/>
            <p:nvPr/>
          </p:nvSpPr>
          <p:spPr>
            <a:xfrm>
              <a:off x="7924241" y="4587138"/>
              <a:ext cx="20955" cy="21590"/>
            </a:xfrm>
            <a:custGeom>
              <a:avLst/>
              <a:gdLst/>
              <a:ahLst/>
              <a:cxnLst/>
              <a:rect l="l" t="t" r="r" b="b"/>
              <a:pathLst>
                <a:path w="20954" h="21589">
                  <a:moveTo>
                    <a:pt x="10668" y="0"/>
                  </a:moveTo>
                  <a:lnTo>
                    <a:pt x="7747" y="1016"/>
                  </a:lnTo>
                  <a:lnTo>
                    <a:pt x="7747" y="8636"/>
                  </a:lnTo>
                  <a:lnTo>
                    <a:pt x="6235" y="10287"/>
                  </a:lnTo>
                  <a:lnTo>
                    <a:pt x="4940" y="11861"/>
                  </a:lnTo>
                  <a:lnTo>
                    <a:pt x="3683" y="13589"/>
                  </a:lnTo>
                  <a:lnTo>
                    <a:pt x="1879" y="15811"/>
                  </a:lnTo>
                  <a:lnTo>
                    <a:pt x="622" y="18415"/>
                  </a:lnTo>
                  <a:lnTo>
                    <a:pt x="0" y="21209"/>
                  </a:lnTo>
                  <a:lnTo>
                    <a:pt x="419" y="20574"/>
                  </a:lnTo>
                  <a:lnTo>
                    <a:pt x="977" y="20053"/>
                  </a:lnTo>
                  <a:lnTo>
                    <a:pt x="1651" y="19685"/>
                  </a:lnTo>
                  <a:lnTo>
                    <a:pt x="2184" y="19291"/>
                  </a:lnTo>
                  <a:lnTo>
                    <a:pt x="2794" y="18986"/>
                  </a:lnTo>
                  <a:lnTo>
                    <a:pt x="3429" y="18796"/>
                  </a:lnTo>
                  <a:lnTo>
                    <a:pt x="3695" y="17335"/>
                  </a:lnTo>
                  <a:lnTo>
                    <a:pt x="4356" y="15976"/>
                  </a:lnTo>
                  <a:lnTo>
                    <a:pt x="5334" y="14859"/>
                  </a:lnTo>
                  <a:lnTo>
                    <a:pt x="7239" y="12573"/>
                  </a:lnTo>
                  <a:lnTo>
                    <a:pt x="10668" y="10287"/>
                  </a:lnTo>
                  <a:lnTo>
                    <a:pt x="10668" y="0"/>
                  </a:lnTo>
                  <a:close/>
                </a:path>
                <a:path w="20954" h="21589">
                  <a:moveTo>
                    <a:pt x="20332" y="18034"/>
                  </a:moveTo>
                  <a:lnTo>
                    <a:pt x="17030" y="16256"/>
                  </a:lnTo>
                  <a:lnTo>
                    <a:pt x="16141" y="17145"/>
                  </a:lnTo>
                  <a:lnTo>
                    <a:pt x="15125" y="16002"/>
                  </a:lnTo>
                  <a:lnTo>
                    <a:pt x="14211" y="15214"/>
                  </a:lnTo>
                  <a:lnTo>
                    <a:pt x="13398" y="14325"/>
                  </a:lnTo>
                  <a:lnTo>
                    <a:pt x="12712" y="13335"/>
                  </a:lnTo>
                  <a:lnTo>
                    <a:pt x="11188" y="15367"/>
                  </a:lnTo>
                  <a:lnTo>
                    <a:pt x="15887" y="19050"/>
                  </a:lnTo>
                  <a:lnTo>
                    <a:pt x="17373" y="19913"/>
                  </a:lnTo>
                  <a:lnTo>
                    <a:pt x="17932" y="20345"/>
                  </a:lnTo>
                  <a:lnTo>
                    <a:pt x="18427" y="20828"/>
                  </a:lnTo>
                  <a:lnTo>
                    <a:pt x="18643" y="20256"/>
                  </a:lnTo>
                  <a:lnTo>
                    <a:pt x="18897" y="19710"/>
                  </a:lnTo>
                  <a:lnTo>
                    <a:pt x="19189" y="19177"/>
                  </a:lnTo>
                  <a:lnTo>
                    <a:pt x="20332" y="18034"/>
                  </a:lnTo>
                  <a:close/>
                </a:path>
              </a:pathLst>
            </a:custGeom>
            <a:solidFill>
              <a:srgbClr val="2C694A"/>
            </a:solidFill>
          </p:spPr>
          <p:txBody>
            <a:bodyPr wrap="square" lIns="0" tIns="0" rIns="0" bIns="0" rtlCol="0"/>
            <a:lstStyle/>
            <a:p>
              <a:endParaRPr dirty="0"/>
            </a:p>
          </p:txBody>
        </p:sp>
        <p:sp>
          <p:nvSpPr>
            <p:cNvPr id="111" name="object 111"/>
            <p:cNvSpPr/>
            <p:nvPr/>
          </p:nvSpPr>
          <p:spPr>
            <a:xfrm>
              <a:off x="7929956" y="4586757"/>
              <a:ext cx="20320" cy="22860"/>
            </a:xfrm>
            <a:custGeom>
              <a:avLst/>
              <a:gdLst/>
              <a:ahLst/>
              <a:cxnLst/>
              <a:rect l="l" t="t" r="r" b="b"/>
              <a:pathLst>
                <a:path w="20320" h="22860">
                  <a:moveTo>
                    <a:pt x="19939" y="16764"/>
                  </a:moveTo>
                  <a:lnTo>
                    <a:pt x="17780" y="14097"/>
                  </a:lnTo>
                  <a:lnTo>
                    <a:pt x="16002" y="12319"/>
                  </a:lnTo>
                  <a:lnTo>
                    <a:pt x="13081" y="11557"/>
                  </a:lnTo>
                  <a:lnTo>
                    <a:pt x="11811" y="10541"/>
                  </a:lnTo>
                  <a:lnTo>
                    <a:pt x="10833" y="9639"/>
                  </a:lnTo>
                  <a:lnTo>
                    <a:pt x="9982" y="8623"/>
                  </a:lnTo>
                  <a:lnTo>
                    <a:pt x="10033" y="8001"/>
                  </a:lnTo>
                  <a:lnTo>
                    <a:pt x="10033" y="762"/>
                  </a:lnTo>
                  <a:lnTo>
                    <a:pt x="10134" y="520"/>
                  </a:lnTo>
                  <a:lnTo>
                    <a:pt x="10134" y="241"/>
                  </a:lnTo>
                  <a:lnTo>
                    <a:pt x="10033" y="0"/>
                  </a:lnTo>
                  <a:lnTo>
                    <a:pt x="8001" y="0"/>
                  </a:lnTo>
                  <a:lnTo>
                    <a:pt x="7874" y="0"/>
                  </a:lnTo>
                  <a:lnTo>
                    <a:pt x="8051" y="2489"/>
                  </a:lnTo>
                  <a:lnTo>
                    <a:pt x="8051" y="5003"/>
                  </a:lnTo>
                  <a:lnTo>
                    <a:pt x="7874" y="7493"/>
                  </a:lnTo>
                  <a:lnTo>
                    <a:pt x="7327" y="10375"/>
                  </a:lnTo>
                  <a:lnTo>
                    <a:pt x="5803" y="12979"/>
                  </a:lnTo>
                  <a:lnTo>
                    <a:pt x="3556" y="14859"/>
                  </a:lnTo>
                  <a:lnTo>
                    <a:pt x="2044" y="16344"/>
                  </a:lnTo>
                  <a:lnTo>
                    <a:pt x="838" y="18110"/>
                  </a:lnTo>
                  <a:lnTo>
                    <a:pt x="0" y="20066"/>
                  </a:lnTo>
                  <a:lnTo>
                    <a:pt x="0" y="20574"/>
                  </a:lnTo>
                  <a:lnTo>
                    <a:pt x="762" y="20701"/>
                  </a:lnTo>
                  <a:lnTo>
                    <a:pt x="762" y="21336"/>
                  </a:lnTo>
                  <a:lnTo>
                    <a:pt x="1524" y="22479"/>
                  </a:lnTo>
                  <a:lnTo>
                    <a:pt x="2921" y="20066"/>
                  </a:lnTo>
                  <a:lnTo>
                    <a:pt x="5461" y="16510"/>
                  </a:lnTo>
                  <a:lnTo>
                    <a:pt x="8509" y="13208"/>
                  </a:lnTo>
                  <a:lnTo>
                    <a:pt x="8509" y="12573"/>
                  </a:lnTo>
                  <a:lnTo>
                    <a:pt x="8915" y="11760"/>
                  </a:lnTo>
                  <a:lnTo>
                    <a:pt x="9448" y="12382"/>
                  </a:lnTo>
                  <a:lnTo>
                    <a:pt x="11811" y="14097"/>
                  </a:lnTo>
                  <a:lnTo>
                    <a:pt x="12827" y="13843"/>
                  </a:lnTo>
                  <a:lnTo>
                    <a:pt x="15011" y="15417"/>
                  </a:lnTo>
                  <a:lnTo>
                    <a:pt x="15697" y="16103"/>
                  </a:lnTo>
                  <a:lnTo>
                    <a:pt x="16256" y="16891"/>
                  </a:lnTo>
                  <a:lnTo>
                    <a:pt x="18034" y="16891"/>
                  </a:lnTo>
                  <a:lnTo>
                    <a:pt x="18656" y="16675"/>
                  </a:lnTo>
                  <a:lnTo>
                    <a:pt x="19316" y="16675"/>
                  </a:lnTo>
                  <a:lnTo>
                    <a:pt x="19939" y="16891"/>
                  </a:lnTo>
                  <a:lnTo>
                    <a:pt x="19939" y="16764"/>
                  </a:lnTo>
                  <a:close/>
                </a:path>
              </a:pathLst>
            </a:custGeom>
            <a:solidFill>
              <a:srgbClr val="BB1033"/>
            </a:solidFill>
          </p:spPr>
          <p:txBody>
            <a:bodyPr wrap="square" lIns="0" tIns="0" rIns="0" bIns="0" rtlCol="0"/>
            <a:lstStyle/>
            <a:p>
              <a:endParaRPr dirty="0"/>
            </a:p>
          </p:txBody>
        </p:sp>
        <p:sp>
          <p:nvSpPr>
            <p:cNvPr id="112" name="object 112"/>
            <p:cNvSpPr/>
            <p:nvPr/>
          </p:nvSpPr>
          <p:spPr>
            <a:xfrm>
              <a:off x="7895042" y="4554872"/>
              <a:ext cx="73660" cy="29845"/>
            </a:xfrm>
            <a:custGeom>
              <a:avLst/>
              <a:gdLst/>
              <a:ahLst/>
              <a:cxnLst/>
              <a:rect l="l" t="t" r="r" b="b"/>
              <a:pathLst>
                <a:path w="73659" h="29845">
                  <a:moveTo>
                    <a:pt x="761" y="0"/>
                  </a:moveTo>
                  <a:lnTo>
                    <a:pt x="0" y="3682"/>
                  </a:lnTo>
                  <a:lnTo>
                    <a:pt x="8000" y="8127"/>
                  </a:lnTo>
                  <a:lnTo>
                    <a:pt x="7746" y="12191"/>
                  </a:lnTo>
                  <a:lnTo>
                    <a:pt x="5206" y="12445"/>
                  </a:lnTo>
                  <a:lnTo>
                    <a:pt x="6222" y="14731"/>
                  </a:lnTo>
                  <a:lnTo>
                    <a:pt x="18922" y="13842"/>
                  </a:lnTo>
                  <a:lnTo>
                    <a:pt x="19557" y="18668"/>
                  </a:lnTo>
                  <a:lnTo>
                    <a:pt x="19557" y="20700"/>
                  </a:lnTo>
                  <a:lnTo>
                    <a:pt x="16382" y="22351"/>
                  </a:lnTo>
                  <a:lnTo>
                    <a:pt x="17525" y="23875"/>
                  </a:lnTo>
                  <a:lnTo>
                    <a:pt x="17525" y="24637"/>
                  </a:lnTo>
                  <a:lnTo>
                    <a:pt x="20548" y="24079"/>
                  </a:lnTo>
                  <a:lnTo>
                    <a:pt x="23647" y="24079"/>
                  </a:lnTo>
                  <a:lnTo>
                    <a:pt x="26669" y="24637"/>
                  </a:lnTo>
                  <a:lnTo>
                    <a:pt x="28574" y="25653"/>
                  </a:lnTo>
                  <a:lnTo>
                    <a:pt x="29590" y="27558"/>
                  </a:lnTo>
                  <a:lnTo>
                    <a:pt x="32003" y="29082"/>
                  </a:lnTo>
                  <a:lnTo>
                    <a:pt x="58038" y="20700"/>
                  </a:lnTo>
                  <a:lnTo>
                    <a:pt x="62737" y="18287"/>
                  </a:lnTo>
                  <a:lnTo>
                    <a:pt x="64731" y="17119"/>
                  </a:lnTo>
                  <a:lnTo>
                    <a:pt x="66865" y="16230"/>
                  </a:lnTo>
                  <a:lnTo>
                    <a:pt x="69087" y="15620"/>
                  </a:lnTo>
                  <a:lnTo>
                    <a:pt x="68325" y="14223"/>
                  </a:lnTo>
                  <a:lnTo>
                    <a:pt x="64515" y="12826"/>
                  </a:lnTo>
                  <a:lnTo>
                    <a:pt x="65023" y="9270"/>
                  </a:lnTo>
                  <a:lnTo>
                    <a:pt x="73659" y="5206"/>
                  </a:lnTo>
                  <a:lnTo>
                    <a:pt x="73659" y="2158"/>
                  </a:lnTo>
                  <a:lnTo>
                    <a:pt x="72440" y="2400"/>
                  </a:lnTo>
                  <a:lnTo>
                    <a:pt x="71272" y="2870"/>
                  </a:lnTo>
                  <a:lnTo>
                    <a:pt x="67348" y="5181"/>
                  </a:lnTo>
                  <a:lnTo>
                    <a:pt x="64211" y="6286"/>
                  </a:lnTo>
                  <a:lnTo>
                    <a:pt x="59575" y="7073"/>
                  </a:lnTo>
                  <a:lnTo>
                    <a:pt x="58153" y="7073"/>
                  </a:lnTo>
                  <a:lnTo>
                    <a:pt x="56768" y="6857"/>
                  </a:lnTo>
                  <a:lnTo>
                    <a:pt x="24256" y="8635"/>
                  </a:lnTo>
                  <a:lnTo>
                    <a:pt x="20192" y="8635"/>
                  </a:lnTo>
                  <a:lnTo>
                    <a:pt x="17652" y="1269"/>
                  </a:lnTo>
                  <a:lnTo>
                    <a:pt x="15747" y="2031"/>
                  </a:lnTo>
                  <a:lnTo>
                    <a:pt x="15747" y="6603"/>
                  </a:lnTo>
                  <a:lnTo>
                    <a:pt x="761" y="0"/>
                  </a:lnTo>
                  <a:close/>
                </a:path>
              </a:pathLst>
            </a:custGeom>
            <a:solidFill>
              <a:srgbClr val="60C0D9"/>
            </a:solidFill>
          </p:spPr>
          <p:txBody>
            <a:bodyPr wrap="square" lIns="0" tIns="0" rIns="0" bIns="0" rtlCol="0"/>
            <a:lstStyle/>
            <a:p>
              <a:endParaRPr dirty="0"/>
            </a:p>
          </p:txBody>
        </p:sp>
        <p:sp>
          <p:nvSpPr>
            <p:cNvPr id="113" name="object 113"/>
            <p:cNvSpPr/>
            <p:nvPr/>
          </p:nvSpPr>
          <p:spPr>
            <a:xfrm>
              <a:off x="7893899" y="4553602"/>
              <a:ext cx="75565" cy="30480"/>
            </a:xfrm>
            <a:custGeom>
              <a:avLst/>
              <a:gdLst/>
              <a:ahLst/>
              <a:cxnLst/>
              <a:rect l="l" t="t" r="r" b="b"/>
              <a:pathLst>
                <a:path w="75565" h="30479">
                  <a:moveTo>
                    <a:pt x="27609" y="25361"/>
                  </a:moveTo>
                  <a:lnTo>
                    <a:pt x="26123" y="25361"/>
                  </a:lnTo>
                  <a:lnTo>
                    <a:pt x="26924" y="25526"/>
                  </a:lnTo>
                  <a:lnTo>
                    <a:pt x="27876" y="26111"/>
                  </a:lnTo>
                  <a:lnTo>
                    <a:pt x="28740" y="26835"/>
                  </a:lnTo>
                  <a:lnTo>
                    <a:pt x="29464" y="27685"/>
                  </a:lnTo>
                  <a:lnTo>
                    <a:pt x="30314" y="28549"/>
                  </a:lnTo>
                  <a:lnTo>
                    <a:pt x="31281" y="29336"/>
                  </a:lnTo>
                  <a:lnTo>
                    <a:pt x="32258" y="29971"/>
                  </a:lnTo>
                  <a:lnTo>
                    <a:pt x="36195" y="29971"/>
                  </a:lnTo>
                  <a:lnTo>
                    <a:pt x="38366" y="29921"/>
                  </a:lnTo>
                  <a:lnTo>
                    <a:pt x="39588" y="29806"/>
                  </a:lnTo>
                  <a:lnTo>
                    <a:pt x="36906" y="29806"/>
                  </a:lnTo>
                  <a:lnTo>
                    <a:pt x="33909" y="29463"/>
                  </a:lnTo>
                  <a:lnTo>
                    <a:pt x="32258" y="29463"/>
                  </a:lnTo>
                  <a:lnTo>
                    <a:pt x="31203" y="28752"/>
                  </a:lnTo>
                  <a:lnTo>
                    <a:pt x="30226" y="27952"/>
                  </a:lnTo>
                  <a:lnTo>
                    <a:pt x="29337" y="27050"/>
                  </a:lnTo>
                  <a:lnTo>
                    <a:pt x="28625" y="26225"/>
                  </a:lnTo>
                  <a:lnTo>
                    <a:pt x="27609" y="25361"/>
                  </a:lnTo>
                  <a:close/>
                </a:path>
                <a:path w="75565" h="30479">
                  <a:moveTo>
                    <a:pt x="69088" y="16636"/>
                  </a:moveTo>
                  <a:lnTo>
                    <a:pt x="66818" y="17335"/>
                  </a:lnTo>
                  <a:lnTo>
                    <a:pt x="64808" y="18237"/>
                  </a:lnTo>
                  <a:lnTo>
                    <a:pt x="62865" y="19430"/>
                  </a:lnTo>
                  <a:lnTo>
                    <a:pt x="60685" y="20573"/>
                  </a:lnTo>
                  <a:lnTo>
                    <a:pt x="58864" y="22097"/>
                  </a:lnTo>
                  <a:lnTo>
                    <a:pt x="56371" y="25399"/>
                  </a:lnTo>
                  <a:lnTo>
                    <a:pt x="54991" y="26708"/>
                  </a:lnTo>
                  <a:lnTo>
                    <a:pt x="53467" y="27685"/>
                  </a:lnTo>
                  <a:lnTo>
                    <a:pt x="51943" y="27685"/>
                  </a:lnTo>
                  <a:lnTo>
                    <a:pt x="48895" y="28422"/>
                  </a:lnTo>
                  <a:lnTo>
                    <a:pt x="45796" y="28968"/>
                  </a:lnTo>
                  <a:lnTo>
                    <a:pt x="42672" y="29336"/>
                  </a:lnTo>
                  <a:lnTo>
                    <a:pt x="40538" y="29717"/>
                  </a:lnTo>
                  <a:lnTo>
                    <a:pt x="39588" y="29806"/>
                  </a:lnTo>
                  <a:lnTo>
                    <a:pt x="39928" y="29806"/>
                  </a:lnTo>
                  <a:lnTo>
                    <a:pt x="42926" y="29463"/>
                  </a:lnTo>
                  <a:lnTo>
                    <a:pt x="45199" y="29248"/>
                  </a:lnTo>
                  <a:lnTo>
                    <a:pt x="47447" y="28867"/>
                  </a:lnTo>
                  <a:lnTo>
                    <a:pt x="49657" y="28320"/>
                  </a:lnTo>
                  <a:lnTo>
                    <a:pt x="52197" y="28320"/>
                  </a:lnTo>
                  <a:lnTo>
                    <a:pt x="53848" y="27685"/>
                  </a:lnTo>
                  <a:lnTo>
                    <a:pt x="55448" y="26695"/>
                  </a:lnTo>
                  <a:lnTo>
                    <a:pt x="56847" y="25361"/>
                  </a:lnTo>
                  <a:lnTo>
                    <a:pt x="58016" y="23748"/>
                  </a:lnTo>
                  <a:lnTo>
                    <a:pt x="59397" y="22072"/>
                  </a:lnTo>
                  <a:lnTo>
                    <a:pt x="61201" y="20573"/>
                  </a:lnTo>
                  <a:lnTo>
                    <a:pt x="63246" y="19430"/>
                  </a:lnTo>
                  <a:lnTo>
                    <a:pt x="68072" y="17144"/>
                  </a:lnTo>
                  <a:lnTo>
                    <a:pt x="69088" y="17144"/>
                  </a:lnTo>
                  <a:lnTo>
                    <a:pt x="69088" y="16636"/>
                  </a:lnTo>
                  <a:close/>
                </a:path>
                <a:path w="75565" h="30479">
                  <a:moveTo>
                    <a:pt x="26416" y="24803"/>
                  </a:moveTo>
                  <a:lnTo>
                    <a:pt x="25908" y="24803"/>
                  </a:lnTo>
                  <a:lnTo>
                    <a:pt x="25400" y="24891"/>
                  </a:lnTo>
                  <a:lnTo>
                    <a:pt x="17653" y="24891"/>
                  </a:lnTo>
                  <a:lnTo>
                    <a:pt x="17653" y="25526"/>
                  </a:lnTo>
                  <a:lnTo>
                    <a:pt x="19939" y="25361"/>
                  </a:lnTo>
                  <a:lnTo>
                    <a:pt x="27609" y="25361"/>
                  </a:lnTo>
                  <a:lnTo>
                    <a:pt x="26924" y="24891"/>
                  </a:lnTo>
                  <a:lnTo>
                    <a:pt x="26416" y="24803"/>
                  </a:lnTo>
                  <a:close/>
                </a:path>
                <a:path w="75565" h="30479">
                  <a:moveTo>
                    <a:pt x="25311" y="25361"/>
                  </a:moveTo>
                  <a:lnTo>
                    <a:pt x="22225" y="25361"/>
                  </a:lnTo>
                  <a:lnTo>
                    <a:pt x="24511" y="25526"/>
                  </a:lnTo>
                  <a:lnTo>
                    <a:pt x="25311" y="25361"/>
                  </a:lnTo>
                  <a:close/>
                </a:path>
                <a:path w="75565" h="30479">
                  <a:moveTo>
                    <a:pt x="17098" y="22794"/>
                  </a:moveTo>
                  <a:lnTo>
                    <a:pt x="16637" y="23113"/>
                  </a:lnTo>
                  <a:lnTo>
                    <a:pt x="17653" y="24764"/>
                  </a:lnTo>
                  <a:lnTo>
                    <a:pt x="17653" y="24891"/>
                  </a:lnTo>
                  <a:lnTo>
                    <a:pt x="17780" y="23748"/>
                  </a:lnTo>
                  <a:lnTo>
                    <a:pt x="17098" y="22794"/>
                  </a:lnTo>
                  <a:close/>
                </a:path>
                <a:path w="75565" h="30479">
                  <a:moveTo>
                    <a:pt x="16059" y="15722"/>
                  </a:moveTo>
                  <a:lnTo>
                    <a:pt x="11569" y="15722"/>
                  </a:lnTo>
                  <a:lnTo>
                    <a:pt x="13970" y="16001"/>
                  </a:lnTo>
                  <a:lnTo>
                    <a:pt x="15265" y="16090"/>
                  </a:lnTo>
                  <a:lnTo>
                    <a:pt x="16578" y="16509"/>
                  </a:lnTo>
                  <a:lnTo>
                    <a:pt x="17653" y="17144"/>
                  </a:lnTo>
                  <a:lnTo>
                    <a:pt x="18110" y="17335"/>
                  </a:lnTo>
                  <a:lnTo>
                    <a:pt x="18503" y="17640"/>
                  </a:lnTo>
                  <a:lnTo>
                    <a:pt x="18692" y="17894"/>
                  </a:lnTo>
                  <a:lnTo>
                    <a:pt x="18796" y="20446"/>
                  </a:lnTo>
                  <a:lnTo>
                    <a:pt x="18338" y="21043"/>
                  </a:lnTo>
                  <a:lnTo>
                    <a:pt x="17780" y="21564"/>
                  </a:lnTo>
                  <a:lnTo>
                    <a:pt x="17145" y="21970"/>
                  </a:lnTo>
                  <a:lnTo>
                    <a:pt x="16510" y="21970"/>
                  </a:lnTo>
                  <a:lnTo>
                    <a:pt x="17098" y="22794"/>
                  </a:lnTo>
                  <a:lnTo>
                    <a:pt x="19537" y="20446"/>
                  </a:lnTo>
                  <a:lnTo>
                    <a:pt x="19428" y="18453"/>
                  </a:lnTo>
                  <a:lnTo>
                    <a:pt x="19227" y="17894"/>
                  </a:lnTo>
                  <a:lnTo>
                    <a:pt x="18697" y="17297"/>
                  </a:lnTo>
                  <a:lnTo>
                    <a:pt x="17932" y="16509"/>
                  </a:lnTo>
                  <a:lnTo>
                    <a:pt x="16827" y="15900"/>
                  </a:lnTo>
                  <a:lnTo>
                    <a:pt x="16059" y="15722"/>
                  </a:lnTo>
                  <a:close/>
                </a:path>
                <a:path w="75565" h="30479">
                  <a:moveTo>
                    <a:pt x="5503" y="12953"/>
                  </a:moveTo>
                  <a:lnTo>
                    <a:pt x="4572" y="12953"/>
                  </a:lnTo>
                  <a:lnTo>
                    <a:pt x="5431" y="14858"/>
                  </a:lnTo>
                  <a:lnTo>
                    <a:pt x="5842" y="16001"/>
                  </a:lnTo>
                  <a:lnTo>
                    <a:pt x="6731" y="16001"/>
                  </a:lnTo>
                  <a:lnTo>
                    <a:pt x="9131" y="15722"/>
                  </a:lnTo>
                  <a:lnTo>
                    <a:pt x="16059" y="15722"/>
                  </a:lnTo>
                  <a:lnTo>
                    <a:pt x="13589" y="15112"/>
                  </a:lnTo>
                  <a:lnTo>
                    <a:pt x="11493" y="14858"/>
                  </a:lnTo>
                  <a:lnTo>
                    <a:pt x="6350" y="14858"/>
                  </a:lnTo>
                  <a:lnTo>
                    <a:pt x="5503" y="12953"/>
                  </a:lnTo>
                  <a:close/>
                </a:path>
                <a:path w="75565" h="30479">
                  <a:moveTo>
                    <a:pt x="69088" y="15303"/>
                  </a:moveTo>
                  <a:lnTo>
                    <a:pt x="69095" y="15493"/>
                  </a:lnTo>
                  <a:lnTo>
                    <a:pt x="69977" y="15874"/>
                  </a:lnTo>
                  <a:lnTo>
                    <a:pt x="69418" y="15468"/>
                  </a:lnTo>
                  <a:lnTo>
                    <a:pt x="69088" y="15303"/>
                  </a:lnTo>
                  <a:close/>
                </a:path>
                <a:path w="75565" h="30479">
                  <a:moveTo>
                    <a:pt x="67576" y="14547"/>
                  </a:moveTo>
                  <a:lnTo>
                    <a:pt x="68135" y="14960"/>
                  </a:lnTo>
                  <a:lnTo>
                    <a:pt x="69088" y="15490"/>
                  </a:lnTo>
                  <a:lnTo>
                    <a:pt x="69088" y="15303"/>
                  </a:lnTo>
                  <a:lnTo>
                    <a:pt x="67576" y="14547"/>
                  </a:lnTo>
                  <a:close/>
                </a:path>
                <a:path w="75565" h="30479">
                  <a:moveTo>
                    <a:pt x="67310" y="14350"/>
                  </a:moveTo>
                  <a:lnTo>
                    <a:pt x="67437" y="14477"/>
                  </a:lnTo>
                  <a:lnTo>
                    <a:pt x="67576" y="14547"/>
                  </a:lnTo>
                  <a:lnTo>
                    <a:pt x="67310" y="14350"/>
                  </a:lnTo>
                  <a:close/>
                </a:path>
                <a:path w="75565" h="30479">
                  <a:moveTo>
                    <a:pt x="75184" y="4444"/>
                  </a:moveTo>
                  <a:lnTo>
                    <a:pt x="74930" y="4444"/>
                  </a:lnTo>
                  <a:lnTo>
                    <a:pt x="74834" y="7416"/>
                  </a:lnTo>
                  <a:lnTo>
                    <a:pt x="70205" y="9905"/>
                  </a:lnTo>
                  <a:lnTo>
                    <a:pt x="67515" y="11595"/>
                  </a:lnTo>
                  <a:lnTo>
                    <a:pt x="66421" y="12445"/>
                  </a:lnTo>
                  <a:lnTo>
                    <a:pt x="66421" y="13334"/>
                  </a:lnTo>
                  <a:lnTo>
                    <a:pt x="66611" y="13754"/>
                  </a:lnTo>
                  <a:lnTo>
                    <a:pt x="66916" y="14109"/>
                  </a:lnTo>
                  <a:lnTo>
                    <a:pt x="67310" y="14350"/>
                  </a:lnTo>
                  <a:lnTo>
                    <a:pt x="66548" y="13588"/>
                  </a:lnTo>
                  <a:lnTo>
                    <a:pt x="66670" y="12522"/>
                  </a:lnTo>
                  <a:lnTo>
                    <a:pt x="66903" y="12242"/>
                  </a:lnTo>
                  <a:lnTo>
                    <a:pt x="67183" y="12064"/>
                  </a:lnTo>
                  <a:lnTo>
                    <a:pt x="68701" y="10871"/>
                  </a:lnTo>
                  <a:lnTo>
                    <a:pt x="70294" y="9855"/>
                  </a:lnTo>
                  <a:lnTo>
                    <a:pt x="72848" y="8572"/>
                  </a:lnTo>
                  <a:lnTo>
                    <a:pt x="74168" y="7873"/>
                  </a:lnTo>
                  <a:lnTo>
                    <a:pt x="75184" y="7873"/>
                  </a:lnTo>
                  <a:lnTo>
                    <a:pt x="75184" y="4444"/>
                  </a:lnTo>
                  <a:close/>
                </a:path>
                <a:path w="75565" h="30479">
                  <a:moveTo>
                    <a:pt x="5334" y="12572"/>
                  </a:moveTo>
                  <a:lnTo>
                    <a:pt x="5503" y="12953"/>
                  </a:lnTo>
                  <a:lnTo>
                    <a:pt x="6096" y="12953"/>
                  </a:lnTo>
                  <a:lnTo>
                    <a:pt x="6489" y="12788"/>
                  </a:lnTo>
                  <a:lnTo>
                    <a:pt x="6709" y="12623"/>
                  </a:lnTo>
                  <a:lnTo>
                    <a:pt x="5803" y="12623"/>
                  </a:lnTo>
                  <a:lnTo>
                    <a:pt x="5334" y="12572"/>
                  </a:lnTo>
                  <a:close/>
                </a:path>
                <a:path w="75565" h="30479">
                  <a:moveTo>
                    <a:pt x="6777" y="12572"/>
                  </a:moveTo>
                  <a:lnTo>
                    <a:pt x="6261" y="12623"/>
                  </a:lnTo>
                  <a:lnTo>
                    <a:pt x="6709" y="12623"/>
                  </a:lnTo>
                  <a:close/>
                </a:path>
                <a:path w="75565" h="30479">
                  <a:moveTo>
                    <a:pt x="584" y="4008"/>
                  </a:moveTo>
                  <a:lnTo>
                    <a:pt x="0" y="5333"/>
                  </a:lnTo>
                  <a:lnTo>
                    <a:pt x="1808" y="6388"/>
                  </a:lnTo>
                  <a:lnTo>
                    <a:pt x="3063" y="7238"/>
                  </a:lnTo>
                  <a:lnTo>
                    <a:pt x="4191" y="8127"/>
                  </a:lnTo>
                  <a:lnTo>
                    <a:pt x="5016" y="8585"/>
                  </a:lnTo>
                  <a:lnTo>
                    <a:pt x="5740" y="9182"/>
                  </a:lnTo>
                  <a:lnTo>
                    <a:pt x="6350" y="9905"/>
                  </a:lnTo>
                  <a:lnTo>
                    <a:pt x="7112" y="10667"/>
                  </a:lnTo>
                  <a:lnTo>
                    <a:pt x="7070" y="12242"/>
                  </a:lnTo>
                  <a:lnTo>
                    <a:pt x="6855" y="12509"/>
                  </a:lnTo>
                  <a:lnTo>
                    <a:pt x="7366" y="12572"/>
                  </a:lnTo>
                  <a:lnTo>
                    <a:pt x="7620" y="11810"/>
                  </a:lnTo>
                  <a:lnTo>
                    <a:pt x="7578" y="9347"/>
                  </a:lnTo>
                  <a:lnTo>
                    <a:pt x="7048" y="8699"/>
                  </a:lnTo>
                  <a:lnTo>
                    <a:pt x="6413" y="8064"/>
                  </a:lnTo>
                  <a:lnTo>
                    <a:pt x="3911" y="6083"/>
                  </a:lnTo>
                  <a:lnTo>
                    <a:pt x="1869" y="4724"/>
                  </a:lnTo>
                  <a:lnTo>
                    <a:pt x="584" y="4008"/>
                  </a:lnTo>
                  <a:close/>
                </a:path>
                <a:path w="75565" h="30479">
                  <a:moveTo>
                    <a:pt x="21575" y="7529"/>
                  </a:moveTo>
                  <a:lnTo>
                    <a:pt x="21666" y="7658"/>
                  </a:lnTo>
                  <a:lnTo>
                    <a:pt x="23583" y="9347"/>
                  </a:lnTo>
                  <a:lnTo>
                    <a:pt x="24472" y="9702"/>
                  </a:lnTo>
                  <a:lnTo>
                    <a:pt x="25400" y="9778"/>
                  </a:lnTo>
                  <a:lnTo>
                    <a:pt x="39751" y="9778"/>
                  </a:lnTo>
                  <a:lnTo>
                    <a:pt x="44519" y="9137"/>
                  </a:lnTo>
                  <a:lnTo>
                    <a:pt x="24765" y="9016"/>
                  </a:lnTo>
                  <a:lnTo>
                    <a:pt x="23685" y="8915"/>
                  </a:lnTo>
                  <a:lnTo>
                    <a:pt x="22656" y="8470"/>
                  </a:lnTo>
                  <a:lnTo>
                    <a:pt x="21575" y="7529"/>
                  </a:lnTo>
                  <a:close/>
                </a:path>
                <a:path w="75565" h="30479">
                  <a:moveTo>
                    <a:pt x="58420" y="8889"/>
                  </a:moveTo>
                  <a:lnTo>
                    <a:pt x="46355" y="8889"/>
                  </a:lnTo>
                  <a:lnTo>
                    <a:pt x="44519" y="9137"/>
                  </a:lnTo>
                  <a:lnTo>
                    <a:pt x="45466" y="9143"/>
                  </a:lnTo>
                  <a:lnTo>
                    <a:pt x="58039" y="9143"/>
                  </a:lnTo>
                  <a:lnTo>
                    <a:pt x="59474" y="9347"/>
                  </a:lnTo>
                  <a:lnTo>
                    <a:pt x="60921" y="9347"/>
                  </a:lnTo>
                  <a:lnTo>
                    <a:pt x="62651" y="9093"/>
                  </a:lnTo>
                  <a:lnTo>
                    <a:pt x="59804" y="9093"/>
                  </a:lnTo>
                  <a:lnTo>
                    <a:pt x="58420" y="8889"/>
                  </a:lnTo>
                  <a:close/>
                </a:path>
                <a:path w="75565" h="30479">
                  <a:moveTo>
                    <a:pt x="75184" y="4317"/>
                  </a:moveTo>
                  <a:lnTo>
                    <a:pt x="73977" y="4533"/>
                  </a:lnTo>
                  <a:lnTo>
                    <a:pt x="72809" y="4952"/>
                  </a:lnTo>
                  <a:lnTo>
                    <a:pt x="71755" y="5587"/>
                  </a:lnTo>
                  <a:lnTo>
                    <a:pt x="68910" y="7188"/>
                  </a:lnTo>
                  <a:lnTo>
                    <a:pt x="65824" y="8305"/>
                  </a:lnTo>
                  <a:lnTo>
                    <a:pt x="62611" y="8889"/>
                  </a:lnTo>
                  <a:lnTo>
                    <a:pt x="61226" y="9093"/>
                  </a:lnTo>
                  <a:lnTo>
                    <a:pt x="62651" y="9093"/>
                  </a:lnTo>
                  <a:lnTo>
                    <a:pt x="65671" y="8572"/>
                  </a:lnTo>
                  <a:lnTo>
                    <a:pt x="68859" y="7416"/>
                  </a:lnTo>
                  <a:lnTo>
                    <a:pt x="71755" y="5714"/>
                  </a:lnTo>
                  <a:lnTo>
                    <a:pt x="72809" y="5130"/>
                  </a:lnTo>
                  <a:lnTo>
                    <a:pt x="73825" y="4724"/>
                  </a:lnTo>
                  <a:lnTo>
                    <a:pt x="74930" y="4444"/>
                  </a:lnTo>
                  <a:lnTo>
                    <a:pt x="75184" y="4444"/>
                  </a:lnTo>
                  <a:lnTo>
                    <a:pt x="75184" y="4317"/>
                  </a:lnTo>
                  <a:close/>
                </a:path>
                <a:path w="75565" h="30479">
                  <a:moveTo>
                    <a:pt x="19304" y="3174"/>
                  </a:moveTo>
                  <a:lnTo>
                    <a:pt x="18694" y="3399"/>
                  </a:lnTo>
                  <a:lnTo>
                    <a:pt x="19011" y="4063"/>
                  </a:lnTo>
                  <a:lnTo>
                    <a:pt x="20223" y="6083"/>
                  </a:lnTo>
                  <a:lnTo>
                    <a:pt x="20993" y="7023"/>
                  </a:lnTo>
                  <a:lnTo>
                    <a:pt x="21575" y="7529"/>
                  </a:lnTo>
                  <a:lnTo>
                    <a:pt x="20767" y="6388"/>
                  </a:lnTo>
                  <a:lnTo>
                    <a:pt x="20121" y="4952"/>
                  </a:lnTo>
                  <a:lnTo>
                    <a:pt x="19735" y="4317"/>
                  </a:lnTo>
                  <a:lnTo>
                    <a:pt x="19481" y="3759"/>
                  </a:lnTo>
                  <a:lnTo>
                    <a:pt x="19304" y="3174"/>
                  </a:lnTo>
                  <a:close/>
                </a:path>
                <a:path w="75565" h="30479">
                  <a:moveTo>
                    <a:pt x="2715" y="1015"/>
                  </a:moveTo>
                  <a:lnTo>
                    <a:pt x="1905" y="1015"/>
                  </a:lnTo>
                  <a:lnTo>
                    <a:pt x="3429" y="1777"/>
                  </a:lnTo>
                  <a:lnTo>
                    <a:pt x="4610" y="2489"/>
                  </a:lnTo>
                  <a:lnTo>
                    <a:pt x="5957" y="3174"/>
                  </a:lnTo>
                  <a:lnTo>
                    <a:pt x="7112" y="3682"/>
                  </a:lnTo>
                  <a:lnTo>
                    <a:pt x="9740" y="5041"/>
                  </a:lnTo>
                  <a:lnTo>
                    <a:pt x="12458" y="6235"/>
                  </a:lnTo>
                  <a:lnTo>
                    <a:pt x="15240" y="7238"/>
                  </a:lnTo>
                  <a:lnTo>
                    <a:pt x="16891" y="7238"/>
                  </a:lnTo>
                  <a:lnTo>
                    <a:pt x="16948" y="6349"/>
                  </a:lnTo>
                  <a:lnTo>
                    <a:pt x="14224" y="6349"/>
                  </a:lnTo>
                  <a:lnTo>
                    <a:pt x="12192" y="5587"/>
                  </a:lnTo>
                  <a:lnTo>
                    <a:pt x="7112" y="3301"/>
                  </a:lnTo>
                  <a:lnTo>
                    <a:pt x="2715" y="1015"/>
                  </a:lnTo>
                  <a:close/>
                </a:path>
                <a:path w="75565" h="30479">
                  <a:moveTo>
                    <a:pt x="17907" y="1396"/>
                  </a:moveTo>
                  <a:lnTo>
                    <a:pt x="16002" y="2158"/>
                  </a:lnTo>
                  <a:lnTo>
                    <a:pt x="16002" y="6349"/>
                  </a:lnTo>
                  <a:lnTo>
                    <a:pt x="16948" y="6349"/>
                  </a:lnTo>
                  <a:lnTo>
                    <a:pt x="16891" y="4063"/>
                  </a:lnTo>
                  <a:lnTo>
                    <a:pt x="18694" y="3399"/>
                  </a:lnTo>
                  <a:lnTo>
                    <a:pt x="18376" y="2717"/>
                  </a:lnTo>
                  <a:lnTo>
                    <a:pt x="17907" y="1396"/>
                  </a:lnTo>
                  <a:close/>
                </a:path>
                <a:path w="75565" h="30479">
                  <a:moveTo>
                    <a:pt x="762" y="0"/>
                  </a:moveTo>
                  <a:lnTo>
                    <a:pt x="0" y="3682"/>
                  </a:lnTo>
                  <a:lnTo>
                    <a:pt x="584" y="4008"/>
                  </a:lnTo>
                  <a:lnTo>
                    <a:pt x="1905" y="1015"/>
                  </a:lnTo>
                  <a:lnTo>
                    <a:pt x="2715" y="1015"/>
                  </a:lnTo>
                  <a:lnTo>
                    <a:pt x="762" y="0"/>
                  </a:lnTo>
                  <a:close/>
                </a:path>
              </a:pathLst>
            </a:custGeom>
            <a:solidFill>
              <a:srgbClr val="3771A3"/>
            </a:solidFill>
          </p:spPr>
          <p:txBody>
            <a:bodyPr wrap="square" lIns="0" tIns="0" rIns="0" bIns="0" rtlCol="0"/>
            <a:lstStyle/>
            <a:p>
              <a:endParaRPr dirty="0"/>
            </a:p>
          </p:txBody>
        </p:sp>
        <p:sp>
          <p:nvSpPr>
            <p:cNvPr id="114" name="object 114"/>
            <p:cNvSpPr/>
            <p:nvPr/>
          </p:nvSpPr>
          <p:spPr>
            <a:xfrm>
              <a:off x="7895449" y="4567064"/>
              <a:ext cx="5080" cy="5715"/>
            </a:xfrm>
            <a:custGeom>
              <a:avLst/>
              <a:gdLst/>
              <a:ahLst/>
              <a:cxnLst/>
              <a:rect l="l" t="t" r="r" b="b"/>
              <a:pathLst>
                <a:path w="5079" h="5714">
                  <a:moveTo>
                    <a:pt x="3530" y="0"/>
                  </a:moveTo>
                  <a:lnTo>
                    <a:pt x="2387" y="0"/>
                  </a:lnTo>
                  <a:lnTo>
                    <a:pt x="952" y="368"/>
                  </a:lnTo>
                  <a:lnTo>
                    <a:pt x="0" y="1701"/>
                  </a:lnTo>
                  <a:lnTo>
                    <a:pt x="101" y="3174"/>
                  </a:lnTo>
                  <a:lnTo>
                    <a:pt x="101" y="4825"/>
                  </a:lnTo>
                  <a:lnTo>
                    <a:pt x="1117" y="5714"/>
                  </a:lnTo>
                  <a:lnTo>
                    <a:pt x="2387" y="5714"/>
                  </a:lnTo>
                  <a:lnTo>
                    <a:pt x="3771" y="5295"/>
                  </a:lnTo>
                  <a:lnTo>
                    <a:pt x="4673" y="3975"/>
                  </a:lnTo>
                  <a:lnTo>
                    <a:pt x="4546" y="2539"/>
                  </a:lnTo>
                  <a:lnTo>
                    <a:pt x="4546" y="888"/>
                  </a:lnTo>
                  <a:lnTo>
                    <a:pt x="3530" y="0"/>
                  </a:lnTo>
                  <a:close/>
                </a:path>
              </a:pathLst>
            </a:custGeom>
            <a:solidFill>
              <a:srgbClr val="FFFFFF"/>
            </a:solidFill>
          </p:spPr>
          <p:txBody>
            <a:bodyPr wrap="square" lIns="0" tIns="0" rIns="0" bIns="0" rtlCol="0"/>
            <a:lstStyle/>
            <a:p>
              <a:endParaRPr dirty="0"/>
            </a:p>
          </p:txBody>
        </p:sp>
        <p:sp>
          <p:nvSpPr>
            <p:cNvPr id="115" name="object 115"/>
            <p:cNvSpPr/>
            <p:nvPr/>
          </p:nvSpPr>
          <p:spPr>
            <a:xfrm>
              <a:off x="7895423" y="4566175"/>
              <a:ext cx="6350" cy="8255"/>
            </a:xfrm>
            <a:custGeom>
              <a:avLst/>
              <a:gdLst/>
              <a:ahLst/>
              <a:cxnLst/>
              <a:rect l="l" t="t" r="r" b="b"/>
              <a:pathLst>
                <a:path w="6350" h="8254">
                  <a:moveTo>
                    <a:pt x="4445" y="0"/>
                  </a:moveTo>
                  <a:lnTo>
                    <a:pt x="2921" y="254"/>
                  </a:lnTo>
                  <a:lnTo>
                    <a:pt x="1168" y="736"/>
                  </a:lnTo>
                  <a:lnTo>
                    <a:pt x="0" y="2374"/>
                  </a:lnTo>
                  <a:lnTo>
                    <a:pt x="127" y="6223"/>
                  </a:lnTo>
                  <a:lnTo>
                    <a:pt x="1270" y="7747"/>
                  </a:lnTo>
                  <a:lnTo>
                    <a:pt x="2921" y="7493"/>
                  </a:lnTo>
                  <a:lnTo>
                    <a:pt x="4724" y="7010"/>
                  </a:lnTo>
                  <a:lnTo>
                    <a:pt x="5523" y="5842"/>
                  </a:lnTo>
                  <a:lnTo>
                    <a:pt x="1905" y="5842"/>
                  </a:lnTo>
                  <a:lnTo>
                    <a:pt x="1143" y="5080"/>
                  </a:lnTo>
                  <a:lnTo>
                    <a:pt x="1104" y="2692"/>
                  </a:lnTo>
                  <a:lnTo>
                    <a:pt x="1841" y="1689"/>
                  </a:lnTo>
                  <a:lnTo>
                    <a:pt x="2921" y="1397"/>
                  </a:lnTo>
                  <a:lnTo>
                    <a:pt x="5609" y="1397"/>
                  </a:lnTo>
                  <a:lnTo>
                    <a:pt x="4445" y="0"/>
                  </a:lnTo>
                  <a:close/>
                </a:path>
                <a:path w="6350" h="8254">
                  <a:moveTo>
                    <a:pt x="5609" y="1397"/>
                  </a:moveTo>
                  <a:lnTo>
                    <a:pt x="3810" y="1397"/>
                  </a:lnTo>
                  <a:lnTo>
                    <a:pt x="4572" y="2159"/>
                  </a:lnTo>
                  <a:lnTo>
                    <a:pt x="4622" y="4508"/>
                  </a:lnTo>
                  <a:lnTo>
                    <a:pt x="3949" y="5499"/>
                  </a:lnTo>
                  <a:lnTo>
                    <a:pt x="2921" y="5842"/>
                  </a:lnTo>
                  <a:lnTo>
                    <a:pt x="5523" y="5842"/>
                  </a:lnTo>
                  <a:lnTo>
                    <a:pt x="5905" y="5283"/>
                  </a:lnTo>
                  <a:lnTo>
                    <a:pt x="5793" y="4191"/>
                  </a:lnTo>
                  <a:lnTo>
                    <a:pt x="5715" y="1524"/>
                  </a:lnTo>
                  <a:lnTo>
                    <a:pt x="5609" y="1397"/>
                  </a:lnTo>
                  <a:close/>
                </a:path>
              </a:pathLst>
            </a:custGeom>
            <a:solidFill>
              <a:srgbClr val="3771A3"/>
            </a:solidFill>
          </p:spPr>
          <p:txBody>
            <a:bodyPr wrap="square" lIns="0" tIns="0" rIns="0" bIns="0" rtlCol="0"/>
            <a:lstStyle/>
            <a:p>
              <a:endParaRPr dirty="0"/>
            </a:p>
          </p:txBody>
        </p:sp>
        <p:sp>
          <p:nvSpPr>
            <p:cNvPr id="116" name="object 116"/>
            <p:cNvSpPr/>
            <p:nvPr/>
          </p:nvSpPr>
          <p:spPr>
            <a:xfrm>
              <a:off x="7908404" y="4551824"/>
              <a:ext cx="5080" cy="6350"/>
            </a:xfrm>
            <a:custGeom>
              <a:avLst/>
              <a:gdLst/>
              <a:ahLst/>
              <a:cxnLst/>
              <a:rect l="l" t="t" r="r" b="b"/>
              <a:pathLst>
                <a:path w="5079" h="6350">
                  <a:moveTo>
                    <a:pt x="3657" y="0"/>
                  </a:moveTo>
                  <a:lnTo>
                    <a:pt x="2387" y="0"/>
                  </a:lnTo>
                  <a:lnTo>
                    <a:pt x="952" y="368"/>
                  </a:lnTo>
                  <a:lnTo>
                    <a:pt x="0" y="1701"/>
                  </a:lnTo>
                  <a:lnTo>
                    <a:pt x="101" y="3174"/>
                  </a:lnTo>
                  <a:lnTo>
                    <a:pt x="101" y="4825"/>
                  </a:lnTo>
                  <a:lnTo>
                    <a:pt x="1117" y="5841"/>
                  </a:lnTo>
                  <a:lnTo>
                    <a:pt x="2387" y="5841"/>
                  </a:lnTo>
                  <a:lnTo>
                    <a:pt x="3835" y="5422"/>
                  </a:lnTo>
                  <a:lnTo>
                    <a:pt x="4787" y="4038"/>
                  </a:lnTo>
                  <a:lnTo>
                    <a:pt x="4673" y="2539"/>
                  </a:lnTo>
                  <a:lnTo>
                    <a:pt x="4673" y="888"/>
                  </a:lnTo>
                  <a:lnTo>
                    <a:pt x="3657" y="0"/>
                  </a:lnTo>
                  <a:close/>
                </a:path>
              </a:pathLst>
            </a:custGeom>
            <a:solidFill>
              <a:srgbClr val="FFFFFF"/>
            </a:solidFill>
          </p:spPr>
          <p:txBody>
            <a:bodyPr wrap="square" lIns="0" tIns="0" rIns="0" bIns="0" rtlCol="0"/>
            <a:lstStyle/>
            <a:p>
              <a:endParaRPr dirty="0"/>
            </a:p>
          </p:txBody>
        </p:sp>
        <p:sp>
          <p:nvSpPr>
            <p:cNvPr id="117" name="object 117"/>
            <p:cNvSpPr/>
            <p:nvPr/>
          </p:nvSpPr>
          <p:spPr>
            <a:xfrm>
              <a:off x="7907884" y="4551062"/>
              <a:ext cx="6350" cy="7620"/>
            </a:xfrm>
            <a:custGeom>
              <a:avLst/>
              <a:gdLst/>
              <a:ahLst/>
              <a:cxnLst/>
              <a:rect l="l" t="t" r="r" b="b"/>
              <a:pathLst>
                <a:path w="6350" h="7620">
                  <a:moveTo>
                    <a:pt x="2996" y="0"/>
                  </a:moveTo>
                  <a:lnTo>
                    <a:pt x="1142" y="533"/>
                  </a:lnTo>
                  <a:lnTo>
                    <a:pt x="105" y="2031"/>
                  </a:lnTo>
                  <a:lnTo>
                    <a:pt x="0" y="2565"/>
                  </a:lnTo>
                  <a:lnTo>
                    <a:pt x="113" y="6095"/>
                  </a:lnTo>
                  <a:lnTo>
                    <a:pt x="1256" y="7619"/>
                  </a:lnTo>
                  <a:lnTo>
                    <a:pt x="4558" y="7111"/>
                  </a:lnTo>
                  <a:lnTo>
                    <a:pt x="5456" y="5714"/>
                  </a:lnTo>
                  <a:lnTo>
                    <a:pt x="1891" y="5714"/>
                  </a:lnTo>
                  <a:lnTo>
                    <a:pt x="1129" y="4952"/>
                  </a:lnTo>
                  <a:lnTo>
                    <a:pt x="1091" y="2565"/>
                  </a:lnTo>
                  <a:lnTo>
                    <a:pt x="1828" y="1562"/>
                  </a:lnTo>
                  <a:lnTo>
                    <a:pt x="2907" y="1269"/>
                  </a:lnTo>
                  <a:lnTo>
                    <a:pt x="5586" y="1269"/>
                  </a:lnTo>
                  <a:lnTo>
                    <a:pt x="4787" y="228"/>
                  </a:lnTo>
                  <a:lnTo>
                    <a:pt x="2996" y="0"/>
                  </a:lnTo>
                  <a:close/>
                </a:path>
                <a:path w="6350" h="7620">
                  <a:moveTo>
                    <a:pt x="5586" y="1269"/>
                  </a:moveTo>
                  <a:lnTo>
                    <a:pt x="3796" y="1269"/>
                  </a:lnTo>
                  <a:lnTo>
                    <a:pt x="4558" y="2031"/>
                  </a:lnTo>
                  <a:lnTo>
                    <a:pt x="4660" y="4394"/>
                  </a:lnTo>
                  <a:lnTo>
                    <a:pt x="3961" y="5410"/>
                  </a:lnTo>
                  <a:lnTo>
                    <a:pt x="2907" y="5714"/>
                  </a:lnTo>
                  <a:lnTo>
                    <a:pt x="5456" y="5714"/>
                  </a:lnTo>
                  <a:lnTo>
                    <a:pt x="5652" y="5410"/>
                  </a:lnTo>
                  <a:lnTo>
                    <a:pt x="5701" y="3301"/>
                  </a:lnTo>
                  <a:lnTo>
                    <a:pt x="5801" y="2565"/>
                  </a:lnTo>
                  <a:lnTo>
                    <a:pt x="5810" y="1562"/>
                  </a:lnTo>
                  <a:lnTo>
                    <a:pt x="5586" y="1269"/>
                  </a:lnTo>
                  <a:close/>
                </a:path>
              </a:pathLst>
            </a:custGeom>
            <a:solidFill>
              <a:srgbClr val="3771A3"/>
            </a:solidFill>
          </p:spPr>
          <p:txBody>
            <a:bodyPr wrap="square" lIns="0" tIns="0" rIns="0" bIns="0" rtlCol="0"/>
            <a:lstStyle/>
            <a:p>
              <a:endParaRPr dirty="0"/>
            </a:p>
          </p:txBody>
        </p:sp>
        <p:sp>
          <p:nvSpPr>
            <p:cNvPr id="118" name="object 118"/>
            <p:cNvSpPr/>
            <p:nvPr/>
          </p:nvSpPr>
          <p:spPr>
            <a:xfrm>
              <a:off x="7962670" y="4566048"/>
              <a:ext cx="5080" cy="6350"/>
            </a:xfrm>
            <a:custGeom>
              <a:avLst/>
              <a:gdLst/>
              <a:ahLst/>
              <a:cxnLst/>
              <a:rect l="l" t="t" r="r" b="b"/>
              <a:pathLst>
                <a:path w="5079" h="6350">
                  <a:moveTo>
                    <a:pt x="3746" y="0"/>
                  </a:moveTo>
                  <a:lnTo>
                    <a:pt x="2476" y="0"/>
                  </a:lnTo>
                  <a:lnTo>
                    <a:pt x="1016" y="495"/>
                  </a:lnTo>
                  <a:lnTo>
                    <a:pt x="38" y="1879"/>
                  </a:lnTo>
                  <a:lnTo>
                    <a:pt x="63" y="3428"/>
                  </a:lnTo>
                  <a:lnTo>
                    <a:pt x="0" y="4838"/>
                  </a:lnTo>
                  <a:lnTo>
                    <a:pt x="1079" y="6032"/>
                  </a:lnTo>
                  <a:lnTo>
                    <a:pt x="2476" y="6095"/>
                  </a:lnTo>
                  <a:lnTo>
                    <a:pt x="3898" y="5638"/>
                  </a:lnTo>
                  <a:lnTo>
                    <a:pt x="4838" y="4279"/>
                  </a:lnTo>
                  <a:lnTo>
                    <a:pt x="4762" y="2793"/>
                  </a:lnTo>
                  <a:lnTo>
                    <a:pt x="4762" y="1142"/>
                  </a:lnTo>
                  <a:lnTo>
                    <a:pt x="3746" y="0"/>
                  </a:lnTo>
                  <a:close/>
                </a:path>
              </a:pathLst>
            </a:custGeom>
            <a:solidFill>
              <a:srgbClr val="FFFFFF"/>
            </a:solidFill>
          </p:spPr>
          <p:txBody>
            <a:bodyPr wrap="square" lIns="0" tIns="0" rIns="0" bIns="0" rtlCol="0"/>
            <a:lstStyle/>
            <a:p>
              <a:endParaRPr dirty="0"/>
            </a:p>
          </p:txBody>
        </p:sp>
        <p:sp>
          <p:nvSpPr>
            <p:cNvPr id="119" name="object 119"/>
            <p:cNvSpPr/>
            <p:nvPr/>
          </p:nvSpPr>
          <p:spPr>
            <a:xfrm>
              <a:off x="7962057" y="4565286"/>
              <a:ext cx="6350" cy="8255"/>
            </a:xfrm>
            <a:custGeom>
              <a:avLst/>
              <a:gdLst/>
              <a:ahLst/>
              <a:cxnLst/>
              <a:rect l="l" t="t" r="r" b="b"/>
              <a:pathLst>
                <a:path w="6350" h="8254">
                  <a:moveTo>
                    <a:pt x="4613" y="0"/>
                  </a:moveTo>
                  <a:lnTo>
                    <a:pt x="3089" y="254"/>
                  </a:lnTo>
                  <a:lnTo>
                    <a:pt x="1235" y="685"/>
                  </a:lnTo>
                  <a:lnTo>
                    <a:pt x="0" y="2413"/>
                  </a:lnTo>
                  <a:lnTo>
                    <a:pt x="97" y="3556"/>
                  </a:lnTo>
                  <a:lnTo>
                    <a:pt x="168" y="6350"/>
                  </a:lnTo>
                  <a:lnTo>
                    <a:pt x="1438" y="7874"/>
                  </a:lnTo>
                  <a:lnTo>
                    <a:pt x="4740" y="7366"/>
                  </a:lnTo>
                  <a:lnTo>
                    <a:pt x="5557" y="6096"/>
                  </a:lnTo>
                  <a:lnTo>
                    <a:pt x="2073" y="6096"/>
                  </a:lnTo>
                  <a:lnTo>
                    <a:pt x="1311" y="5334"/>
                  </a:lnTo>
                  <a:lnTo>
                    <a:pt x="1210" y="2895"/>
                  </a:lnTo>
                  <a:lnTo>
                    <a:pt x="1959" y="1828"/>
                  </a:lnTo>
                  <a:lnTo>
                    <a:pt x="3089" y="1524"/>
                  </a:lnTo>
                  <a:lnTo>
                    <a:pt x="5883" y="1524"/>
                  </a:lnTo>
                  <a:lnTo>
                    <a:pt x="4613" y="0"/>
                  </a:lnTo>
                  <a:close/>
                </a:path>
                <a:path w="6350" h="8254">
                  <a:moveTo>
                    <a:pt x="5883" y="1524"/>
                  </a:moveTo>
                  <a:lnTo>
                    <a:pt x="3978" y="1524"/>
                  </a:lnTo>
                  <a:lnTo>
                    <a:pt x="4740" y="2413"/>
                  </a:lnTo>
                  <a:lnTo>
                    <a:pt x="4855" y="4686"/>
                  </a:lnTo>
                  <a:lnTo>
                    <a:pt x="4169" y="5740"/>
                  </a:lnTo>
                  <a:lnTo>
                    <a:pt x="3089" y="6096"/>
                  </a:lnTo>
                  <a:lnTo>
                    <a:pt x="5557" y="6096"/>
                  </a:lnTo>
                  <a:lnTo>
                    <a:pt x="5785" y="5740"/>
                  </a:lnTo>
                  <a:lnTo>
                    <a:pt x="5883" y="1524"/>
                  </a:lnTo>
                  <a:close/>
                </a:path>
              </a:pathLst>
            </a:custGeom>
            <a:solidFill>
              <a:srgbClr val="3771A3"/>
            </a:solidFill>
          </p:spPr>
          <p:txBody>
            <a:bodyPr wrap="square" lIns="0" tIns="0" rIns="0" bIns="0" rtlCol="0"/>
            <a:lstStyle/>
            <a:p>
              <a:endParaRPr dirty="0"/>
            </a:p>
          </p:txBody>
        </p:sp>
        <p:sp>
          <p:nvSpPr>
            <p:cNvPr id="120" name="object 120"/>
            <p:cNvSpPr/>
            <p:nvPr/>
          </p:nvSpPr>
          <p:spPr>
            <a:xfrm>
              <a:off x="7887436" y="4551062"/>
              <a:ext cx="8890" cy="8890"/>
            </a:xfrm>
            <a:custGeom>
              <a:avLst/>
              <a:gdLst/>
              <a:ahLst/>
              <a:cxnLst/>
              <a:rect l="l" t="t" r="r" b="b"/>
              <a:pathLst>
                <a:path w="8890" h="8889">
                  <a:moveTo>
                    <a:pt x="1257" y="0"/>
                  </a:moveTo>
                  <a:lnTo>
                    <a:pt x="622" y="2286"/>
                  </a:lnTo>
                  <a:lnTo>
                    <a:pt x="241" y="2286"/>
                  </a:lnTo>
                  <a:lnTo>
                    <a:pt x="0" y="5092"/>
                  </a:lnTo>
                  <a:lnTo>
                    <a:pt x="1739" y="7683"/>
                  </a:lnTo>
                  <a:lnTo>
                    <a:pt x="4432" y="8509"/>
                  </a:lnTo>
                  <a:lnTo>
                    <a:pt x="7607" y="8509"/>
                  </a:lnTo>
                  <a:lnTo>
                    <a:pt x="7988" y="6604"/>
                  </a:lnTo>
                  <a:lnTo>
                    <a:pt x="8343" y="5537"/>
                  </a:lnTo>
                  <a:lnTo>
                    <a:pt x="8343" y="4368"/>
                  </a:lnTo>
                  <a:lnTo>
                    <a:pt x="7988" y="3302"/>
                  </a:lnTo>
                  <a:lnTo>
                    <a:pt x="6591" y="1143"/>
                  </a:lnTo>
                  <a:lnTo>
                    <a:pt x="1257" y="0"/>
                  </a:lnTo>
                  <a:close/>
                </a:path>
              </a:pathLst>
            </a:custGeom>
            <a:solidFill>
              <a:srgbClr val="EEC747"/>
            </a:solidFill>
          </p:spPr>
          <p:txBody>
            <a:bodyPr wrap="square" lIns="0" tIns="0" rIns="0" bIns="0" rtlCol="0"/>
            <a:lstStyle/>
            <a:p>
              <a:endParaRPr dirty="0"/>
            </a:p>
          </p:txBody>
        </p:sp>
        <p:sp>
          <p:nvSpPr>
            <p:cNvPr id="121" name="object 121"/>
            <p:cNvSpPr/>
            <p:nvPr/>
          </p:nvSpPr>
          <p:spPr>
            <a:xfrm>
              <a:off x="7888948" y="4553475"/>
              <a:ext cx="5715" cy="5080"/>
            </a:xfrm>
            <a:custGeom>
              <a:avLst/>
              <a:gdLst/>
              <a:ahLst/>
              <a:cxnLst/>
              <a:rect l="l" t="t" r="r" b="b"/>
              <a:pathLst>
                <a:path w="5715" h="5079">
                  <a:moveTo>
                    <a:pt x="3174" y="0"/>
                  </a:moveTo>
                  <a:lnTo>
                    <a:pt x="1142" y="253"/>
                  </a:lnTo>
                  <a:lnTo>
                    <a:pt x="0" y="126"/>
                  </a:lnTo>
                  <a:lnTo>
                    <a:pt x="253" y="2158"/>
                  </a:lnTo>
                  <a:lnTo>
                    <a:pt x="3174" y="2412"/>
                  </a:lnTo>
                  <a:lnTo>
                    <a:pt x="3174" y="3174"/>
                  </a:lnTo>
                  <a:lnTo>
                    <a:pt x="2285" y="3809"/>
                  </a:lnTo>
                  <a:lnTo>
                    <a:pt x="4063" y="4825"/>
                  </a:lnTo>
                  <a:lnTo>
                    <a:pt x="4190" y="4317"/>
                  </a:lnTo>
                  <a:lnTo>
                    <a:pt x="4698" y="4317"/>
                  </a:lnTo>
                  <a:lnTo>
                    <a:pt x="5130" y="3987"/>
                  </a:lnTo>
                  <a:lnTo>
                    <a:pt x="5359" y="3467"/>
                  </a:lnTo>
                  <a:lnTo>
                    <a:pt x="5333" y="2920"/>
                  </a:lnTo>
                  <a:lnTo>
                    <a:pt x="4952" y="2412"/>
                  </a:lnTo>
                  <a:lnTo>
                    <a:pt x="4952" y="1142"/>
                  </a:lnTo>
                  <a:lnTo>
                    <a:pt x="3174" y="0"/>
                  </a:lnTo>
                  <a:close/>
                </a:path>
              </a:pathLst>
            </a:custGeom>
            <a:solidFill>
              <a:srgbClr val="FFFFFF"/>
            </a:solidFill>
          </p:spPr>
          <p:txBody>
            <a:bodyPr wrap="square" lIns="0" tIns="0" rIns="0" bIns="0" rtlCol="0"/>
            <a:lstStyle/>
            <a:p>
              <a:endParaRPr dirty="0"/>
            </a:p>
          </p:txBody>
        </p:sp>
        <p:sp>
          <p:nvSpPr>
            <p:cNvPr id="122" name="object 122"/>
            <p:cNvSpPr/>
            <p:nvPr/>
          </p:nvSpPr>
          <p:spPr>
            <a:xfrm>
              <a:off x="7903805" y="4576843"/>
              <a:ext cx="8255" cy="6985"/>
            </a:xfrm>
            <a:custGeom>
              <a:avLst/>
              <a:gdLst/>
              <a:ahLst/>
              <a:cxnLst/>
              <a:rect l="l" t="t" r="r" b="b"/>
              <a:pathLst>
                <a:path w="8254" h="6985">
                  <a:moveTo>
                    <a:pt x="5460" y="0"/>
                  </a:moveTo>
                  <a:lnTo>
                    <a:pt x="1904" y="1523"/>
                  </a:lnTo>
                  <a:lnTo>
                    <a:pt x="0" y="4698"/>
                  </a:lnTo>
                  <a:lnTo>
                    <a:pt x="1523" y="6730"/>
                  </a:lnTo>
                  <a:lnTo>
                    <a:pt x="4571" y="6730"/>
                  </a:lnTo>
                  <a:lnTo>
                    <a:pt x="7619" y="4698"/>
                  </a:lnTo>
                  <a:lnTo>
                    <a:pt x="8254" y="3555"/>
                  </a:lnTo>
                  <a:lnTo>
                    <a:pt x="8254" y="2158"/>
                  </a:lnTo>
                  <a:lnTo>
                    <a:pt x="7873" y="761"/>
                  </a:lnTo>
                  <a:lnTo>
                    <a:pt x="5460" y="0"/>
                  </a:lnTo>
                  <a:close/>
                </a:path>
              </a:pathLst>
            </a:custGeom>
            <a:solidFill>
              <a:srgbClr val="EEC747"/>
            </a:solidFill>
          </p:spPr>
          <p:txBody>
            <a:bodyPr wrap="square" lIns="0" tIns="0" rIns="0" bIns="0" rtlCol="0"/>
            <a:lstStyle/>
            <a:p>
              <a:endParaRPr dirty="0"/>
            </a:p>
          </p:txBody>
        </p:sp>
        <p:sp>
          <p:nvSpPr>
            <p:cNvPr id="123" name="object 123"/>
            <p:cNvSpPr/>
            <p:nvPr/>
          </p:nvSpPr>
          <p:spPr>
            <a:xfrm>
              <a:off x="7905583" y="4577351"/>
              <a:ext cx="5715" cy="5080"/>
            </a:xfrm>
            <a:custGeom>
              <a:avLst/>
              <a:gdLst/>
              <a:ahLst/>
              <a:cxnLst/>
              <a:rect l="l" t="t" r="r" b="b"/>
              <a:pathLst>
                <a:path w="5715" h="5079">
                  <a:moveTo>
                    <a:pt x="4190" y="0"/>
                  </a:moveTo>
                  <a:lnTo>
                    <a:pt x="2412" y="507"/>
                  </a:lnTo>
                  <a:lnTo>
                    <a:pt x="0" y="3428"/>
                  </a:lnTo>
                  <a:lnTo>
                    <a:pt x="507" y="4952"/>
                  </a:lnTo>
                  <a:lnTo>
                    <a:pt x="1142" y="4190"/>
                  </a:lnTo>
                  <a:lnTo>
                    <a:pt x="2158" y="4190"/>
                  </a:lnTo>
                  <a:lnTo>
                    <a:pt x="2793" y="2920"/>
                  </a:lnTo>
                  <a:lnTo>
                    <a:pt x="3301" y="2666"/>
                  </a:lnTo>
                  <a:lnTo>
                    <a:pt x="3301" y="2793"/>
                  </a:lnTo>
                  <a:lnTo>
                    <a:pt x="3936" y="2793"/>
                  </a:lnTo>
                  <a:lnTo>
                    <a:pt x="3936" y="3809"/>
                  </a:lnTo>
                  <a:lnTo>
                    <a:pt x="4952" y="3555"/>
                  </a:lnTo>
                  <a:lnTo>
                    <a:pt x="5460" y="2285"/>
                  </a:lnTo>
                  <a:lnTo>
                    <a:pt x="5206" y="1015"/>
                  </a:lnTo>
                  <a:lnTo>
                    <a:pt x="4190" y="0"/>
                  </a:lnTo>
                  <a:close/>
                </a:path>
              </a:pathLst>
            </a:custGeom>
            <a:solidFill>
              <a:srgbClr val="FFFFFF"/>
            </a:solidFill>
          </p:spPr>
          <p:txBody>
            <a:bodyPr wrap="square" lIns="0" tIns="0" rIns="0" bIns="0" rtlCol="0"/>
            <a:lstStyle/>
            <a:p>
              <a:endParaRPr dirty="0"/>
            </a:p>
          </p:txBody>
        </p:sp>
        <p:sp>
          <p:nvSpPr>
            <p:cNvPr id="124" name="object 124"/>
            <p:cNvSpPr/>
            <p:nvPr/>
          </p:nvSpPr>
          <p:spPr>
            <a:xfrm>
              <a:off x="7967561" y="4554237"/>
              <a:ext cx="7620" cy="9525"/>
            </a:xfrm>
            <a:custGeom>
              <a:avLst/>
              <a:gdLst/>
              <a:ahLst/>
              <a:cxnLst/>
              <a:rect l="l" t="t" r="r" b="b"/>
              <a:pathLst>
                <a:path w="7620" h="9525">
                  <a:moveTo>
                    <a:pt x="4825" y="0"/>
                  </a:moveTo>
                  <a:lnTo>
                    <a:pt x="3682" y="380"/>
                  </a:lnTo>
                  <a:lnTo>
                    <a:pt x="2298" y="1066"/>
                  </a:lnTo>
                  <a:lnTo>
                    <a:pt x="1193" y="2171"/>
                  </a:lnTo>
                  <a:lnTo>
                    <a:pt x="0" y="4597"/>
                  </a:lnTo>
                  <a:lnTo>
                    <a:pt x="0" y="5816"/>
                  </a:lnTo>
                  <a:lnTo>
                    <a:pt x="507" y="6857"/>
                  </a:lnTo>
                  <a:lnTo>
                    <a:pt x="1904" y="9016"/>
                  </a:lnTo>
                  <a:lnTo>
                    <a:pt x="4317" y="6857"/>
                  </a:lnTo>
                  <a:lnTo>
                    <a:pt x="5587" y="4317"/>
                  </a:lnTo>
                  <a:lnTo>
                    <a:pt x="7619" y="2793"/>
                  </a:lnTo>
                  <a:lnTo>
                    <a:pt x="6857" y="1269"/>
                  </a:lnTo>
                  <a:lnTo>
                    <a:pt x="6083" y="342"/>
                  </a:lnTo>
                  <a:lnTo>
                    <a:pt x="4825" y="0"/>
                  </a:lnTo>
                  <a:close/>
                </a:path>
              </a:pathLst>
            </a:custGeom>
            <a:solidFill>
              <a:srgbClr val="EEC747"/>
            </a:solidFill>
          </p:spPr>
          <p:txBody>
            <a:bodyPr wrap="square" lIns="0" tIns="0" rIns="0" bIns="0" rtlCol="0"/>
            <a:lstStyle/>
            <a:p>
              <a:endParaRPr dirty="0"/>
            </a:p>
          </p:txBody>
        </p:sp>
        <p:sp>
          <p:nvSpPr>
            <p:cNvPr id="125" name="object 125"/>
            <p:cNvSpPr/>
            <p:nvPr/>
          </p:nvSpPr>
          <p:spPr>
            <a:xfrm>
              <a:off x="7968450" y="4556142"/>
              <a:ext cx="5080" cy="3810"/>
            </a:xfrm>
            <a:custGeom>
              <a:avLst/>
              <a:gdLst/>
              <a:ahLst/>
              <a:cxnLst/>
              <a:rect l="l" t="t" r="r" b="b"/>
              <a:pathLst>
                <a:path w="5079" h="3810">
                  <a:moveTo>
                    <a:pt x="4064" y="0"/>
                  </a:moveTo>
                  <a:lnTo>
                    <a:pt x="0" y="761"/>
                  </a:lnTo>
                  <a:lnTo>
                    <a:pt x="0" y="3301"/>
                  </a:lnTo>
                  <a:lnTo>
                    <a:pt x="381" y="1523"/>
                  </a:lnTo>
                  <a:lnTo>
                    <a:pt x="2921" y="1523"/>
                  </a:lnTo>
                  <a:lnTo>
                    <a:pt x="2667" y="2539"/>
                  </a:lnTo>
                  <a:lnTo>
                    <a:pt x="4953" y="2031"/>
                  </a:lnTo>
                  <a:lnTo>
                    <a:pt x="4953" y="253"/>
                  </a:lnTo>
                  <a:lnTo>
                    <a:pt x="4826" y="1904"/>
                  </a:lnTo>
                  <a:lnTo>
                    <a:pt x="3048" y="380"/>
                  </a:lnTo>
                  <a:lnTo>
                    <a:pt x="4064" y="0"/>
                  </a:lnTo>
                  <a:close/>
                </a:path>
              </a:pathLst>
            </a:custGeom>
            <a:solidFill>
              <a:srgbClr val="FFFFFF"/>
            </a:solidFill>
          </p:spPr>
          <p:txBody>
            <a:bodyPr wrap="square" lIns="0" tIns="0" rIns="0" bIns="0" rtlCol="0"/>
            <a:lstStyle/>
            <a:p>
              <a:endParaRPr dirty="0"/>
            </a:p>
          </p:txBody>
        </p:sp>
        <p:sp>
          <p:nvSpPr>
            <p:cNvPr id="126" name="object 126"/>
            <p:cNvSpPr/>
            <p:nvPr/>
          </p:nvSpPr>
          <p:spPr>
            <a:xfrm>
              <a:off x="7930604" y="4557920"/>
              <a:ext cx="13970" cy="20955"/>
            </a:xfrm>
            <a:custGeom>
              <a:avLst/>
              <a:gdLst/>
              <a:ahLst/>
              <a:cxnLst/>
              <a:rect l="l" t="t" r="r" b="b"/>
              <a:pathLst>
                <a:path w="13970" h="20954">
                  <a:moveTo>
                    <a:pt x="6858" y="0"/>
                  </a:moveTo>
                  <a:lnTo>
                    <a:pt x="3683" y="0"/>
                  </a:lnTo>
                  <a:lnTo>
                    <a:pt x="0" y="634"/>
                  </a:lnTo>
                  <a:lnTo>
                    <a:pt x="3683" y="13334"/>
                  </a:lnTo>
                  <a:lnTo>
                    <a:pt x="8128" y="20827"/>
                  </a:lnTo>
                  <a:lnTo>
                    <a:pt x="9779" y="20827"/>
                  </a:lnTo>
                  <a:lnTo>
                    <a:pt x="13208" y="20192"/>
                  </a:lnTo>
                  <a:lnTo>
                    <a:pt x="13843" y="17906"/>
                  </a:lnTo>
                  <a:lnTo>
                    <a:pt x="13843" y="13588"/>
                  </a:lnTo>
                  <a:lnTo>
                    <a:pt x="12954" y="9270"/>
                  </a:lnTo>
                  <a:lnTo>
                    <a:pt x="12573" y="5206"/>
                  </a:lnTo>
                  <a:lnTo>
                    <a:pt x="7747" y="634"/>
                  </a:lnTo>
                  <a:lnTo>
                    <a:pt x="6858" y="0"/>
                  </a:lnTo>
                  <a:close/>
                </a:path>
              </a:pathLst>
            </a:custGeom>
            <a:solidFill>
              <a:srgbClr val="ECA757"/>
            </a:solidFill>
          </p:spPr>
          <p:txBody>
            <a:bodyPr wrap="square" lIns="0" tIns="0" rIns="0" bIns="0" rtlCol="0"/>
            <a:lstStyle/>
            <a:p>
              <a:endParaRPr dirty="0"/>
            </a:p>
          </p:txBody>
        </p:sp>
        <p:sp>
          <p:nvSpPr>
            <p:cNvPr id="127" name="object 127"/>
            <p:cNvSpPr/>
            <p:nvPr/>
          </p:nvSpPr>
          <p:spPr>
            <a:xfrm>
              <a:off x="7931112" y="4558428"/>
              <a:ext cx="13970" cy="20955"/>
            </a:xfrm>
            <a:custGeom>
              <a:avLst/>
              <a:gdLst/>
              <a:ahLst/>
              <a:cxnLst/>
              <a:rect l="l" t="t" r="r" b="b"/>
              <a:pathLst>
                <a:path w="13970" h="20954">
                  <a:moveTo>
                    <a:pt x="1195" y="555"/>
                  </a:moveTo>
                  <a:lnTo>
                    <a:pt x="0" y="762"/>
                  </a:lnTo>
                  <a:lnTo>
                    <a:pt x="3683" y="13462"/>
                  </a:lnTo>
                  <a:lnTo>
                    <a:pt x="5207" y="15875"/>
                  </a:lnTo>
                  <a:lnTo>
                    <a:pt x="6731" y="18415"/>
                  </a:lnTo>
                  <a:lnTo>
                    <a:pt x="8128" y="20955"/>
                  </a:lnTo>
                  <a:lnTo>
                    <a:pt x="9779" y="20955"/>
                  </a:lnTo>
                  <a:lnTo>
                    <a:pt x="10922" y="20701"/>
                  </a:lnTo>
                  <a:lnTo>
                    <a:pt x="10541" y="20701"/>
                  </a:lnTo>
                  <a:lnTo>
                    <a:pt x="9045" y="20077"/>
                  </a:lnTo>
                  <a:lnTo>
                    <a:pt x="8942" y="19939"/>
                  </a:lnTo>
                  <a:lnTo>
                    <a:pt x="4699" y="12700"/>
                  </a:lnTo>
                  <a:lnTo>
                    <a:pt x="3556" y="8382"/>
                  </a:lnTo>
                  <a:lnTo>
                    <a:pt x="2286" y="3937"/>
                  </a:lnTo>
                  <a:lnTo>
                    <a:pt x="1195" y="555"/>
                  </a:lnTo>
                  <a:close/>
                </a:path>
                <a:path w="13970" h="20954">
                  <a:moveTo>
                    <a:pt x="13241" y="20077"/>
                  </a:moveTo>
                  <a:lnTo>
                    <a:pt x="10541" y="20701"/>
                  </a:lnTo>
                  <a:lnTo>
                    <a:pt x="10922" y="20701"/>
                  </a:lnTo>
                  <a:lnTo>
                    <a:pt x="13208" y="20193"/>
                  </a:lnTo>
                  <a:close/>
                </a:path>
                <a:path w="13970" h="20954">
                  <a:moveTo>
                    <a:pt x="13843" y="18034"/>
                  </a:moveTo>
                  <a:lnTo>
                    <a:pt x="13241" y="20077"/>
                  </a:lnTo>
                  <a:lnTo>
                    <a:pt x="13843" y="19939"/>
                  </a:lnTo>
                  <a:lnTo>
                    <a:pt x="13843" y="18034"/>
                  </a:lnTo>
                  <a:close/>
                </a:path>
                <a:path w="13970" h="20954">
                  <a:moveTo>
                    <a:pt x="8432" y="560"/>
                  </a:moveTo>
                  <a:lnTo>
                    <a:pt x="12446" y="5334"/>
                  </a:lnTo>
                  <a:lnTo>
                    <a:pt x="13843" y="18034"/>
                  </a:lnTo>
                  <a:lnTo>
                    <a:pt x="13790" y="13462"/>
                  </a:lnTo>
                  <a:lnTo>
                    <a:pt x="12954" y="9398"/>
                  </a:lnTo>
                  <a:lnTo>
                    <a:pt x="12573" y="5334"/>
                  </a:lnTo>
                  <a:lnTo>
                    <a:pt x="8514" y="635"/>
                  </a:lnTo>
                  <a:close/>
                </a:path>
                <a:path w="13970" h="20954">
                  <a:moveTo>
                    <a:pt x="8319" y="408"/>
                  </a:moveTo>
                  <a:lnTo>
                    <a:pt x="8459" y="570"/>
                  </a:lnTo>
                  <a:lnTo>
                    <a:pt x="8636" y="635"/>
                  </a:lnTo>
                  <a:lnTo>
                    <a:pt x="8319" y="408"/>
                  </a:lnTo>
                  <a:close/>
                </a:path>
                <a:path w="13970" h="20954">
                  <a:moveTo>
                    <a:pt x="7924" y="127"/>
                  </a:moveTo>
                  <a:lnTo>
                    <a:pt x="7239" y="127"/>
                  </a:lnTo>
                  <a:lnTo>
                    <a:pt x="8432" y="560"/>
                  </a:lnTo>
                  <a:lnTo>
                    <a:pt x="8281" y="382"/>
                  </a:lnTo>
                  <a:lnTo>
                    <a:pt x="7924" y="127"/>
                  </a:lnTo>
                  <a:close/>
                </a:path>
                <a:path w="13970" h="20954">
                  <a:moveTo>
                    <a:pt x="7747" y="0"/>
                  </a:moveTo>
                  <a:lnTo>
                    <a:pt x="1016" y="0"/>
                  </a:lnTo>
                  <a:lnTo>
                    <a:pt x="1195" y="555"/>
                  </a:lnTo>
                  <a:lnTo>
                    <a:pt x="3683" y="127"/>
                  </a:lnTo>
                  <a:lnTo>
                    <a:pt x="7924" y="127"/>
                  </a:lnTo>
                  <a:lnTo>
                    <a:pt x="7747" y="0"/>
                  </a:lnTo>
                  <a:close/>
                </a:path>
              </a:pathLst>
            </a:custGeom>
            <a:solidFill>
              <a:srgbClr val="883129"/>
            </a:solidFill>
          </p:spPr>
          <p:txBody>
            <a:bodyPr wrap="square" lIns="0" tIns="0" rIns="0" bIns="0" rtlCol="0"/>
            <a:lstStyle/>
            <a:p>
              <a:endParaRPr dirty="0"/>
            </a:p>
          </p:txBody>
        </p:sp>
        <p:sp>
          <p:nvSpPr>
            <p:cNvPr id="128" name="object 128"/>
            <p:cNvSpPr/>
            <p:nvPr/>
          </p:nvSpPr>
          <p:spPr>
            <a:xfrm>
              <a:off x="7926157" y="4559266"/>
              <a:ext cx="14604" cy="21590"/>
            </a:xfrm>
            <a:custGeom>
              <a:avLst/>
              <a:gdLst/>
              <a:ahLst/>
              <a:cxnLst/>
              <a:rect l="l" t="t" r="r" b="b"/>
              <a:pathLst>
                <a:path w="14604" h="21589">
                  <a:moveTo>
                    <a:pt x="3568" y="0"/>
                  </a:moveTo>
                  <a:lnTo>
                    <a:pt x="2781" y="0"/>
                  </a:lnTo>
                  <a:lnTo>
                    <a:pt x="2032" y="177"/>
                  </a:lnTo>
                  <a:lnTo>
                    <a:pt x="0" y="177"/>
                  </a:lnTo>
                  <a:lnTo>
                    <a:pt x="0" y="1828"/>
                  </a:lnTo>
                  <a:lnTo>
                    <a:pt x="508" y="4368"/>
                  </a:lnTo>
                  <a:lnTo>
                    <a:pt x="1143" y="6908"/>
                  </a:lnTo>
                  <a:lnTo>
                    <a:pt x="1524" y="9194"/>
                  </a:lnTo>
                  <a:lnTo>
                    <a:pt x="7747" y="20751"/>
                  </a:lnTo>
                  <a:lnTo>
                    <a:pt x="9652" y="21386"/>
                  </a:lnTo>
                  <a:lnTo>
                    <a:pt x="14097" y="21386"/>
                  </a:lnTo>
                  <a:lnTo>
                    <a:pt x="11811" y="17449"/>
                  </a:lnTo>
                  <a:lnTo>
                    <a:pt x="9525" y="12623"/>
                  </a:lnTo>
                  <a:lnTo>
                    <a:pt x="4318" y="177"/>
                  </a:lnTo>
                  <a:lnTo>
                    <a:pt x="3568" y="0"/>
                  </a:lnTo>
                  <a:close/>
                </a:path>
              </a:pathLst>
            </a:custGeom>
            <a:solidFill>
              <a:srgbClr val="ECA757"/>
            </a:solidFill>
          </p:spPr>
          <p:txBody>
            <a:bodyPr wrap="square" lIns="0" tIns="0" rIns="0" bIns="0" rtlCol="0"/>
            <a:lstStyle/>
            <a:p>
              <a:endParaRPr dirty="0"/>
            </a:p>
          </p:txBody>
        </p:sp>
        <p:sp>
          <p:nvSpPr>
            <p:cNvPr id="129" name="object 129"/>
            <p:cNvSpPr/>
            <p:nvPr/>
          </p:nvSpPr>
          <p:spPr>
            <a:xfrm>
              <a:off x="7926157" y="4559444"/>
              <a:ext cx="14604" cy="20955"/>
            </a:xfrm>
            <a:custGeom>
              <a:avLst/>
              <a:gdLst/>
              <a:ahLst/>
              <a:cxnLst/>
              <a:rect l="l" t="t" r="r" b="b"/>
              <a:pathLst>
                <a:path w="14604" h="20954">
                  <a:moveTo>
                    <a:pt x="8871" y="20592"/>
                  </a:moveTo>
                  <a:lnTo>
                    <a:pt x="9779" y="20954"/>
                  </a:lnTo>
                  <a:lnTo>
                    <a:pt x="10033" y="20954"/>
                  </a:lnTo>
                  <a:lnTo>
                    <a:pt x="8871" y="20592"/>
                  </a:lnTo>
                  <a:close/>
                </a:path>
                <a:path w="14604" h="20954">
                  <a:moveTo>
                    <a:pt x="5588" y="126"/>
                  </a:moveTo>
                  <a:lnTo>
                    <a:pt x="3526" y="126"/>
                  </a:lnTo>
                  <a:lnTo>
                    <a:pt x="4741" y="1712"/>
                  </a:lnTo>
                  <a:lnTo>
                    <a:pt x="5829" y="3670"/>
                  </a:lnTo>
                  <a:lnTo>
                    <a:pt x="6604" y="5714"/>
                  </a:lnTo>
                  <a:lnTo>
                    <a:pt x="8001" y="10032"/>
                  </a:lnTo>
                  <a:lnTo>
                    <a:pt x="8001" y="11683"/>
                  </a:lnTo>
                  <a:lnTo>
                    <a:pt x="9017" y="13334"/>
                  </a:lnTo>
                  <a:lnTo>
                    <a:pt x="10033" y="15874"/>
                  </a:lnTo>
                  <a:lnTo>
                    <a:pt x="13081" y="20954"/>
                  </a:lnTo>
                  <a:lnTo>
                    <a:pt x="14478" y="20954"/>
                  </a:lnTo>
                  <a:lnTo>
                    <a:pt x="14478" y="19049"/>
                  </a:lnTo>
                  <a:lnTo>
                    <a:pt x="12319" y="16382"/>
                  </a:lnTo>
                  <a:lnTo>
                    <a:pt x="10541" y="12572"/>
                  </a:lnTo>
                  <a:lnTo>
                    <a:pt x="10414" y="11683"/>
                  </a:lnTo>
                  <a:lnTo>
                    <a:pt x="9466" y="8762"/>
                  </a:lnTo>
                  <a:lnTo>
                    <a:pt x="8509" y="5714"/>
                  </a:lnTo>
                  <a:lnTo>
                    <a:pt x="7975" y="4317"/>
                  </a:lnTo>
                  <a:lnTo>
                    <a:pt x="7340" y="2959"/>
                  </a:lnTo>
                  <a:lnTo>
                    <a:pt x="6604" y="1650"/>
                  </a:lnTo>
                  <a:lnTo>
                    <a:pt x="6134" y="1244"/>
                  </a:lnTo>
                  <a:lnTo>
                    <a:pt x="5791" y="711"/>
                  </a:lnTo>
                  <a:lnTo>
                    <a:pt x="5588" y="126"/>
                  </a:lnTo>
                  <a:close/>
                </a:path>
                <a:path w="14604" h="20954">
                  <a:moveTo>
                    <a:pt x="7947" y="20222"/>
                  </a:moveTo>
                  <a:lnTo>
                    <a:pt x="8871" y="20592"/>
                  </a:lnTo>
                  <a:lnTo>
                    <a:pt x="7947" y="20222"/>
                  </a:lnTo>
                  <a:close/>
                </a:path>
                <a:path w="14604" h="20954">
                  <a:moveTo>
                    <a:pt x="5096" y="14985"/>
                  </a:moveTo>
                  <a:lnTo>
                    <a:pt x="7874" y="20192"/>
                  </a:lnTo>
                  <a:lnTo>
                    <a:pt x="5096" y="14985"/>
                  </a:lnTo>
                  <a:close/>
                </a:path>
                <a:path w="14604" h="20954">
                  <a:moveTo>
                    <a:pt x="126" y="1687"/>
                  </a:moveTo>
                  <a:lnTo>
                    <a:pt x="127" y="3809"/>
                  </a:lnTo>
                  <a:lnTo>
                    <a:pt x="1270" y="6349"/>
                  </a:lnTo>
                  <a:lnTo>
                    <a:pt x="1778" y="8889"/>
                  </a:lnTo>
                  <a:lnTo>
                    <a:pt x="5096" y="14985"/>
                  </a:lnTo>
                  <a:lnTo>
                    <a:pt x="1845" y="8889"/>
                  </a:lnTo>
                  <a:lnTo>
                    <a:pt x="1778" y="6349"/>
                  </a:lnTo>
                  <a:lnTo>
                    <a:pt x="635" y="3809"/>
                  </a:lnTo>
                  <a:lnTo>
                    <a:pt x="253" y="1904"/>
                  </a:lnTo>
                  <a:lnTo>
                    <a:pt x="126" y="1687"/>
                  </a:lnTo>
                  <a:close/>
                </a:path>
                <a:path w="14604" h="20954">
                  <a:moveTo>
                    <a:pt x="889" y="1269"/>
                  </a:moveTo>
                  <a:lnTo>
                    <a:pt x="127" y="1269"/>
                  </a:lnTo>
                  <a:lnTo>
                    <a:pt x="203" y="1650"/>
                  </a:lnTo>
                  <a:lnTo>
                    <a:pt x="889" y="1904"/>
                  </a:lnTo>
                  <a:lnTo>
                    <a:pt x="889" y="1269"/>
                  </a:lnTo>
                  <a:close/>
                </a:path>
                <a:path w="14604" h="20954">
                  <a:moveTo>
                    <a:pt x="3429" y="0"/>
                  </a:moveTo>
                  <a:lnTo>
                    <a:pt x="0" y="0"/>
                  </a:lnTo>
                  <a:lnTo>
                    <a:pt x="126" y="1687"/>
                  </a:lnTo>
                  <a:lnTo>
                    <a:pt x="127" y="1269"/>
                  </a:lnTo>
                  <a:lnTo>
                    <a:pt x="889" y="1269"/>
                  </a:lnTo>
                  <a:lnTo>
                    <a:pt x="889" y="126"/>
                  </a:lnTo>
                  <a:lnTo>
                    <a:pt x="3526" y="126"/>
                  </a:lnTo>
                  <a:lnTo>
                    <a:pt x="3429" y="0"/>
                  </a:lnTo>
                  <a:close/>
                </a:path>
              </a:pathLst>
            </a:custGeom>
            <a:solidFill>
              <a:srgbClr val="883129"/>
            </a:solidFill>
          </p:spPr>
          <p:txBody>
            <a:bodyPr wrap="square" lIns="0" tIns="0" rIns="0" bIns="0" rtlCol="0"/>
            <a:lstStyle/>
            <a:p>
              <a:endParaRPr dirty="0"/>
            </a:p>
          </p:txBody>
        </p:sp>
        <p:sp>
          <p:nvSpPr>
            <p:cNvPr id="130" name="object 130"/>
            <p:cNvSpPr/>
            <p:nvPr/>
          </p:nvSpPr>
          <p:spPr>
            <a:xfrm>
              <a:off x="7920063" y="4559622"/>
              <a:ext cx="15875" cy="22225"/>
            </a:xfrm>
            <a:custGeom>
              <a:avLst/>
              <a:gdLst/>
              <a:ahLst/>
              <a:cxnLst/>
              <a:rect l="l" t="t" r="r" b="b"/>
              <a:pathLst>
                <a:path w="15875" h="22225">
                  <a:moveTo>
                    <a:pt x="5295" y="0"/>
                  </a:moveTo>
                  <a:lnTo>
                    <a:pt x="4356" y="0"/>
                  </a:lnTo>
                  <a:lnTo>
                    <a:pt x="3428" y="76"/>
                  </a:lnTo>
                  <a:lnTo>
                    <a:pt x="634" y="965"/>
                  </a:lnTo>
                  <a:lnTo>
                    <a:pt x="634" y="2616"/>
                  </a:lnTo>
                  <a:lnTo>
                    <a:pt x="0" y="2616"/>
                  </a:lnTo>
                  <a:lnTo>
                    <a:pt x="1269" y="8966"/>
                  </a:lnTo>
                  <a:lnTo>
                    <a:pt x="1269" y="19761"/>
                  </a:lnTo>
                  <a:lnTo>
                    <a:pt x="3682" y="19761"/>
                  </a:lnTo>
                  <a:lnTo>
                    <a:pt x="4356" y="20218"/>
                  </a:lnTo>
                  <a:lnTo>
                    <a:pt x="4952" y="20777"/>
                  </a:lnTo>
                  <a:lnTo>
                    <a:pt x="6095" y="22174"/>
                  </a:lnTo>
                  <a:lnTo>
                    <a:pt x="9270" y="22174"/>
                  </a:lnTo>
                  <a:lnTo>
                    <a:pt x="11493" y="22224"/>
                  </a:lnTo>
                  <a:lnTo>
                    <a:pt x="13703" y="22009"/>
                  </a:lnTo>
                  <a:lnTo>
                    <a:pt x="15874" y="21539"/>
                  </a:lnTo>
                  <a:lnTo>
                    <a:pt x="14389" y="19621"/>
                  </a:lnTo>
                  <a:lnTo>
                    <a:pt x="13233" y="17475"/>
                  </a:lnTo>
                  <a:lnTo>
                    <a:pt x="12445" y="15189"/>
                  </a:lnTo>
                  <a:lnTo>
                    <a:pt x="11048" y="11379"/>
                  </a:lnTo>
                  <a:lnTo>
                    <a:pt x="11556" y="10617"/>
                  </a:lnTo>
                  <a:lnTo>
                    <a:pt x="10413" y="6934"/>
                  </a:lnTo>
                  <a:lnTo>
                    <a:pt x="9563" y="4356"/>
                  </a:lnTo>
                  <a:lnTo>
                    <a:pt x="8127" y="2006"/>
                  </a:lnTo>
                  <a:lnTo>
                    <a:pt x="6222" y="76"/>
                  </a:lnTo>
                  <a:lnTo>
                    <a:pt x="5295" y="0"/>
                  </a:lnTo>
                  <a:close/>
                </a:path>
              </a:pathLst>
            </a:custGeom>
            <a:solidFill>
              <a:srgbClr val="ECA757"/>
            </a:solidFill>
          </p:spPr>
          <p:txBody>
            <a:bodyPr wrap="square" lIns="0" tIns="0" rIns="0" bIns="0" rtlCol="0"/>
            <a:lstStyle/>
            <a:p>
              <a:endParaRPr dirty="0"/>
            </a:p>
          </p:txBody>
        </p:sp>
        <p:sp>
          <p:nvSpPr>
            <p:cNvPr id="131" name="object 131"/>
            <p:cNvSpPr/>
            <p:nvPr/>
          </p:nvSpPr>
          <p:spPr>
            <a:xfrm>
              <a:off x="7921333" y="4559698"/>
              <a:ext cx="14604" cy="22225"/>
            </a:xfrm>
            <a:custGeom>
              <a:avLst/>
              <a:gdLst/>
              <a:ahLst/>
              <a:cxnLst/>
              <a:rect l="l" t="t" r="r" b="b"/>
              <a:pathLst>
                <a:path w="14604" h="22225">
                  <a:moveTo>
                    <a:pt x="14223" y="21590"/>
                  </a:moveTo>
                  <a:lnTo>
                    <a:pt x="13806" y="21590"/>
                  </a:lnTo>
                  <a:lnTo>
                    <a:pt x="14096" y="21971"/>
                  </a:lnTo>
                  <a:lnTo>
                    <a:pt x="14132" y="22098"/>
                  </a:lnTo>
                  <a:lnTo>
                    <a:pt x="14223" y="22225"/>
                  </a:lnTo>
                  <a:lnTo>
                    <a:pt x="14223" y="21590"/>
                  </a:lnTo>
                  <a:close/>
                </a:path>
                <a:path w="14604" h="22225">
                  <a:moveTo>
                    <a:pt x="380" y="18059"/>
                  </a:moveTo>
                  <a:lnTo>
                    <a:pt x="0" y="20574"/>
                  </a:lnTo>
                  <a:lnTo>
                    <a:pt x="2418" y="20577"/>
                  </a:lnTo>
                  <a:lnTo>
                    <a:pt x="3022" y="20967"/>
                  </a:lnTo>
                  <a:lnTo>
                    <a:pt x="3581" y="21437"/>
                  </a:lnTo>
                  <a:lnTo>
                    <a:pt x="4063" y="21971"/>
                  </a:lnTo>
                  <a:lnTo>
                    <a:pt x="5206" y="22098"/>
                  </a:lnTo>
                  <a:lnTo>
                    <a:pt x="6349" y="22098"/>
                  </a:lnTo>
                  <a:lnTo>
                    <a:pt x="7492" y="21971"/>
                  </a:lnTo>
                  <a:lnTo>
                    <a:pt x="14040" y="21971"/>
                  </a:lnTo>
                  <a:lnTo>
                    <a:pt x="13765" y="21590"/>
                  </a:lnTo>
                  <a:lnTo>
                    <a:pt x="4444" y="21590"/>
                  </a:lnTo>
                  <a:lnTo>
                    <a:pt x="4127" y="21107"/>
                  </a:lnTo>
                  <a:lnTo>
                    <a:pt x="3746" y="20675"/>
                  </a:lnTo>
                  <a:lnTo>
                    <a:pt x="3301" y="20320"/>
                  </a:lnTo>
                  <a:lnTo>
                    <a:pt x="380" y="20320"/>
                  </a:lnTo>
                  <a:lnTo>
                    <a:pt x="380" y="18059"/>
                  </a:lnTo>
                  <a:close/>
                </a:path>
                <a:path w="14604" h="22225">
                  <a:moveTo>
                    <a:pt x="11556" y="21971"/>
                  </a:moveTo>
                  <a:lnTo>
                    <a:pt x="7492" y="21971"/>
                  </a:lnTo>
                  <a:lnTo>
                    <a:pt x="8839" y="22098"/>
                  </a:lnTo>
                  <a:lnTo>
                    <a:pt x="10210" y="22098"/>
                  </a:lnTo>
                  <a:lnTo>
                    <a:pt x="11556" y="21971"/>
                  </a:lnTo>
                  <a:close/>
                </a:path>
                <a:path w="14604" h="22225">
                  <a:moveTo>
                    <a:pt x="13035" y="20577"/>
                  </a:moveTo>
                  <a:lnTo>
                    <a:pt x="14040" y="21971"/>
                  </a:lnTo>
                  <a:lnTo>
                    <a:pt x="13035" y="20577"/>
                  </a:lnTo>
                  <a:close/>
                </a:path>
                <a:path w="14604" h="22225">
                  <a:moveTo>
                    <a:pt x="5779" y="762"/>
                  </a:moveTo>
                  <a:lnTo>
                    <a:pt x="2285" y="762"/>
                  </a:lnTo>
                  <a:lnTo>
                    <a:pt x="2285" y="1270"/>
                  </a:lnTo>
                  <a:lnTo>
                    <a:pt x="4952" y="1270"/>
                  </a:lnTo>
                  <a:lnTo>
                    <a:pt x="5473" y="1638"/>
                  </a:lnTo>
                  <a:lnTo>
                    <a:pt x="5905" y="2120"/>
                  </a:lnTo>
                  <a:lnTo>
                    <a:pt x="6222" y="2667"/>
                  </a:lnTo>
                  <a:lnTo>
                    <a:pt x="7251" y="4152"/>
                  </a:lnTo>
                  <a:lnTo>
                    <a:pt x="8064" y="5778"/>
                  </a:lnTo>
                  <a:lnTo>
                    <a:pt x="9080" y="8851"/>
                  </a:lnTo>
                  <a:lnTo>
                    <a:pt x="9372" y="10261"/>
                  </a:lnTo>
                  <a:lnTo>
                    <a:pt x="9524" y="11684"/>
                  </a:lnTo>
                  <a:lnTo>
                    <a:pt x="9790" y="13208"/>
                  </a:lnTo>
                  <a:lnTo>
                    <a:pt x="10147" y="14516"/>
                  </a:lnTo>
                  <a:lnTo>
                    <a:pt x="11518" y="18059"/>
                  </a:lnTo>
                  <a:lnTo>
                    <a:pt x="12674" y="20104"/>
                  </a:lnTo>
                  <a:lnTo>
                    <a:pt x="13035" y="20577"/>
                  </a:lnTo>
                  <a:lnTo>
                    <a:pt x="12713" y="20104"/>
                  </a:lnTo>
                  <a:lnTo>
                    <a:pt x="11589" y="18059"/>
                  </a:lnTo>
                  <a:lnTo>
                    <a:pt x="10667" y="15748"/>
                  </a:lnTo>
                  <a:lnTo>
                    <a:pt x="10185" y="14046"/>
                  </a:lnTo>
                  <a:lnTo>
                    <a:pt x="9893" y="12306"/>
                  </a:lnTo>
                  <a:lnTo>
                    <a:pt x="9778" y="10541"/>
                  </a:lnTo>
                  <a:lnTo>
                    <a:pt x="9588" y="9169"/>
                  </a:lnTo>
                  <a:lnTo>
                    <a:pt x="9296" y="7810"/>
                  </a:lnTo>
                  <a:lnTo>
                    <a:pt x="8889" y="6477"/>
                  </a:lnTo>
                  <a:lnTo>
                    <a:pt x="8089" y="4076"/>
                  </a:lnTo>
                  <a:lnTo>
                    <a:pt x="6794" y="1866"/>
                  </a:lnTo>
                  <a:lnTo>
                    <a:pt x="5779" y="762"/>
                  </a:lnTo>
                  <a:close/>
                </a:path>
                <a:path w="14604" h="22225">
                  <a:moveTo>
                    <a:pt x="1875" y="944"/>
                  </a:moveTo>
                  <a:lnTo>
                    <a:pt x="0" y="1778"/>
                  </a:lnTo>
                  <a:lnTo>
                    <a:pt x="0" y="13208"/>
                  </a:lnTo>
                  <a:lnTo>
                    <a:pt x="507" y="15748"/>
                  </a:lnTo>
                  <a:lnTo>
                    <a:pt x="615" y="16510"/>
                  </a:lnTo>
                  <a:lnTo>
                    <a:pt x="441" y="17658"/>
                  </a:lnTo>
                  <a:lnTo>
                    <a:pt x="1015" y="16510"/>
                  </a:lnTo>
                  <a:lnTo>
                    <a:pt x="320" y="7810"/>
                  </a:lnTo>
                  <a:lnTo>
                    <a:pt x="253" y="2413"/>
                  </a:lnTo>
                  <a:lnTo>
                    <a:pt x="2285" y="1524"/>
                  </a:lnTo>
                  <a:lnTo>
                    <a:pt x="2285" y="1270"/>
                  </a:lnTo>
                  <a:lnTo>
                    <a:pt x="1777" y="1270"/>
                  </a:lnTo>
                  <a:lnTo>
                    <a:pt x="1875" y="944"/>
                  </a:lnTo>
                  <a:close/>
                </a:path>
                <a:path w="14604" h="22225">
                  <a:moveTo>
                    <a:pt x="5079" y="0"/>
                  </a:moveTo>
                  <a:lnTo>
                    <a:pt x="2158" y="0"/>
                  </a:lnTo>
                  <a:lnTo>
                    <a:pt x="1875" y="944"/>
                  </a:lnTo>
                  <a:lnTo>
                    <a:pt x="2285" y="762"/>
                  </a:lnTo>
                  <a:lnTo>
                    <a:pt x="5779" y="762"/>
                  </a:lnTo>
                  <a:lnTo>
                    <a:pt x="5079" y="0"/>
                  </a:lnTo>
                  <a:close/>
                </a:path>
              </a:pathLst>
            </a:custGeom>
            <a:solidFill>
              <a:srgbClr val="883129"/>
            </a:solidFill>
          </p:spPr>
          <p:txBody>
            <a:bodyPr wrap="square" lIns="0" tIns="0" rIns="0" bIns="0" rtlCol="0"/>
            <a:lstStyle/>
            <a:p>
              <a:endParaRPr dirty="0"/>
            </a:p>
          </p:txBody>
        </p:sp>
        <p:sp>
          <p:nvSpPr>
            <p:cNvPr id="132" name="object 132"/>
            <p:cNvSpPr/>
            <p:nvPr/>
          </p:nvSpPr>
          <p:spPr>
            <a:xfrm>
              <a:off x="7937208" y="4557285"/>
              <a:ext cx="14604" cy="22860"/>
            </a:xfrm>
            <a:custGeom>
              <a:avLst/>
              <a:gdLst/>
              <a:ahLst/>
              <a:cxnLst/>
              <a:rect l="l" t="t" r="r" b="b"/>
              <a:pathLst>
                <a:path w="14604" h="22860">
                  <a:moveTo>
                    <a:pt x="7492" y="0"/>
                  </a:moveTo>
                  <a:lnTo>
                    <a:pt x="0" y="0"/>
                  </a:lnTo>
                  <a:lnTo>
                    <a:pt x="0" y="4826"/>
                  </a:lnTo>
                  <a:lnTo>
                    <a:pt x="482" y="8407"/>
                  </a:lnTo>
                  <a:lnTo>
                    <a:pt x="1422" y="11899"/>
                  </a:lnTo>
                  <a:lnTo>
                    <a:pt x="2793" y="15240"/>
                  </a:lnTo>
                  <a:lnTo>
                    <a:pt x="4063" y="17780"/>
                  </a:lnTo>
                  <a:lnTo>
                    <a:pt x="5206" y="20955"/>
                  </a:lnTo>
                  <a:lnTo>
                    <a:pt x="6476" y="22479"/>
                  </a:lnTo>
                  <a:lnTo>
                    <a:pt x="10794" y="19431"/>
                  </a:lnTo>
                  <a:lnTo>
                    <a:pt x="13715" y="18542"/>
                  </a:lnTo>
                  <a:lnTo>
                    <a:pt x="13715" y="5969"/>
                  </a:lnTo>
                  <a:lnTo>
                    <a:pt x="14350" y="2286"/>
                  </a:lnTo>
                  <a:lnTo>
                    <a:pt x="13715" y="635"/>
                  </a:lnTo>
                  <a:lnTo>
                    <a:pt x="11683" y="1524"/>
                  </a:lnTo>
                  <a:lnTo>
                    <a:pt x="7492" y="0"/>
                  </a:lnTo>
                  <a:close/>
                </a:path>
              </a:pathLst>
            </a:custGeom>
            <a:solidFill>
              <a:srgbClr val="ECA757"/>
            </a:solidFill>
          </p:spPr>
          <p:txBody>
            <a:bodyPr wrap="square" lIns="0" tIns="0" rIns="0" bIns="0" rtlCol="0"/>
            <a:lstStyle/>
            <a:p>
              <a:endParaRPr dirty="0"/>
            </a:p>
          </p:txBody>
        </p:sp>
        <p:sp>
          <p:nvSpPr>
            <p:cNvPr id="133" name="object 133"/>
            <p:cNvSpPr/>
            <p:nvPr/>
          </p:nvSpPr>
          <p:spPr>
            <a:xfrm>
              <a:off x="7937208" y="4556904"/>
              <a:ext cx="13970" cy="22860"/>
            </a:xfrm>
            <a:custGeom>
              <a:avLst/>
              <a:gdLst/>
              <a:ahLst/>
              <a:cxnLst/>
              <a:rect l="l" t="t" r="r" b="b"/>
              <a:pathLst>
                <a:path w="13970" h="22860">
                  <a:moveTo>
                    <a:pt x="7758" y="21732"/>
                  </a:moveTo>
                  <a:lnTo>
                    <a:pt x="7492" y="21844"/>
                  </a:lnTo>
                  <a:lnTo>
                    <a:pt x="7130" y="21954"/>
                  </a:lnTo>
                  <a:lnTo>
                    <a:pt x="7226" y="22098"/>
                  </a:lnTo>
                  <a:lnTo>
                    <a:pt x="7492" y="22352"/>
                  </a:lnTo>
                  <a:lnTo>
                    <a:pt x="7758" y="21732"/>
                  </a:lnTo>
                  <a:close/>
                </a:path>
                <a:path w="13970" h="22860">
                  <a:moveTo>
                    <a:pt x="7492" y="0"/>
                  </a:moveTo>
                  <a:lnTo>
                    <a:pt x="0" y="0"/>
                  </a:lnTo>
                  <a:lnTo>
                    <a:pt x="0" y="4826"/>
                  </a:lnTo>
                  <a:lnTo>
                    <a:pt x="596" y="8394"/>
                  </a:lnTo>
                  <a:lnTo>
                    <a:pt x="1574" y="11887"/>
                  </a:lnTo>
                  <a:lnTo>
                    <a:pt x="2920" y="15240"/>
                  </a:lnTo>
                  <a:lnTo>
                    <a:pt x="4698" y="19177"/>
                  </a:lnTo>
                  <a:lnTo>
                    <a:pt x="4902" y="19748"/>
                  </a:lnTo>
                  <a:lnTo>
                    <a:pt x="5156" y="20307"/>
                  </a:lnTo>
                  <a:lnTo>
                    <a:pt x="5431" y="20777"/>
                  </a:lnTo>
                  <a:lnTo>
                    <a:pt x="5537" y="21732"/>
                  </a:lnTo>
                  <a:lnTo>
                    <a:pt x="6095" y="21844"/>
                  </a:lnTo>
                  <a:lnTo>
                    <a:pt x="6553" y="21983"/>
                  </a:lnTo>
                  <a:lnTo>
                    <a:pt x="7035" y="21983"/>
                  </a:lnTo>
                  <a:lnTo>
                    <a:pt x="6984" y="21717"/>
                  </a:lnTo>
                  <a:lnTo>
                    <a:pt x="6857" y="21463"/>
                  </a:lnTo>
                  <a:lnTo>
                    <a:pt x="6773" y="20066"/>
                  </a:lnTo>
                  <a:lnTo>
                    <a:pt x="1650" y="5842"/>
                  </a:lnTo>
                  <a:lnTo>
                    <a:pt x="1650" y="889"/>
                  </a:lnTo>
                  <a:lnTo>
                    <a:pt x="9448" y="889"/>
                  </a:lnTo>
                  <a:lnTo>
                    <a:pt x="7492" y="0"/>
                  </a:lnTo>
                  <a:close/>
                </a:path>
                <a:path w="13970" h="22860">
                  <a:moveTo>
                    <a:pt x="13588" y="1397"/>
                  </a:moveTo>
                  <a:lnTo>
                    <a:pt x="13461" y="10287"/>
                  </a:lnTo>
                  <a:lnTo>
                    <a:pt x="12826" y="13970"/>
                  </a:lnTo>
                  <a:lnTo>
                    <a:pt x="12826" y="18542"/>
                  </a:lnTo>
                  <a:lnTo>
                    <a:pt x="10286" y="19431"/>
                  </a:lnTo>
                  <a:lnTo>
                    <a:pt x="8254" y="20574"/>
                  </a:lnTo>
                  <a:lnTo>
                    <a:pt x="7758" y="21732"/>
                  </a:lnTo>
                  <a:lnTo>
                    <a:pt x="8610" y="21374"/>
                  </a:lnTo>
                  <a:lnTo>
                    <a:pt x="9677" y="20777"/>
                  </a:lnTo>
                  <a:lnTo>
                    <a:pt x="10667" y="20066"/>
                  </a:lnTo>
                  <a:lnTo>
                    <a:pt x="13588" y="19177"/>
                  </a:lnTo>
                  <a:lnTo>
                    <a:pt x="13588" y="1397"/>
                  </a:lnTo>
                  <a:close/>
                </a:path>
                <a:path w="13970" h="22860">
                  <a:moveTo>
                    <a:pt x="11198" y="1684"/>
                  </a:moveTo>
                  <a:lnTo>
                    <a:pt x="11683" y="1905"/>
                  </a:lnTo>
                  <a:lnTo>
                    <a:pt x="13080" y="2413"/>
                  </a:lnTo>
                  <a:lnTo>
                    <a:pt x="11198" y="1684"/>
                  </a:lnTo>
                  <a:close/>
                </a:path>
                <a:path w="13970" h="22860">
                  <a:moveTo>
                    <a:pt x="9448" y="889"/>
                  </a:moveTo>
                  <a:lnTo>
                    <a:pt x="9143" y="889"/>
                  </a:lnTo>
                  <a:lnTo>
                    <a:pt x="11198" y="1684"/>
                  </a:lnTo>
                  <a:lnTo>
                    <a:pt x="9448" y="889"/>
                  </a:lnTo>
                  <a:close/>
                </a:path>
              </a:pathLst>
            </a:custGeom>
            <a:solidFill>
              <a:srgbClr val="883129"/>
            </a:solidFill>
          </p:spPr>
          <p:txBody>
            <a:bodyPr wrap="square" lIns="0" tIns="0" rIns="0" bIns="0" rtlCol="0"/>
            <a:lstStyle/>
            <a:p>
              <a:endParaRPr dirty="0"/>
            </a:p>
          </p:txBody>
        </p:sp>
        <p:sp>
          <p:nvSpPr>
            <p:cNvPr id="134" name="object 134"/>
            <p:cNvSpPr/>
            <p:nvPr/>
          </p:nvSpPr>
          <p:spPr>
            <a:xfrm>
              <a:off x="7919223" y="4558682"/>
              <a:ext cx="6350" cy="23495"/>
            </a:xfrm>
            <a:custGeom>
              <a:avLst/>
              <a:gdLst/>
              <a:ahLst/>
              <a:cxnLst/>
              <a:rect l="l" t="t" r="r" b="b"/>
              <a:pathLst>
                <a:path w="6350" h="23495">
                  <a:moveTo>
                    <a:pt x="4648" y="0"/>
                  </a:moveTo>
                  <a:lnTo>
                    <a:pt x="1600" y="0"/>
                  </a:lnTo>
                  <a:lnTo>
                    <a:pt x="76" y="2667"/>
                  </a:lnTo>
                  <a:lnTo>
                    <a:pt x="76" y="5461"/>
                  </a:lnTo>
                  <a:lnTo>
                    <a:pt x="1473" y="6477"/>
                  </a:lnTo>
                  <a:lnTo>
                    <a:pt x="1473" y="7112"/>
                  </a:lnTo>
                  <a:lnTo>
                    <a:pt x="558" y="8458"/>
                  </a:lnTo>
                  <a:lnTo>
                    <a:pt x="114" y="10058"/>
                  </a:lnTo>
                  <a:lnTo>
                    <a:pt x="266" y="13398"/>
                  </a:lnTo>
                  <a:lnTo>
                    <a:pt x="888" y="15049"/>
                  </a:lnTo>
                  <a:lnTo>
                    <a:pt x="1981" y="16383"/>
                  </a:lnTo>
                  <a:lnTo>
                    <a:pt x="927" y="17500"/>
                  </a:lnTo>
                  <a:lnTo>
                    <a:pt x="266" y="18923"/>
                  </a:lnTo>
                  <a:lnTo>
                    <a:pt x="76" y="20447"/>
                  </a:lnTo>
                  <a:lnTo>
                    <a:pt x="0" y="21920"/>
                  </a:lnTo>
                  <a:lnTo>
                    <a:pt x="1142" y="23164"/>
                  </a:lnTo>
                  <a:lnTo>
                    <a:pt x="2870" y="23241"/>
                  </a:lnTo>
                  <a:lnTo>
                    <a:pt x="4457" y="23025"/>
                  </a:lnTo>
                  <a:lnTo>
                    <a:pt x="5702" y="21780"/>
                  </a:lnTo>
                  <a:lnTo>
                    <a:pt x="6057" y="19227"/>
                  </a:lnTo>
                  <a:lnTo>
                    <a:pt x="5384" y="18313"/>
                  </a:lnTo>
                  <a:lnTo>
                    <a:pt x="3124" y="4064"/>
                  </a:lnTo>
                  <a:lnTo>
                    <a:pt x="3124" y="5334"/>
                  </a:lnTo>
                  <a:lnTo>
                    <a:pt x="4140" y="5207"/>
                  </a:lnTo>
                  <a:lnTo>
                    <a:pt x="5206" y="4622"/>
                  </a:lnTo>
                  <a:lnTo>
                    <a:pt x="5651" y="3721"/>
                  </a:lnTo>
                  <a:lnTo>
                    <a:pt x="5537" y="2794"/>
                  </a:lnTo>
                  <a:lnTo>
                    <a:pt x="5537" y="1143"/>
                  </a:lnTo>
                  <a:lnTo>
                    <a:pt x="4648" y="0"/>
                  </a:lnTo>
                  <a:close/>
                </a:path>
              </a:pathLst>
            </a:custGeom>
            <a:solidFill>
              <a:srgbClr val="ECA757"/>
            </a:solidFill>
          </p:spPr>
          <p:txBody>
            <a:bodyPr wrap="square" lIns="0" tIns="0" rIns="0" bIns="0" rtlCol="0"/>
            <a:lstStyle/>
            <a:p>
              <a:endParaRPr dirty="0"/>
            </a:p>
          </p:txBody>
        </p:sp>
        <p:sp>
          <p:nvSpPr>
            <p:cNvPr id="135" name="object 135"/>
            <p:cNvSpPr/>
            <p:nvPr/>
          </p:nvSpPr>
          <p:spPr>
            <a:xfrm>
              <a:off x="7917026" y="4558263"/>
              <a:ext cx="8255" cy="24130"/>
            </a:xfrm>
            <a:custGeom>
              <a:avLst/>
              <a:gdLst/>
              <a:ahLst/>
              <a:cxnLst/>
              <a:rect l="l" t="t" r="r" b="b"/>
              <a:pathLst>
                <a:path w="8254" h="24129">
                  <a:moveTo>
                    <a:pt x="8108" y="19418"/>
                  </a:moveTo>
                  <a:lnTo>
                    <a:pt x="5727" y="19418"/>
                  </a:lnTo>
                  <a:lnTo>
                    <a:pt x="6083" y="19596"/>
                  </a:lnTo>
                  <a:lnTo>
                    <a:pt x="6161" y="20777"/>
                  </a:lnTo>
                  <a:lnTo>
                    <a:pt x="6083" y="21882"/>
                  </a:lnTo>
                  <a:lnTo>
                    <a:pt x="5448" y="22644"/>
                  </a:lnTo>
                  <a:lnTo>
                    <a:pt x="5067" y="23025"/>
                  </a:lnTo>
                  <a:lnTo>
                    <a:pt x="3543" y="23025"/>
                  </a:lnTo>
                  <a:lnTo>
                    <a:pt x="3276" y="23142"/>
                  </a:lnTo>
                  <a:lnTo>
                    <a:pt x="3695" y="23571"/>
                  </a:lnTo>
                  <a:lnTo>
                    <a:pt x="4432" y="23850"/>
                  </a:lnTo>
                  <a:lnTo>
                    <a:pt x="5194" y="23787"/>
                  </a:lnTo>
                  <a:lnTo>
                    <a:pt x="8260" y="21526"/>
                  </a:lnTo>
                  <a:lnTo>
                    <a:pt x="8153" y="19532"/>
                  </a:lnTo>
                  <a:close/>
                </a:path>
                <a:path w="8254" h="24129">
                  <a:moveTo>
                    <a:pt x="2273" y="4483"/>
                  </a:moveTo>
                  <a:lnTo>
                    <a:pt x="2035" y="4572"/>
                  </a:lnTo>
                  <a:lnTo>
                    <a:pt x="571" y="5245"/>
                  </a:lnTo>
                  <a:lnTo>
                    <a:pt x="0" y="6832"/>
                  </a:lnTo>
                  <a:lnTo>
                    <a:pt x="622" y="8166"/>
                  </a:lnTo>
                  <a:lnTo>
                    <a:pt x="1384" y="8547"/>
                  </a:lnTo>
                  <a:lnTo>
                    <a:pt x="1360" y="10121"/>
                  </a:lnTo>
                  <a:lnTo>
                    <a:pt x="939" y="11023"/>
                  </a:lnTo>
                  <a:lnTo>
                    <a:pt x="900" y="11214"/>
                  </a:lnTo>
                  <a:lnTo>
                    <a:pt x="800" y="14770"/>
                  </a:lnTo>
                  <a:lnTo>
                    <a:pt x="1435" y="16332"/>
                  </a:lnTo>
                  <a:lnTo>
                    <a:pt x="2527" y="17564"/>
                  </a:lnTo>
                  <a:lnTo>
                    <a:pt x="1864" y="18503"/>
                  </a:lnTo>
                  <a:lnTo>
                    <a:pt x="1460" y="19240"/>
                  </a:lnTo>
                  <a:lnTo>
                    <a:pt x="1221" y="20053"/>
                  </a:lnTo>
                  <a:lnTo>
                    <a:pt x="1131" y="21882"/>
                  </a:lnTo>
                  <a:lnTo>
                    <a:pt x="1358" y="22491"/>
                  </a:lnTo>
                  <a:lnTo>
                    <a:pt x="1892" y="23025"/>
                  </a:lnTo>
                  <a:lnTo>
                    <a:pt x="2413" y="23253"/>
                  </a:lnTo>
                  <a:lnTo>
                    <a:pt x="3022" y="23253"/>
                  </a:lnTo>
                  <a:lnTo>
                    <a:pt x="3276" y="23142"/>
                  </a:lnTo>
                  <a:lnTo>
                    <a:pt x="2476" y="22415"/>
                  </a:lnTo>
                  <a:lnTo>
                    <a:pt x="2134" y="21590"/>
                  </a:lnTo>
                  <a:lnTo>
                    <a:pt x="2258" y="19659"/>
                  </a:lnTo>
                  <a:lnTo>
                    <a:pt x="2645" y="18453"/>
                  </a:lnTo>
                  <a:lnTo>
                    <a:pt x="3162" y="17564"/>
                  </a:lnTo>
                  <a:lnTo>
                    <a:pt x="4178" y="16167"/>
                  </a:lnTo>
                  <a:lnTo>
                    <a:pt x="3289" y="14770"/>
                  </a:lnTo>
                  <a:lnTo>
                    <a:pt x="2743" y="13665"/>
                  </a:lnTo>
                  <a:lnTo>
                    <a:pt x="2438" y="12446"/>
                  </a:lnTo>
                  <a:lnTo>
                    <a:pt x="2358" y="11023"/>
                  </a:lnTo>
                  <a:lnTo>
                    <a:pt x="2159" y="10121"/>
                  </a:lnTo>
                  <a:lnTo>
                    <a:pt x="2260" y="8547"/>
                  </a:lnTo>
                  <a:lnTo>
                    <a:pt x="2400" y="7912"/>
                  </a:lnTo>
                  <a:lnTo>
                    <a:pt x="3035" y="6642"/>
                  </a:lnTo>
                  <a:lnTo>
                    <a:pt x="2527" y="6032"/>
                  </a:lnTo>
                  <a:lnTo>
                    <a:pt x="2358" y="5549"/>
                  </a:lnTo>
                  <a:lnTo>
                    <a:pt x="2273" y="4483"/>
                  </a:lnTo>
                  <a:close/>
                </a:path>
                <a:path w="8254" h="24129">
                  <a:moveTo>
                    <a:pt x="6997" y="18199"/>
                  </a:moveTo>
                  <a:lnTo>
                    <a:pt x="6438" y="18199"/>
                  </a:lnTo>
                  <a:lnTo>
                    <a:pt x="5956" y="18453"/>
                  </a:lnTo>
                  <a:lnTo>
                    <a:pt x="4940" y="18453"/>
                  </a:lnTo>
                  <a:lnTo>
                    <a:pt x="4940" y="19596"/>
                  </a:lnTo>
                  <a:lnTo>
                    <a:pt x="5295" y="19418"/>
                  </a:lnTo>
                  <a:lnTo>
                    <a:pt x="8108" y="19418"/>
                  </a:lnTo>
                  <a:lnTo>
                    <a:pt x="7937" y="18986"/>
                  </a:lnTo>
                  <a:lnTo>
                    <a:pt x="7480" y="18453"/>
                  </a:lnTo>
                  <a:lnTo>
                    <a:pt x="6997" y="18199"/>
                  </a:lnTo>
                  <a:close/>
                </a:path>
                <a:path w="8254" h="24129">
                  <a:moveTo>
                    <a:pt x="6756" y="4229"/>
                  </a:moveTo>
                  <a:lnTo>
                    <a:pt x="6210" y="4229"/>
                  </a:lnTo>
                  <a:lnTo>
                    <a:pt x="5067" y="4483"/>
                  </a:lnTo>
                  <a:lnTo>
                    <a:pt x="5168" y="5549"/>
                  </a:lnTo>
                  <a:lnTo>
                    <a:pt x="5397" y="5778"/>
                  </a:lnTo>
                  <a:lnTo>
                    <a:pt x="5702" y="5880"/>
                  </a:lnTo>
                  <a:lnTo>
                    <a:pt x="6591" y="5245"/>
                  </a:lnTo>
                  <a:lnTo>
                    <a:pt x="6756" y="4572"/>
                  </a:lnTo>
                  <a:lnTo>
                    <a:pt x="6756" y="4229"/>
                  </a:lnTo>
                  <a:close/>
                </a:path>
                <a:path w="8254" h="24129">
                  <a:moveTo>
                    <a:pt x="4686" y="0"/>
                  </a:moveTo>
                  <a:lnTo>
                    <a:pt x="3924" y="165"/>
                  </a:lnTo>
                  <a:lnTo>
                    <a:pt x="3035" y="165"/>
                  </a:lnTo>
                  <a:lnTo>
                    <a:pt x="2400" y="1054"/>
                  </a:lnTo>
                  <a:lnTo>
                    <a:pt x="1844" y="1943"/>
                  </a:lnTo>
                  <a:lnTo>
                    <a:pt x="1838" y="3200"/>
                  </a:lnTo>
                  <a:lnTo>
                    <a:pt x="1917" y="3594"/>
                  </a:lnTo>
                  <a:lnTo>
                    <a:pt x="2014" y="3886"/>
                  </a:lnTo>
                  <a:lnTo>
                    <a:pt x="2273" y="4483"/>
                  </a:lnTo>
                  <a:lnTo>
                    <a:pt x="2349" y="3594"/>
                  </a:lnTo>
                  <a:lnTo>
                    <a:pt x="2617" y="2705"/>
                  </a:lnTo>
                  <a:lnTo>
                    <a:pt x="2951" y="2095"/>
                  </a:lnTo>
                  <a:lnTo>
                    <a:pt x="3035" y="1054"/>
                  </a:lnTo>
                  <a:lnTo>
                    <a:pt x="4051" y="419"/>
                  </a:lnTo>
                  <a:lnTo>
                    <a:pt x="4686" y="419"/>
                  </a:lnTo>
                  <a:lnTo>
                    <a:pt x="5283" y="279"/>
                  </a:lnTo>
                  <a:lnTo>
                    <a:pt x="5419" y="279"/>
                  </a:lnTo>
                  <a:lnTo>
                    <a:pt x="4686" y="0"/>
                  </a:lnTo>
                  <a:close/>
                </a:path>
                <a:path w="8254" h="24129">
                  <a:moveTo>
                    <a:pt x="5551" y="391"/>
                  </a:moveTo>
                  <a:lnTo>
                    <a:pt x="6036" y="1054"/>
                  </a:lnTo>
                  <a:lnTo>
                    <a:pt x="6388" y="1612"/>
                  </a:lnTo>
                  <a:lnTo>
                    <a:pt x="6616" y="2400"/>
                  </a:lnTo>
                  <a:lnTo>
                    <a:pt x="6684" y="3594"/>
                  </a:lnTo>
                  <a:lnTo>
                    <a:pt x="6756" y="4229"/>
                  </a:lnTo>
                  <a:lnTo>
                    <a:pt x="6790" y="1943"/>
                  </a:lnTo>
                  <a:lnTo>
                    <a:pt x="6629" y="1498"/>
                  </a:lnTo>
                  <a:lnTo>
                    <a:pt x="6210" y="1054"/>
                  </a:lnTo>
                  <a:lnTo>
                    <a:pt x="5892" y="533"/>
                  </a:lnTo>
                  <a:lnTo>
                    <a:pt x="5551" y="391"/>
                  </a:lnTo>
                  <a:close/>
                </a:path>
                <a:path w="8254" h="24129">
                  <a:moveTo>
                    <a:pt x="5419" y="279"/>
                  </a:moveTo>
                  <a:lnTo>
                    <a:pt x="5283" y="279"/>
                  </a:lnTo>
                  <a:lnTo>
                    <a:pt x="5551" y="391"/>
                  </a:lnTo>
                  <a:lnTo>
                    <a:pt x="5419" y="279"/>
                  </a:lnTo>
                  <a:close/>
                </a:path>
              </a:pathLst>
            </a:custGeom>
            <a:solidFill>
              <a:srgbClr val="883129"/>
            </a:solidFill>
          </p:spPr>
          <p:txBody>
            <a:bodyPr wrap="square" lIns="0" tIns="0" rIns="0" bIns="0" rtlCol="0"/>
            <a:lstStyle/>
            <a:p>
              <a:endParaRPr dirty="0"/>
            </a:p>
          </p:txBody>
        </p:sp>
        <p:sp>
          <p:nvSpPr>
            <p:cNvPr id="136" name="object 136"/>
            <p:cNvSpPr/>
            <p:nvPr/>
          </p:nvSpPr>
          <p:spPr>
            <a:xfrm>
              <a:off x="7947747" y="4556523"/>
              <a:ext cx="5715" cy="22860"/>
            </a:xfrm>
            <a:custGeom>
              <a:avLst/>
              <a:gdLst/>
              <a:ahLst/>
              <a:cxnLst/>
              <a:rect l="l" t="t" r="r" b="b"/>
              <a:pathLst>
                <a:path w="5715" h="22860">
                  <a:moveTo>
                    <a:pt x="3683" y="0"/>
                  </a:moveTo>
                  <a:lnTo>
                    <a:pt x="2667" y="0"/>
                  </a:lnTo>
                  <a:lnTo>
                    <a:pt x="1295" y="177"/>
                  </a:lnTo>
                  <a:lnTo>
                    <a:pt x="241" y="1282"/>
                  </a:lnTo>
                  <a:lnTo>
                    <a:pt x="127" y="2666"/>
                  </a:lnTo>
                  <a:lnTo>
                    <a:pt x="127" y="4571"/>
                  </a:lnTo>
                  <a:lnTo>
                    <a:pt x="2413" y="4317"/>
                  </a:lnTo>
                  <a:lnTo>
                    <a:pt x="2413" y="2920"/>
                  </a:lnTo>
                  <a:lnTo>
                    <a:pt x="2921" y="19176"/>
                  </a:lnTo>
                  <a:lnTo>
                    <a:pt x="2921" y="18160"/>
                  </a:lnTo>
                  <a:lnTo>
                    <a:pt x="2159" y="17144"/>
                  </a:lnTo>
                  <a:lnTo>
                    <a:pt x="889" y="17398"/>
                  </a:lnTo>
                  <a:lnTo>
                    <a:pt x="0" y="18160"/>
                  </a:lnTo>
                  <a:lnTo>
                    <a:pt x="0" y="19938"/>
                  </a:lnTo>
                  <a:lnTo>
                    <a:pt x="241" y="21539"/>
                  </a:lnTo>
                  <a:lnTo>
                    <a:pt x="1473" y="22440"/>
                  </a:lnTo>
                  <a:lnTo>
                    <a:pt x="3810" y="22097"/>
                  </a:lnTo>
                  <a:lnTo>
                    <a:pt x="5207" y="21589"/>
                  </a:lnTo>
                  <a:lnTo>
                    <a:pt x="5207" y="14985"/>
                  </a:lnTo>
                  <a:lnTo>
                    <a:pt x="3556" y="14985"/>
                  </a:lnTo>
                  <a:lnTo>
                    <a:pt x="4356" y="13500"/>
                  </a:lnTo>
                  <a:lnTo>
                    <a:pt x="4800" y="11849"/>
                  </a:lnTo>
                  <a:lnTo>
                    <a:pt x="4826" y="7238"/>
                  </a:lnTo>
                  <a:lnTo>
                    <a:pt x="4064" y="7238"/>
                  </a:lnTo>
                  <a:lnTo>
                    <a:pt x="4864" y="6121"/>
                  </a:lnTo>
                  <a:lnTo>
                    <a:pt x="5295" y="4800"/>
                  </a:lnTo>
                  <a:lnTo>
                    <a:pt x="5334" y="3428"/>
                  </a:lnTo>
                  <a:lnTo>
                    <a:pt x="5334" y="1396"/>
                  </a:lnTo>
                  <a:lnTo>
                    <a:pt x="3683" y="0"/>
                  </a:lnTo>
                  <a:close/>
                </a:path>
              </a:pathLst>
            </a:custGeom>
            <a:solidFill>
              <a:srgbClr val="ECA757"/>
            </a:solidFill>
          </p:spPr>
          <p:txBody>
            <a:bodyPr wrap="square" lIns="0" tIns="0" rIns="0" bIns="0" rtlCol="0"/>
            <a:lstStyle/>
            <a:p>
              <a:endParaRPr dirty="0"/>
            </a:p>
          </p:txBody>
        </p:sp>
        <p:sp>
          <p:nvSpPr>
            <p:cNvPr id="137" name="object 137"/>
            <p:cNvSpPr/>
            <p:nvPr/>
          </p:nvSpPr>
          <p:spPr>
            <a:xfrm>
              <a:off x="7924127" y="4554626"/>
              <a:ext cx="31750" cy="27940"/>
            </a:xfrm>
            <a:custGeom>
              <a:avLst/>
              <a:gdLst/>
              <a:ahLst/>
              <a:cxnLst/>
              <a:rect l="l" t="t" r="r" b="b"/>
              <a:pathLst>
                <a:path w="31750" h="27939">
                  <a:moveTo>
                    <a:pt x="22606" y="3556"/>
                  </a:moveTo>
                  <a:lnTo>
                    <a:pt x="22479" y="3556"/>
                  </a:lnTo>
                  <a:lnTo>
                    <a:pt x="13970" y="8890"/>
                  </a:lnTo>
                  <a:lnTo>
                    <a:pt x="14859" y="11811"/>
                  </a:lnTo>
                  <a:lnTo>
                    <a:pt x="20574" y="11303"/>
                  </a:lnTo>
                  <a:lnTo>
                    <a:pt x="21844" y="10541"/>
                  </a:lnTo>
                  <a:lnTo>
                    <a:pt x="21082" y="10414"/>
                  </a:lnTo>
                  <a:lnTo>
                    <a:pt x="22606" y="3556"/>
                  </a:lnTo>
                  <a:close/>
                </a:path>
                <a:path w="31750" h="27939">
                  <a:moveTo>
                    <a:pt x="24130" y="19177"/>
                  </a:moveTo>
                  <a:lnTo>
                    <a:pt x="23241" y="19939"/>
                  </a:lnTo>
                  <a:lnTo>
                    <a:pt x="22606" y="20701"/>
                  </a:lnTo>
                  <a:lnTo>
                    <a:pt x="22352" y="22225"/>
                  </a:lnTo>
                  <a:lnTo>
                    <a:pt x="21209" y="23368"/>
                  </a:lnTo>
                  <a:lnTo>
                    <a:pt x="18072" y="24384"/>
                  </a:lnTo>
                  <a:lnTo>
                    <a:pt x="14833" y="25019"/>
                  </a:lnTo>
                  <a:lnTo>
                    <a:pt x="11557" y="25273"/>
                  </a:lnTo>
                  <a:lnTo>
                    <a:pt x="9398" y="25273"/>
                  </a:lnTo>
                  <a:lnTo>
                    <a:pt x="2413" y="26289"/>
                  </a:lnTo>
                  <a:lnTo>
                    <a:pt x="762" y="22860"/>
                  </a:lnTo>
                  <a:lnTo>
                    <a:pt x="50" y="24384"/>
                  </a:lnTo>
                  <a:lnTo>
                    <a:pt x="0" y="25908"/>
                  </a:lnTo>
                  <a:lnTo>
                    <a:pt x="1651" y="27559"/>
                  </a:lnTo>
                  <a:lnTo>
                    <a:pt x="3556" y="27559"/>
                  </a:lnTo>
                  <a:lnTo>
                    <a:pt x="9093" y="27279"/>
                  </a:lnTo>
                  <a:lnTo>
                    <a:pt x="14605" y="26682"/>
                  </a:lnTo>
                  <a:lnTo>
                    <a:pt x="16979" y="26289"/>
                  </a:lnTo>
                  <a:lnTo>
                    <a:pt x="20066" y="25781"/>
                  </a:lnTo>
                  <a:lnTo>
                    <a:pt x="21018" y="25654"/>
                  </a:lnTo>
                  <a:lnTo>
                    <a:pt x="21894" y="25146"/>
                  </a:lnTo>
                  <a:lnTo>
                    <a:pt x="22479" y="24384"/>
                  </a:lnTo>
                  <a:lnTo>
                    <a:pt x="22910" y="24130"/>
                  </a:lnTo>
                  <a:lnTo>
                    <a:pt x="23215" y="23723"/>
                  </a:lnTo>
                  <a:lnTo>
                    <a:pt x="23317" y="23368"/>
                  </a:lnTo>
                  <a:lnTo>
                    <a:pt x="23368" y="20320"/>
                  </a:lnTo>
                  <a:lnTo>
                    <a:pt x="24130" y="19177"/>
                  </a:lnTo>
                  <a:close/>
                </a:path>
                <a:path w="31750" h="27939">
                  <a:moveTo>
                    <a:pt x="25984" y="1993"/>
                  </a:moveTo>
                  <a:lnTo>
                    <a:pt x="25717" y="2133"/>
                  </a:lnTo>
                  <a:lnTo>
                    <a:pt x="25361" y="2489"/>
                  </a:lnTo>
                  <a:lnTo>
                    <a:pt x="25133" y="2921"/>
                  </a:lnTo>
                  <a:lnTo>
                    <a:pt x="25057" y="4775"/>
                  </a:lnTo>
                  <a:lnTo>
                    <a:pt x="25133" y="4953"/>
                  </a:lnTo>
                  <a:lnTo>
                    <a:pt x="25793" y="4940"/>
                  </a:lnTo>
                  <a:lnTo>
                    <a:pt x="25946" y="4826"/>
                  </a:lnTo>
                  <a:lnTo>
                    <a:pt x="25984" y="1993"/>
                  </a:lnTo>
                  <a:close/>
                </a:path>
                <a:path w="31750" h="27939">
                  <a:moveTo>
                    <a:pt x="28054" y="3302"/>
                  </a:moveTo>
                  <a:lnTo>
                    <a:pt x="26009" y="4775"/>
                  </a:lnTo>
                  <a:lnTo>
                    <a:pt x="26339" y="4991"/>
                  </a:lnTo>
                  <a:lnTo>
                    <a:pt x="26720" y="4991"/>
                  </a:lnTo>
                  <a:lnTo>
                    <a:pt x="27038" y="4826"/>
                  </a:lnTo>
                  <a:lnTo>
                    <a:pt x="27368" y="4940"/>
                  </a:lnTo>
                  <a:lnTo>
                    <a:pt x="27724" y="4940"/>
                  </a:lnTo>
                  <a:lnTo>
                    <a:pt x="28054" y="4826"/>
                  </a:lnTo>
                  <a:lnTo>
                    <a:pt x="28054" y="3302"/>
                  </a:lnTo>
                  <a:close/>
                </a:path>
                <a:path w="31750" h="27939">
                  <a:moveTo>
                    <a:pt x="31419" y="4940"/>
                  </a:moveTo>
                  <a:lnTo>
                    <a:pt x="29451" y="0"/>
                  </a:lnTo>
                  <a:lnTo>
                    <a:pt x="28562" y="0"/>
                  </a:lnTo>
                  <a:lnTo>
                    <a:pt x="27889" y="114"/>
                  </a:lnTo>
                  <a:lnTo>
                    <a:pt x="27266" y="431"/>
                  </a:lnTo>
                  <a:lnTo>
                    <a:pt x="26784" y="889"/>
                  </a:lnTo>
                  <a:lnTo>
                    <a:pt x="26466" y="1117"/>
                  </a:lnTo>
                  <a:lnTo>
                    <a:pt x="26200" y="1422"/>
                  </a:lnTo>
                  <a:lnTo>
                    <a:pt x="26022" y="1778"/>
                  </a:lnTo>
                  <a:lnTo>
                    <a:pt x="25984" y="1993"/>
                  </a:lnTo>
                  <a:lnTo>
                    <a:pt x="26149" y="1905"/>
                  </a:lnTo>
                  <a:lnTo>
                    <a:pt x="27927" y="1905"/>
                  </a:lnTo>
                  <a:lnTo>
                    <a:pt x="28409" y="2197"/>
                  </a:lnTo>
                  <a:lnTo>
                    <a:pt x="28829" y="2628"/>
                  </a:lnTo>
                  <a:lnTo>
                    <a:pt x="29070" y="3048"/>
                  </a:lnTo>
                  <a:lnTo>
                    <a:pt x="29476" y="3594"/>
                  </a:lnTo>
                  <a:lnTo>
                    <a:pt x="29552" y="3810"/>
                  </a:lnTo>
                  <a:lnTo>
                    <a:pt x="29667" y="5791"/>
                  </a:lnTo>
                  <a:lnTo>
                    <a:pt x="29451" y="6616"/>
                  </a:lnTo>
                  <a:lnTo>
                    <a:pt x="29070" y="7366"/>
                  </a:lnTo>
                  <a:lnTo>
                    <a:pt x="29146" y="8420"/>
                  </a:lnTo>
                  <a:lnTo>
                    <a:pt x="29210" y="10287"/>
                  </a:lnTo>
                  <a:lnTo>
                    <a:pt x="29070" y="10795"/>
                  </a:lnTo>
                  <a:lnTo>
                    <a:pt x="29019" y="12039"/>
                  </a:lnTo>
                  <a:lnTo>
                    <a:pt x="28816" y="13030"/>
                  </a:lnTo>
                  <a:lnTo>
                    <a:pt x="28562" y="13766"/>
                  </a:lnTo>
                  <a:lnTo>
                    <a:pt x="28435" y="14986"/>
                  </a:lnTo>
                  <a:lnTo>
                    <a:pt x="29197" y="15748"/>
                  </a:lnTo>
                  <a:lnTo>
                    <a:pt x="29756" y="16421"/>
                  </a:lnTo>
                  <a:lnTo>
                    <a:pt x="29870" y="16751"/>
                  </a:lnTo>
                  <a:lnTo>
                    <a:pt x="29972" y="19164"/>
                  </a:lnTo>
                  <a:lnTo>
                    <a:pt x="29743" y="19939"/>
                  </a:lnTo>
                  <a:lnTo>
                    <a:pt x="29197" y="20701"/>
                  </a:lnTo>
                  <a:lnTo>
                    <a:pt x="28905" y="21209"/>
                  </a:lnTo>
                  <a:lnTo>
                    <a:pt x="28384" y="21539"/>
                  </a:lnTo>
                  <a:lnTo>
                    <a:pt x="27800" y="21590"/>
                  </a:lnTo>
                  <a:lnTo>
                    <a:pt x="27228" y="21818"/>
                  </a:lnTo>
                  <a:lnTo>
                    <a:pt x="26593" y="21818"/>
                  </a:lnTo>
                  <a:lnTo>
                    <a:pt x="26022" y="21590"/>
                  </a:lnTo>
                  <a:lnTo>
                    <a:pt x="26022" y="20574"/>
                  </a:lnTo>
                  <a:lnTo>
                    <a:pt x="25819" y="20091"/>
                  </a:lnTo>
                  <a:lnTo>
                    <a:pt x="25920" y="19062"/>
                  </a:lnTo>
                  <a:lnTo>
                    <a:pt x="26022" y="18796"/>
                  </a:lnTo>
                  <a:lnTo>
                    <a:pt x="26263" y="18694"/>
                  </a:lnTo>
                  <a:lnTo>
                    <a:pt x="26543" y="18694"/>
                  </a:lnTo>
                  <a:lnTo>
                    <a:pt x="26784" y="18796"/>
                  </a:lnTo>
                  <a:lnTo>
                    <a:pt x="27076" y="18694"/>
                  </a:lnTo>
                  <a:lnTo>
                    <a:pt x="27381" y="18694"/>
                  </a:lnTo>
                  <a:lnTo>
                    <a:pt x="27673" y="18796"/>
                  </a:lnTo>
                  <a:lnTo>
                    <a:pt x="27673" y="19939"/>
                  </a:lnTo>
                  <a:lnTo>
                    <a:pt x="27800" y="19558"/>
                  </a:lnTo>
                  <a:lnTo>
                    <a:pt x="27800" y="18694"/>
                  </a:lnTo>
                  <a:lnTo>
                    <a:pt x="27673" y="18288"/>
                  </a:lnTo>
                  <a:lnTo>
                    <a:pt x="26911" y="17526"/>
                  </a:lnTo>
                  <a:lnTo>
                    <a:pt x="26403" y="17653"/>
                  </a:lnTo>
                  <a:lnTo>
                    <a:pt x="25895" y="17716"/>
                  </a:lnTo>
                  <a:lnTo>
                    <a:pt x="25425" y="17983"/>
                  </a:lnTo>
                  <a:lnTo>
                    <a:pt x="25133" y="18415"/>
                  </a:lnTo>
                  <a:lnTo>
                    <a:pt x="25057" y="18694"/>
                  </a:lnTo>
                  <a:lnTo>
                    <a:pt x="24968" y="20091"/>
                  </a:lnTo>
                  <a:lnTo>
                    <a:pt x="25107" y="20574"/>
                  </a:lnTo>
                  <a:lnTo>
                    <a:pt x="25196" y="22225"/>
                  </a:lnTo>
                  <a:lnTo>
                    <a:pt x="25387" y="22631"/>
                  </a:lnTo>
                  <a:lnTo>
                    <a:pt x="25844" y="23050"/>
                  </a:lnTo>
                  <a:lnTo>
                    <a:pt x="26403" y="23241"/>
                  </a:lnTo>
                  <a:lnTo>
                    <a:pt x="26898" y="23368"/>
                  </a:lnTo>
                  <a:lnTo>
                    <a:pt x="27432" y="23368"/>
                  </a:lnTo>
                  <a:lnTo>
                    <a:pt x="27927" y="23241"/>
                  </a:lnTo>
                  <a:lnTo>
                    <a:pt x="28625" y="23152"/>
                  </a:lnTo>
                  <a:lnTo>
                    <a:pt x="29273" y="22783"/>
                  </a:lnTo>
                  <a:lnTo>
                    <a:pt x="29794" y="22098"/>
                  </a:lnTo>
                  <a:lnTo>
                    <a:pt x="29972" y="21818"/>
                  </a:lnTo>
                  <a:lnTo>
                    <a:pt x="30327" y="21259"/>
                  </a:lnTo>
                  <a:lnTo>
                    <a:pt x="30645" y="20091"/>
                  </a:lnTo>
                  <a:lnTo>
                    <a:pt x="30581" y="17526"/>
                  </a:lnTo>
                  <a:lnTo>
                    <a:pt x="30353" y="16751"/>
                  </a:lnTo>
                  <a:lnTo>
                    <a:pt x="29705" y="15875"/>
                  </a:lnTo>
                  <a:lnTo>
                    <a:pt x="29451" y="15608"/>
                  </a:lnTo>
                  <a:lnTo>
                    <a:pt x="29159" y="15392"/>
                  </a:lnTo>
                  <a:lnTo>
                    <a:pt x="28816" y="15240"/>
                  </a:lnTo>
                  <a:lnTo>
                    <a:pt x="29768" y="13766"/>
                  </a:lnTo>
                  <a:lnTo>
                    <a:pt x="30251" y="12039"/>
                  </a:lnTo>
                  <a:lnTo>
                    <a:pt x="30289" y="9918"/>
                  </a:lnTo>
                  <a:lnTo>
                    <a:pt x="30289" y="7366"/>
                  </a:lnTo>
                  <a:lnTo>
                    <a:pt x="30848" y="6350"/>
                  </a:lnTo>
                  <a:lnTo>
                    <a:pt x="31292" y="5486"/>
                  </a:lnTo>
                  <a:lnTo>
                    <a:pt x="31419" y="4940"/>
                  </a:lnTo>
                  <a:close/>
                </a:path>
              </a:pathLst>
            </a:custGeom>
            <a:solidFill>
              <a:srgbClr val="883129"/>
            </a:solidFill>
          </p:spPr>
          <p:txBody>
            <a:bodyPr wrap="square" lIns="0" tIns="0" rIns="0" bIns="0" rtlCol="0"/>
            <a:lstStyle/>
            <a:p>
              <a:endParaRPr dirty="0"/>
            </a:p>
          </p:txBody>
        </p:sp>
        <p:sp>
          <p:nvSpPr>
            <p:cNvPr id="138" name="object 138"/>
            <p:cNvSpPr/>
            <p:nvPr/>
          </p:nvSpPr>
          <p:spPr>
            <a:xfrm>
              <a:off x="7962722" y="4529607"/>
              <a:ext cx="22860" cy="25400"/>
            </a:xfrm>
            <a:custGeom>
              <a:avLst/>
              <a:gdLst/>
              <a:ahLst/>
              <a:cxnLst/>
              <a:rect l="l" t="t" r="r" b="b"/>
              <a:pathLst>
                <a:path w="22859" h="25400">
                  <a:moveTo>
                    <a:pt x="2667" y="25019"/>
                  </a:moveTo>
                  <a:lnTo>
                    <a:pt x="2171" y="24206"/>
                  </a:lnTo>
                  <a:lnTo>
                    <a:pt x="1866" y="23291"/>
                  </a:lnTo>
                  <a:lnTo>
                    <a:pt x="1778" y="22352"/>
                  </a:lnTo>
                  <a:lnTo>
                    <a:pt x="1778" y="21082"/>
                  </a:lnTo>
                  <a:lnTo>
                    <a:pt x="1524" y="20701"/>
                  </a:lnTo>
                  <a:lnTo>
                    <a:pt x="0" y="21463"/>
                  </a:lnTo>
                  <a:lnTo>
                    <a:pt x="762" y="22733"/>
                  </a:lnTo>
                  <a:lnTo>
                    <a:pt x="762" y="23749"/>
                  </a:lnTo>
                  <a:lnTo>
                    <a:pt x="1130" y="24320"/>
                  </a:lnTo>
                  <a:lnTo>
                    <a:pt x="1663" y="24765"/>
                  </a:lnTo>
                  <a:lnTo>
                    <a:pt x="2286" y="25019"/>
                  </a:lnTo>
                  <a:lnTo>
                    <a:pt x="2667" y="25019"/>
                  </a:lnTo>
                  <a:close/>
                </a:path>
                <a:path w="22859" h="25400">
                  <a:moveTo>
                    <a:pt x="7988" y="5105"/>
                  </a:moveTo>
                  <a:lnTo>
                    <a:pt x="7531" y="5740"/>
                  </a:lnTo>
                  <a:lnTo>
                    <a:pt x="7251" y="6350"/>
                  </a:lnTo>
                  <a:lnTo>
                    <a:pt x="7251" y="8509"/>
                  </a:lnTo>
                  <a:lnTo>
                    <a:pt x="7886" y="7239"/>
                  </a:lnTo>
                  <a:lnTo>
                    <a:pt x="7988" y="5105"/>
                  </a:lnTo>
                  <a:close/>
                </a:path>
                <a:path w="22859" h="25400">
                  <a:moveTo>
                    <a:pt x="8394" y="4699"/>
                  </a:moveTo>
                  <a:lnTo>
                    <a:pt x="8013" y="4699"/>
                  </a:lnTo>
                  <a:lnTo>
                    <a:pt x="7988" y="5105"/>
                  </a:lnTo>
                  <a:lnTo>
                    <a:pt x="8394" y="4699"/>
                  </a:lnTo>
                  <a:close/>
                </a:path>
                <a:path w="22859" h="25400">
                  <a:moveTo>
                    <a:pt x="13931" y="88"/>
                  </a:moveTo>
                  <a:lnTo>
                    <a:pt x="13423" y="342"/>
                  </a:lnTo>
                  <a:lnTo>
                    <a:pt x="12852" y="863"/>
                  </a:lnTo>
                  <a:lnTo>
                    <a:pt x="12458" y="1524"/>
                  </a:lnTo>
                  <a:lnTo>
                    <a:pt x="12458" y="3048"/>
                  </a:lnTo>
                  <a:lnTo>
                    <a:pt x="13220" y="2159"/>
                  </a:lnTo>
                  <a:lnTo>
                    <a:pt x="13335" y="1524"/>
                  </a:lnTo>
                  <a:lnTo>
                    <a:pt x="13423" y="1257"/>
                  </a:lnTo>
                  <a:lnTo>
                    <a:pt x="13677" y="622"/>
                  </a:lnTo>
                  <a:lnTo>
                    <a:pt x="13931" y="88"/>
                  </a:lnTo>
                  <a:close/>
                </a:path>
                <a:path w="22859" h="25400">
                  <a:moveTo>
                    <a:pt x="14109" y="0"/>
                  </a:moveTo>
                  <a:lnTo>
                    <a:pt x="13982" y="0"/>
                  </a:lnTo>
                  <a:lnTo>
                    <a:pt x="14109" y="0"/>
                  </a:lnTo>
                  <a:close/>
                </a:path>
                <a:path w="22859" h="25400">
                  <a:moveTo>
                    <a:pt x="15875" y="21844"/>
                  </a:moveTo>
                  <a:lnTo>
                    <a:pt x="14478" y="21209"/>
                  </a:lnTo>
                  <a:lnTo>
                    <a:pt x="14109" y="20701"/>
                  </a:lnTo>
                  <a:lnTo>
                    <a:pt x="13817" y="20142"/>
                  </a:lnTo>
                  <a:lnTo>
                    <a:pt x="13589" y="19558"/>
                  </a:lnTo>
                  <a:lnTo>
                    <a:pt x="12573" y="19939"/>
                  </a:lnTo>
                  <a:lnTo>
                    <a:pt x="12928" y="20612"/>
                  </a:lnTo>
                  <a:lnTo>
                    <a:pt x="13360" y="21247"/>
                  </a:lnTo>
                  <a:lnTo>
                    <a:pt x="13843" y="21844"/>
                  </a:lnTo>
                  <a:lnTo>
                    <a:pt x="15875" y="21844"/>
                  </a:lnTo>
                  <a:close/>
                </a:path>
                <a:path w="22859" h="25400">
                  <a:moveTo>
                    <a:pt x="16903" y="19812"/>
                  </a:moveTo>
                  <a:lnTo>
                    <a:pt x="15379" y="19177"/>
                  </a:lnTo>
                  <a:lnTo>
                    <a:pt x="14617" y="19177"/>
                  </a:lnTo>
                  <a:lnTo>
                    <a:pt x="14236" y="18796"/>
                  </a:lnTo>
                  <a:lnTo>
                    <a:pt x="13728" y="19558"/>
                  </a:lnTo>
                  <a:lnTo>
                    <a:pt x="14363" y="20447"/>
                  </a:lnTo>
                  <a:lnTo>
                    <a:pt x="15125" y="20447"/>
                  </a:lnTo>
                  <a:lnTo>
                    <a:pt x="15684" y="20701"/>
                  </a:lnTo>
                  <a:lnTo>
                    <a:pt x="16344" y="20701"/>
                  </a:lnTo>
                  <a:lnTo>
                    <a:pt x="16903" y="20447"/>
                  </a:lnTo>
                  <a:lnTo>
                    <a:pt x="16903" y="19812"/>
                  </a:lnTo>
                  <a:close/>
                </a:path>
                <a:path w="22859" h="25400">
                  <a:moveTo>
                    <a:pt x="22453" y="13716"/>
                  </a:moveTo>
                  <a:lnTo>
                    <a:pt x="21348" y="13716"/>
                  </a:lnTo>
                  <a:lnTo>
                    <a:pt x="21221" y="13589"/>
                  </a:lnTo>
                  <a:lnTo>
                    <a:pt x="19697" y="14478"/>
                  </a:lnTo>
                  <a:lnTo>
                    <a:pt x="21983" y="14478"/>
                  </a:lnTo>
                  <a:lnTo>
                    <a:pt x="22453" y="13716"/>
                  </a:lnTo>
                  <a:close/>
                </a:path>
                <a:path w="22859" h="25400">
                  <a:moveTo>
                    <a:pt x="22618" y="13462"/>
                  </a:moveTo>
                  <a:lnTo>
                    <a:pt x="22453" y="13716"/>
                  </a:lnTo>
                  <a:lnTo>
                    <a:pt x="22618" y="13716"/>
                  </a:lnTo>
                  <a:lnTo>
                    <a:pt x="22618" y="13462"/>
                  </a:lnTo>
                  <a:close/>
                </a:path>
              </a:pathLst>
            </a:custGeom>
            <a:solidFill>
              <a:srgbClr val="272425"/>
            </a:solidFill>
          </p:spPr>
          <p:txBody>
            <a:bodyPr wrap="square" lIns="0" tIns="0" rIns="0" bIns="0" rtlCol="0"/>
            <a:lstStyle/>
            <a:p>
              <a:endParaRPr dirty="0"/>
            </a:p>
          </p:txBody>
        </p:sp>
        <p:sp>
          <p:nvSpPr>
            <p:cNvPr id="139" name="object 139"/>
            <p:cNvSpPr/>
            <p:nvPr/>
          </p:nvSpPr>
          <p:spPr>
            <a:xfrm>
              <a:off x="7957909" y="4531504"/>
              <a:ext cx="25400" cy="20955"/>
            </a:xfrm>
            <a:custGeom>
              <a:avLst/>
              <a:gdLst/>
              <a:ahLst/>
              <a:cxnLst/>
              <a:rect l="l" t="t" r="r" b="b"/>
              <a:pathLst>
                <a:path w="25400" h="20954">
                  <a:moveTo>
                    <a:pt x="20193" y="0"/>
                  </a:moveTo>
                  <a:lnTo>
                    <a:pt x="18669" y="381"/>
                  </a:lnTo>
                  <a:lnTo>
                    <a:pt x="16103" y="2006"/>
                  </a:lnTo>
                  <a:lnTo>
                    <a:pt x="13957" y="4229"/>
                  </a:lnTo>
                  <a:lnTo>
                    <a:pt x="12446" y="6858"/>
                  </a:lnTo>
                  <a:lnTo>
                    <a:pt x="10033" y="10033"/>
                  </a:lnTo>
                  <a:lnTo>
                    <a:pt x="10287" y="12446"/>
                  </a:lnTo>
                  <a:lnTo>
                    <a:pt x="6985" y="12700"/>
                  </a:lnTo>
                  <a:lnTo>
                    <a:pt x="3556" y="12700"/>
                  </a:lnTo>
                  <a:lnTo>
                    <a:pt x="3048" y="12827"/>
                  </a:lnTo>
                  <a:lnTo>
                    <a:pt x="0" y="17526"/>
                  </a:lnTo>
                  <a:lnTo>
                    <a:pt x="3835" y="19812"/>
                  </a:lnTo>
                  <a:lnTo>
                    <a:pt x="8242" y="20916"/>
                  </a:lnTo>
                  <a:lnTo>
                    <a:pt x="12700" y="20701"/>
                  </a:lnTo>
                  <a:lnTo>
                    <a:pt x="17538" y="19316"/>
                  </a:lnTo>
                  <a:lnTo>
                    <a:pt x="21780" y="16370"/>
                  </a:lnTo>
                  <a:lnTo>
                    <a:pt x="24765" y="12319"/>
                  </a:lnTo>
                  <a:lnTo>
                    <a:pt x="25323" y="9855"/>
                  </a:lnTo>
                  <a:lnTo>
                    <a:pt x="25323" y="7289"/>
                  </a:lnTo>
                  <a:lnTo>
                    <a:pt x="24765" y="4826"/>
                  </a:lnTo>
                  <a:lnTo>
                    <a:pt x="24003" y="3302"/>
                  </a:lnTo>
                  <a:lnTo>
                    <a:pt x="20193" y="0"/>
                  </a:lnTo>
                  <a:close/>
                </a:path>
              </a:pathLst>
            </a:custGeom>
            <a:solidFill>
              <a:srgbClr val="93BCBC"/>
            </a:solidFill>
          </p:spPr>
          <p:txBody>
            <a:bodyPr wrap="square" lIns="0" tIns="0" rIns="0" bIns="0" rtlCol="0"/>
            <a:lstStyle/>
            <a:p>
              <a:endParaRPr dirty="0"/>
            </a:p>
          </p:txBody>
        </p:sp>
        <p:sp>
          <p:nvSpPr>
            <p:cNvPr id="140" name="object 140"/>
            <p:cNvSpPr/>
            <p:nvPr/>
          </p:nvSpPr>
          <p:spPr>
            <a:xfrm>
              <a:off x="7957528" y="4531123"/>
              <a:ext cx="25400" cy="22225"/>
            </a:xfrm>
            <a:custGeom>
              <a:avLst/>
              <a:gdLst/>
              <a:ahLst/>
              <a:cxnLst/>
              <a:rect l="l" t="t" r="r" b="b"/>
              <a:pathLst>
                <a:path w="25400" h="22225">
                  <a:moveTo>
                    <a:pt x="4825" y="11556"/>
                  </a:moveTo>
                  <a:lnTo>
                    <a:pt x="3428" y="13207"/>
                  </a:lnTo>
                  <a:lnTo>
                    <a:pt x="0" y="18160"/>
                  </a:lnTo>
                  <a:lnTo>
                    <a:pt x="1295" y="18910"/>
                  </a:lnTo>
                  <a:lnTo>
                    <a:pt x="2654" y="19557"/>
                  </a:lnTo>
                  <a:lnTo>
                    <a:pt x="4063" y="20065"/>
                  </a:lnTo>
                  <a:lnTo>
                    <a:pt x="6705" y="21170"/>
                  </a:lnTo>
                  <a:lnTo>
                    <a:pt x="9575" y="21653"/>
                  </a:lnTo>
                  <a:lnTo>
                    <a:pt x="12445" y="21462"/>
                  </a:lnTo>
                  <a:lnTo>
                    <a:pt x="15430" y="20612"/>
                  </a:lnTo>
                  <a:lnTo>
                    <a:pt x="18199" y="19138"/>
                  </a:lnTo>
                  <a:lnTo>
                    <a:pt x="18395" y="18973"/>
                  </a:lnTo>
                  <a:lnTo>
                    <a:pt x="10807" y="18973"/>
                  </a:lnTo>
                  <a:lnTo>
                    <a:pt x="8026" y="18491"/>
                  </a:lnTo>
                  <a:lnTo>
                    <a:pt x="2539" y="16128"/>
                  </a:lnTo>
                  <a:lnTo>
                    <a:pt x="1777" y="16128"/>
                  </a:lnTo>
                  <a:lnTo>
                    <a:pt x="4825" y="11556"/>
                  </a:lnTo>
                  <a:close/>
                </a:path>
                <a:path w="25400" h="22225">
                  <a:moveTo>
                    <a:pt x="24357" y="11961"/>
                  </a:moveTo>
                  <a:lnTo>
                    <a:pt x="10807" y="18973"/>
                  </a:lnTo>
                  <a:lnTo>
                    <a:pt x="18395" y="18973"/>
                  </a:lnTo>
                  <a:lnTo>
                    <a:pt x="20573" y="17144"/>
                  </a:lnTo>
                  <a:lnTo>
                    <a:pt x="21628" y="16357"/>
                  </a:lnTo>
                  <a:lnTo>
                    <a:pt x="22685" y="15366"/>
                  </a:lnTo>
                  <a:lnTo>
                    <a:pt x="24383" y="13461"/>
                  </a:lnTo>
                  <a:lnTo>
                    <a:pt x="24357" y="11961"/>
                  </a:lnTo>
                  <a:close/>
                </a:path>
                <a:path w="25400" h="22225">
                  <a:moveTo>
                    <a:pt x="10650" y="10958"/>
                  </a:moveTo>
                  <a:lnTo>
                    <a:pt x="9436" y="11963"/>
                  </a:lnTo>
                  <a:lnTo>
                    <a:pt x="8864" y="12230"/>
                  </a:lnTo>
                  <a:lnTo>
                    <a:pt x="8254" y="12318"/>
                  </a:lnTo>
                  <a:lnTo>
                    <a:pt x="8127" y="12318"/>
                  </a:lnTo>
                  <a:lnTo>
                    <a:pt x="8623" y="12471"/>
                  </a:lnTo>
                  <a:lnTo>
                    <a:pt x="9156" y="12471"/>
                  </a:lnTo>
                  <a:lnTo>
                    <a:pt x="9651" y="12318"/>
                  </a:lnTo>
                  <a:lnTo>
                    <a:pt x="10045" y="12026"/>
                  </a:lnTo>
                  <a:lnTo>
                    <a:pt x="10350" y="11633"/>
                  </a:lnTo>
                  <a:lnTo>
                    <a:pt x="10650" y="10958"/>
                  </a:lnTo>
                  <a:close/>
                </a:path>
                <a:path w="25400" h="22225">
                  <a:moveTo>
                    <a:pt x="25209" y="5270"/>
                  </a:moveTo>
                  <a:lnTo>
                    <a:pt x="25095" y="5841"/>
                  </a:lnTo>
                  <a:lnTo>
                    <a:pt x="24803" y="6692"/>
                  </a:lnTo>
                  <a:lnTo>
                    <a:pt x="24383" y="7492"/>
                  </a:lnTo>
                  <a:lnTo>
                    <a:pt x="24357" y="11961"/>
                  </a:lnTo>
                  <a:lnTo>
                    <a:pt x="25145" y="11048"/>
                  </a:lnTo>
                  <a:lnTo>
                    <a:pt x="25209" y="5270"/>
                  </a:lnTo>
                  <a:close/>
                </a:path>
                <a:path w="25400" h="22225">
                  <a:moveTo>
                    <a:pt x="11944" y="8584"/>
                  </a:moveTo>
                  <a:lnTo>
                    <a:pt x="11226" y="9817"/>
                  </a:lnTo>
                  <a:lnTo>
                    <a:pt x="10650" y="10958"/>
                  </a:lnTo>
                  <a:lnTo>
                    <a:pt x="11201" y="10248"/>
                  </a:lnTo>
                  <a:lnTo>
                    <a:pt x="11556" y="9397"/>
                  </a:lnTo>
                  <a:lnTo>
                    <a:pt x="11944" y="8584"/>
                  </a:lnTo>
                  <a:close/>
                </a:path>
                <a:path w="25400" h="22225">
                  <a:moveTo>
                    <a:pt x="20827" y="0"/>
                  </a:moveTo>
                  <a:lnTo>
                    <a:pt x="19557" y="0"/>
                  </a:lnTo>
                  <a:lnTo>
                    <a:pt x="18503" y="431"/>
                  </a:lnTo>
                  <a:lnTo>
                    <a:pt x="17557" y="1155"/>
                  </a:lnTo>
                  <a:lnTo>
                    <a:pt x="16890" y="2031"/>
                  </a:lnTo>
                  <a:lnTo>
                    <a:pt x="15747" y="3174"/>
                  </a:lnTo>
                  <a:lnTo>
                    <a:pt x="14393" y="4952"/>
                  </a:lnTo>
                  <a:lnTo>
                    <a:pt x="13334" y="6222"/>
                  </a:lnTo>
                  <a:lnTo>
                    <a:pt x="12653" y="7277"/>
                  </a:lnTo>
                  <a:lnTo>
                    <a:pt x="12059" y="8343"/>
                  </a:lnTo>
                  <a:lnTo>
                    <a:pt x="11944" y="8584"/>
                  </a:lnTo>
                  <a:lnTo>
                    <a:pt x="12826" y="7238"/>
                  </a:lnTo>
                  <a:lnTo>
                    <a:pt x="13881" y="5702"/>
                  </a:lnTo>
                  <a:lnTo>
                    <a:pt x="15074" y="4254"/>
                  </a:lnTo>
                  <a:lnTo>
                    <a:pt x="16382" y="2920"/>
                  </a:lnTo>
                  <a:lnTo>
                    <a:pt x="17206" y="1904"/>
                  </a:lnTo>
                  <a:lnTo>
                    <a:pt x="18160" y="1155"/>
                  </a:lnTo>
                  <a:lnTo>
                    <a:pt x="19303" y="634"/>
                  </a:lnTo>
                  <a:lnTo>
                    <a:pt x="21987" y="634"/>
                  </a:lnTo>
                  <a:lnTo>
                    <a:pt x="21780" y="482"/>
                  </a:lnTo>
                  <a:lnTo>
                    <a:pt x="20827" y="0"/>
                  </a:lnTo>
                  <a:close/>
                </a:path>
                <a:path w="25400" h="22225">
                  <a:moveTo>
                    <a:pt x="21987" y="634"/>
                  </a:moveTo>
                  <a:lnTo>
                    <a:pt x="20319" y="634"/>
                  </a:lnTo>
                  <a:lnTo>
                    <a:pt x="20840" y="761"/>
                  </a:lnTo>
                  <a:lnTo>
                    <a:pt x="21323" y="1028"/>
                  </a:lnTo>
                  <a:lnTo>
                    <a:pt x="21716" y="1396"/>
                  </a:lnTo>
                  <a:lnTo>
                    <a:pt x="22659" y="2031"/>
                  </a:lnTo>
                  <a:lnTo>
                    <a:pt x="23494" y="2743"/>
                  </a:lnTo>
                  <a:lnTo>
                    <a:pt x="24256" y="3555"/>
                  </a:lnTo>
                  <a:lnTo>
                    <a:pt x="24688" y="3949"/>
                  </a:lnTo>
                  <a:lnTo>
                    <a:pt x="25031" y="4419"/>
                  </a:lnTo>
                  <a:lnTo>
                    <a:pt x="25209" y="4812"/>
                  </a:lnTo>
                  <a:lnTo>
                    <a:pt x="25145" y="3936"/>
                  </a:lnTo>
                  <a:lnTo>
                    <a:pt x="24510" y="2920"/>
                  </a:lnTo>
                  <a:lnTo>
                    <a:pt x="23367" y="1904"/>
                  </a:lnTo>
                  <a:lnTo>
                    <a:pt x="22644" y="1117"/>
                  </a:lnTo>
                  <a:lnTo>
                    <a:pt x="21987" y="634"/>
                  </a:lnTo>
                  <a:close/>
                </a:path>
              </a:pathLst>
            </a:custGeom>
            <a:solidFill>
              <a:srgbClr val="26554F"/>
            </a:solidFill>
          </p:spPr>
          <p:txBody>
            <a:bodyPr wrap="square" lIns="0" tIns="0" rIns="0" bIns="0" rtlCol="0"/>
            <a:lstStyle/>
            <a:p>
              <a:endParaRPr dirty="0"/>
            </a:p>
          </p:txBody>
        </p:sp>
        <p:sp>
          <p:nvSpPr>
            <p:cNvPr id="141" name="object 141"/>
            <p:cNvSpPr/>
            <p:nvPr/>
          </p:nvSpPr>
          <p:spPr>
            <a:xfrm>
              <a:off x="7959177" y="4533155"/>
              <a:ext cx="23495" cy="18415"/>
            </a:xfrm>
            <a:custGeom>
              <a:avLst/>
              <a:gdLst/>
              <a:ahLst/>
              <a:cxnLst/>
              <a:rect l="l" t="t" r="r" b="b"/>
              <a:pathLst>
                <a:path w="23495" h="18414">
                  <a:moveTo>
                    <a:pt x="19304" y="0"/>
                  </a:moveTo>
                  <a:lnTo>
                    <a:pt x="18440" y="279"/>
                  </a:lnTo>
                  <a:lnTo>
                    <a:pt x="17665" y="762"/>
                  </a:lnTo>
                  <a:lnTo>
                    <a:pt x="17018" y="1397"/>
                  </a:lnTo>
                  <a:lnTo>
                    <a:pt x="15494" y="2667"/>
                  </a:lnTo>
                  <a:lnTo>
                    <a:pt x="13208" y="8255"/>
                  </a:lnTo>
                  <a:lnTo>
                    <a:pt x="8636" y="13081"/>
                  </a:lnTo>
                  <a:lnTo>
                    <a:pt x="1016" y="13081"/>
                  </a:lnTo>
                  <a:lnTo>
                    <a:pt x="0" y="15494"/>
                  </a:lnTo>
                  <a:lnTo>
                    <a:pt x="1778" y="16891"/>
                  </a:lnTo>
                  <a:lnTo>
                    <a:pt x="8382" y="18415"/>
                  </a:lnTo>
                  <a:lnTo>
                    <a:pt x="11938" y="18415"/>
                  </a:lnTo>
                  <a:lnTo>
                    <a:pt x="16129" y="16256"/>
                  </a:lnTo>
                  <a:lnTo>
                    <a:pt x="20574" y="13081"/>
                  </a:lnTo>
                  <a:lnTo>
                    <a:pt x="21310" y="12090"/>
                  </a:lnTo>
                  <a:lnTo>
                    <a:pt x="22110" y="11163"/>
                  </a:lnTo>
                  <a:lnTo>
                    <a:pt x="22987" y="10287"/>
                  </a:lnTo>
                  <a:lnTo>
                    <a:pt x="22987" y="3175"/>
                  </a:lnTo>
                  <a:lnTo>
                    <a:pt x="22263" y="2590"/>
                  </a:lnTo>
                  <a:lnTo>
                    <a:pt x="20955" y="1270"/>
                  </a:lnTo>
                  <a:lnTo>
                    <a:pt x="19304" y="0"/>
                  </a:lnTo>
                  <a:close/>
                </a:path>
              </a:pathLst>
            </a:custGeom>
            <a:solidFill>
              <a:srgbClr val="3C8386"/>
            </a:solidFill>
          </p:spPr>
          <p:txBody>
            <a:bodyPr wrap="square" lIns="0" tIns="0" rIns="0" bIns="0" rtlCol="0"/>
            <a:lstStyle/>
            <a:p>
              <a:endParaRPr dirty="0"/>
            </a:p>
          </p:txBody>
        </p:sp>
        <p:sp>
          <p:nvSpPr>
            <p:cNvPr id="142" name="object 142"/>
            <p:cNvSpPr/>
            <p:nvPr/>
          </p:nvSpPr>
          <p:spPr>
            <a:xfrm>
              <a:off x="7963446" y="4537862"/>
              <a:ext cx="14604" cy="12065"/>
            </a:xfrm>
            <a:custGeom>
              <a:avLst/>
              <a:gdLst/>
              <a:ahLst/>
              <a:cxnLst/>
              <a:rect l="l" t="t" r="r" b="b"/>
              <a:pathLst>
                <a:path w="14604" h="12064">
                  <a:moveTo>
                    <a:pt x="3175" y="10388"/>
                  </a:moveTo>
                  <a:lnTo>
                    <a:pt x="3086" y="9398"/>
                  </a:lnTo>
                  <a:lnTo>
                    <a:pt x="3086" y="8255"/>
                  </a:lnTo>
                  <a:lnTo>
                    <a:pt x="2451" y="7620"/>
                  </a:lnTo>
                  <a:lnTo>
                    <a:pt x="1562" y="7620"/>
                  </a:lnTo>
                  <a:lnTo>
                    <a:pt x="622" y="7912"/>
                  </a:lnTo>
                  <a:lnTo>
                    <a:pt x="0" y="8801"/>
                  </a:lnTo>
                  <a:lnTo>
                    <a:pt x="38" y="9779"/>
                  </a:lnTo>
                  <a:lnTo>
                    <a:pt x="38" y="10795"/>
                  </a:lnTo>
                  <a:lnTo>
                    <a:pt x="673" y="11557"/>
                  </a:lnTo>
                  <a:lnTo>
                    <a:pt x="1562" y="11557"/>
                  </a:lnTo>
                  <a:lnTo>
                    <a:pt x="2527" y="11315"/>
                  </a:lnTo>
                  <a:lnTo>
                    <a:pt x="3175" y="10388"/>
                  </a:lnTo>
                  <a:close/>
                </a:path>
                <a:path w="14604" h="12064">
                  <a:moveTo>
                    <a:pt x="9194" y="7112"/>
                  </a:moveTo>
                  <a:lnTo>
                    <a:pt x="8686" y="6350"/>
                  </a:lnTo>
                  <a:lnTo>
                    <a:pt x="7416" y="6604"/>
                  </a:lnTo>
                  <a:lnTo>
                    <a:pt x="6654" y="6985"/>
                  </a:lnTo>
                  <a:lnTo>
                    <a:pt x="6654" y="7874"/>
                  </a:lnTo>
                  <a:lnTo>
                    <a:pt x="6654" y="8890"/>
                  </a:lnTo>
                  <a:lnTo>
                    <a:pt x="6908" y="10033"/>
                  </a:lnTo>
                  <a:lnTo>
                    <a:pt x="9194" y="10033"/>
                  </a:lnTo>
                  <a:lnTo>
                    <a:pt x="9194" y="7112"/>
                  </a:lnTo>
                  <a:close/>
                </a:path>
                <a:path w="14604" h="12064">
                  <a:moveTo>
                    <a:pt x="10718" y="127"/>
                  </a:moveTo>
                  <a:lnTo>
                    <a:pt x="10464" y="0"/>
                  </a:lnTo>
                  <a:lnTo>
                    <a:pt x="8432" y="254"/>
                  </a:lnTo>
                  <a:lnTo>
                    <a:pt x="8432" y="1143"/>
                  </a:lnTo>
                  <a:lnTo>
                    <a:pt x="8432" y="2032"/>
                  </a:lnTo>
                  <a:lnTo>
                    <a:pt x="8813" y="3175"/>
                  </a:lnTo>
                  <a:lnTo>
                    <a:pt x="10083" y="3175"/>
                  </a:lnTo>
                  <a:lnTo>
                    <a:pt x="10718" y="1905"/>
                  </a:lnTo>
                  <a:lnTo>
                    <a:pt x="10718" y="127"/>
                  </a:lnTo>
                  <a:close/>
                </a:path>
                <a:path w="14604" h="12064">
                  <a:moveTo>
                    <a:pt x="12750" y="9982"/>
                  </a:moveTo>
                  <a:lnTo>
                    <a:pt x="12738" y="9144"/>
                  </a:lnTo>
                  <a:lnTo>
                    <a:pt x="12738" y="7747"/>
                  </a:lnTo>
                  <a:lnTo>
                    <a:pt x="10452" y="8001"/>
                  </a:lnTo>
                  <a:lnTo>
                    <a:pt x="10452" y="9144"/>
                  </a:lnTo>
                  <a:lnTo>
                    <a:pt x="10452" y="10160"/>
                  </a:lnTo>
                  <a:lnTo>
                    <a:pt x="10706" y="11049"/>
                  </a:lnTo>
                  <a:lnTo>
                    <a:pt x="11468" y="11049"/>
                  </a:lnTo>
                  <a:lnTo>
                    <a:pt x="12242" y="10731"/>
                  </a:lnTo>
                  <a:lnTo>
                    <a:pt x="12750" y="9982"/>
                  </a:lnTo>
                  <a:close/>
                </a:path>
                <a:path w="14604" h="12064">
                  <a:moveTo>
                    <a:pt x="14020" y="2794"/>
                  </a:moveTo>
                  <a:lnTo>
                    <a:pt x="13385" y="1905"/>
                  </a:lnTo>
                  <a:lnTo>
                    <a:pt x="12623" y="1905"/>
                  </a:lnTo>
                  <a:lnTo>
                    <a:pt x="12001" y="2019"/>
                  </a:lnTo>
                  <a:lnTo>
                    <a:pt x="11531" y="2540"/>
                  </a:lnTo>
                  <a:lnTo>
                    <a:pt x="11480" y="3175"/>
                  </a:lnTo>
                  <a:lnTo>
                    <a:pt x="11480" y="3937"/>
                  </a:lnTo>
                  <a:lnTo>
                    <a:pt x="11988" y="5080"/>
                  </a:lnTo>
                  <a:lnTo>
                    <a:pt x="12750" y="5080"/>
                  </a:lnTo>
                  <a:lnTo>
                    <a:pt x="13449" y="4876"/>
                  </a:lnTo>
                  <a:lnTo>
                    <a:pt x="13944" y="4279"/>
                  </a:lnTo>
                  <a:lnTo>
                    <a:pt x="14020" y="3556"/>
                  </a:lnTo>
                  <a:lnTo>
                    <a:pt x="14020" y="2794"/>
                  </a:lnTo>
                  <a:close/>
                </a:path>
              </a:pathLst>
            </a:custGeom>
            <a:solidFill>
              <a:srgbClr val="26554F"/>
            </a:solidFill>
          </p:spPr>
          <p:txBody>
            <a:bodyPr wrap="square" lIns="0" tIns="0" rIns="0" bIns="0" rtlCol="0"/>
            <a:lstStyle/>
            <a:p>
              <a:endParaRPr dirty="0"/>
            </a:p>
          </p:txBody>
        </p:sp>
        <p:sp>
          <p:nvSpPr>
            <p:cNvPr id="143" name="object 143"/>
            <p:cNvSpPr/>
            <p:nvPr/>
          </p:nvSpPr>
          <p:spPr>
            <a:xfrm>
              <a:off x="7963472" y="4537862"/>
              <a:ext cx="13970" cy="11430"/>
            </a:xfrm>
            <a:custGeom>
              <a:avLst/>
              <a:gdLst/>
              <a:ahLst/>
              <a:cxnLst/>
              <a:rect l="l" t="t" r="r" b="b"/>
              <a:pathLst>
                <a:path w="13970" h="11429">
                  <a:moveTo>
                    <a:pt x="3314" y="7239"/>
                  </a:moveTo>
                  <a:lnTo>
                    <a:pt x="1536" y="7239"/>
                  </a:lnTo>
                  <a:lnTo>
                    <a:pt x="635" y="7416"/>
                  </a:lnTo>
                  <a:lnTo>
                    <a:pt x="0" y="8229"/>
                  </a:lnTo>
                  <a:lnTo>
                    <a:pt x="12" y="9144"/>
                  </a:lnTo>
                  <a:lnTo>
                    <a:pt x="12" y="10033"/>
                  </a:lnTo>
                  <a:lnTo>
                    <a:pt x="266" y="11176"/>
                  </a:lnTo>
                  <a:lnTo>
                    <a:pt x="2298" y="10922"/>
                  </a:lnTo>
                  <a:lnTo>
                    <a:pt x="3314" y="9271"/>
                  </a:lnTo>
                  <a:lnTo>
                    <a:pt x="3314" y="7239"/>
                  </a:lnTo>
                  <a:close/>
                </a:path>
                <a:path w="13970" h="11429">
                  <a:moveTo>
                    <a:pt x="8280" y="6350"/>
                  </a:moveTo>
                  <a:lnTo>
                    <a:pt x="7772" y="6350"/>
                  </a:lnTo>
                  <a:lnTo>
                    <a:pt x="6629" y="6985"/>
                  </a:lnTo>
                  <a:lnTo>
                    <a:pt x="6629" y="7747"/>
                  </a:lnTo>
                  <a:lnTo>
                    <a:pt x="6248" y="7747"/>
                  </a:lnTo>
                  <a:lnTo>
                    <a:pt x="6248" y="8483"/>
                  </a:lnTo>
                  <a:lnTo>
                    <a:pt x="6705" y="9131"/>
                  </a:lnTo>
                  <a:lnTo>
                    <a:pt x="7391" y="9398"/>
                  </a:lnTo>
                  <a:lnTo>
                    <a:pt x="8280" y="9271"/>
                  </a:lnTo>
                  <a:lnTo>
                    <a:pt x="8280" y="6350"/>
                  </a:lnTo>
                  <a:close/>
                </a:path>
                <a:path w="13970" h="11429">
                  <a:moveTo>
                    <a:pt x="10058" y="0"/>
                  </a:moveTo>
                  <a:lnTo>
                    <a:pt x="8280" y="254"/>
                  </a:lnTo>
                  <a:lnTo>
                    <a:pt x="8280" y="1016"/>
                  </a:lnTo>
                  <a:lnTo>
                    <a:pt x="8280" y="1905"/>
                  </a:lnTo>
                  <a:lnTo>
                    <a:pt x="8534" y="2794"/>
                  </a:lnTo>
                  <a:lnTo>
                    <a:pt x="9804" y="2540"/>
                  </a:lnTo>
                  <a:lnTo>
                    <a:pt x="9804" y="127"/>
                  </a:lnTo>
                  <a:lnTo>
                    <a:pt x="10058" y="0"/>
                  </a:lnTo>
                  <a:close/>
                </a:path>
                <a:path w="13970" h="11429">
                  <a:moveTo>
                    <a:pt x="12915" y="9398"/>
                  </a:moveTo>
                  <a:lnTo>
                    <a:pt x="12839" y="8636"/>
                  </a:lnTo>
                  <a:lnTo>
                    <a:pt x="12839" y="7747"/>
                  </a:lnTo>
                  <a:lnTo>
                    <a:pt x="10998" y="7747"/>
                  </a:lnTo>
                  <a:lnTo>
                    <a:pt x="10426" y="8318"/>
                  </a:lnTo>
                  <a:lnTo>
                    <a:pt x="10426" y="9017"/>
                  </a:lnTo>
                  <a:lnTo>
                    <a:pt x="10426" y="10160"/>
                  </a:lnTo>
                  <a:lnTo>
                    <a:pt x="11569" y="10160"/>
                  </a:lnTo>
                  <a:lnTo>
                    <a:pt x="12344" y="10083"/>
                  </a:lnTo>
                  <a:lnTo>
                    <a:pt x="12915" y="9398"/>
                  </a:lnTo>
                  <a:close/>
                </a:path>
                <a:path w="13970" h="11429">
                  <a:moveTo>
                    <a:pt x="13360" y="1905"/>
                  </a:moveTo>
                  <a:lnTo>
                    <a:pt x="12979" y="1778"/>
                  </a:lnTo>
                  <a:lnTo>
                    <a:pt x="12217" y="2032"/>
                  </a:lnTo>
                  <a:lnTo>
                    <a:pt x="11455" y="2540"/>
                  </a:lnTo>
                  <a:lnTo>
                    <a:pt x="11455" y="3175"/>
                  </a:lnTo>
                  <a:lnTo>
                    <a:pt x="11455" y="4318"/>
                  </a:lnTo>
                  <a:lnTo>
                    <a:pt x="13360" y="4318"/>
                  </a:lnTo>
                  <a:lnTo>
                    <a:pt x="13360" y="1905"/>
                  </a:lnTo>
                  <a:close/>
                </a:path>
              </a:pathLst>
            </a:custGeom>
            <a:solidFill>
              <a:srgbClr val="93BCBC"/>
            </a:solidFill>
          </p:spPr>
          <p:txBody>
            <a:bodyPr wrap="square" lIns="0" tIns="0" rIns="0" bIns="0" rtlCol="0"/>
            <a:lstStyle/>
            <a:p>
              <a:endParaRPr dirty="0"/>
            </a:p>
          </p:txBody>
        </p:sp>
        <p:sp>
          <p:nvSpPr>
            <p:cNvPr id="144" name="object 144"/>
            <p:cNvSpPr/>
            <p:nvPr/>
          </p:nvSpPr>
          <p:spPr>
            <a:xfrm>
              <a:off x="7964767" y="4536592"/>
              <a:ext cx="12700" cy="11430"/>
            </a:xfrm>
            <a:custGeom>
              <a:avLst/>
              <a:gdLst/>
              <a:ahLst/>
              <a:cxnLst/>
              <a:rect l="l" t="t" r="r" b="b"/>
              <a:pathLst>
                <a:path w="12700" h="11429">
                  <a:moveTo>
                    <a:pt x="2032" y="8509"/>
                  </a:moveTo>
                  <a:lnTo>
                    <a:pt x="1651" y="8509"/>
                  </a:lnTo>
                  <a:lnTo>
                    <a:pt x="990" y="8699"/>
                  </a:lnTo>
                  <a:lnTo>
                    <a:pt x="406" y="9105"/>
                  </a:lnTo>
                  <a:lnTo>
                    <a:pt x="0" y="9652"/>
                  </a:lnTo>
                  <a:lnTo>
                    <a:pt x="0" y="11430"/>
                  </a:lnTo>
                  <a:lnTo>
                    <a:pt x="762" y="11303"/>
                  </a:lnTo>
                  <a:lnTo>
                    <a:pt x="889" y="10414"/>
                  </a:lnTo>
                  <a:lnTo>
                    <a:pt x="1231" y="9753"/>
                  </a:lnTo>
                  <a:lnTo>
                    <a:pt x="1612" y="9118"/>
                  </a:lnTo>
                  <a:lnTo>
                    <a:pt x="2032" y="8509"/>
                  </a:lnTo>
                  <a:close/>
                </a:path>
                <a:path w="12700" h="11429">
                  <a:moveTo>
                    <a:pt x="6718" y="6350"/>
                  </a:moveTo>
                  <a:lnTo>
                    <a:pt x="5575" y="6350"/>
                  </a:lnTo>
                  <a:lnTo>
                    <a:pt x="5473" y="7632"/>
                  </a:lnTo>
                  <a:lnTo>
                    <a:pt x="5575" y="8382"/>
                  </a:lnTo>
                  <a:lnTo>
                    <a:pt x="5803" y="7632"/>
                  </a:lnTo>
                  <a:lnTo>
                    <a:pt x="6184" y="6934"/>
                  </a:lnTo>
                  <a:lnTo>
                    <a:pt x="6718" y="6350"/>
                  </a:lnTo>
                  <a:close/>
                </a:path>
                <a:path w="12700" h="11429">
                  <a:moveTo>
                    <a:pt x="7607" y="7620"/>
                  </a:moveTo>
                  <a:lnTo>
                    <a:pt x="7124" y="7683"/>
                  </a:lnTo>
                  <a:lnTo>
                    <a:pt x="6705" y="7962"/>
                  </a:lnTo>
                  <a:lnTo>
                    <a:pt x="6464" y="8382"/>
                  </a:lnTo>
                  <a:lnTo>
                    <a:pt x="5575" y="9779"/>
                  </a:lnTo>
                  <a:lnTo>
                    <a:pt x="5829" y="9779"/>
                  </a:lnTo>
                  <a:lnTo>
                    <a:pt x="6235" y="9690"/>
                  </a:lnTo>
                  <a:lnTo>
                    <a:pt x="6565" y="9398"/>
                  </a:lnTo>
                  <a:lnTo>
                    <a:pt x="6718" y="9017"/>
                  </a:lnTo>
                  <a:lnTo>
                    <a:pt x="6870" y="8470"/>
                  </a:lnTo>
                  <a:lnTo>
                    <a:pt x="7188" y="7988"/>
                  </a:lnTo>
                  <a:lnTo>
                    <a:pt x="7607" y="7620"/>
                  </a:lnTo>
                  <a:close/>
                </a:path>
                <a:path w="12700" h="11429">
                  <a:moveTo>
                    <a:pt x="8636" y="0"/>
                  </a:moveTo>
                  <a:lnTo>
                    <a:pt x="7874" y="762"/>
                  </a:lnTo>
                  <a:lnTo>
                    <a:pt x="7239" y="2032"/>
                  </a:lnTo>
                  <a:lnTo>
                    <a:pt x="7874" y="2159"/>
                  </a:lnTo>
                  <a:lnTo>
                    <a:pt x="8636" y="1270"/>
                  </a:lnTo>
                  <a:lnTo>
                    <a:pt x="8636" y="0"/>
                  </a:lnTo>
                  <a:close/>
                </a:path>
                <a:path w="12700" h="11429">
                  <a:moveTo>
                    <a:pt x="11938" y="8509"/>
                  </a:moveTo>
                  <a:lnTo>
                    <a:pt x="11557" y="8128"/>
                  </a:lnTo>
                  <a:lnTo>
                    <a:pt x="10033" y="8890"/>
                  </a:lnTo>
                  <a:lnTo>
                    <a:pt x="9779" y="9182"/>
                  </a:lnTo>
                  <a:lnTo>
                    <a:pt x="9779" y="9613"/>
                  </a:lnTo>
                  <a:lnTo>
                    <a:pt x="10033" y="9906"/>
                  </a:lnTo>
                  <a:lnTo>
                    <a:pt x="10287" y="10795"/>
                  </a:lnTo>
                  <a:lnTo>
                    <a:pt x="11049" y="9906"/>
                  </a:lnTo>
                  <a:lnTo>
                    <a:pt x="11468" y="9525"/>
                  </a:lnTo>
                  <a:lnTo>
                    <a:pt x="11772" y="9042"/>
                  </a:lnTo>
                  <a:lnTo>
                    <a:pt x="11938" y="8509"/>
                  </a:lnTo>
                  <a:close/>
                </a:path>
                <a:path w="12700" h="11429">
                  <a:moveTo>
                    <a:pt x="11938" y="3810"/>
                  </a:moveTo>
                  <a:lnTo>
                    <a:pt x="11912" y="2832"/>
                  </a:lnTo>
                  <a:lnTo>
                    <a:pt x="11493" y="3124"/>
                  </a:lnTo>
                  <a:lnTo>
                    <a:pt x="11264" y="3429"/>
                  </a:lnTo>
                  <a:lnTo>
                    <a:pt x="11176" y="4699"/>
                  </a:lnTo>
                  <a:lnTo>
                    <a:pt x="11938" y="3810"/>
                  </a:lnTo>
                  <a:close/>
                </a:path>
                <a:path w="12700" h="11429">
                  <a:moveTo>
                    <a:pt x="12446" y="2667"/>
                  </a:moveTo>
                  <a:lnTo>
                    <a:pt x="11938" y="2667"/>
                  </a:lnTo>
                  <a:lnTo>
                    <a:pt x="11912" y="2832"/>
                  </a:lnTo>
                  <a:lnTo>
                    <a:pt x="12446" y="2667"/>
                  </a:lnTo>
                  <a:close/>
                </a:path>
              </a:pathLst>
            </a:custGeom>
            <a:solidFill>
              <a:srgbClr val="272425"/>
            </a:solidFill>
          </p:spPr>
          <p:txBody>
            <a:bodyPr wrap="square" lIns="0" tIns="0" rIns="0" bIns="0" rtlCol="0"/>
            <a:lstStyle/>
            <a:p>
              <a:endParaRPr dirty="0"/>
            </a:p>
          </p:txBody>
        </p:sp>
        <p:sp>
          <p:nvSpPr>
            <p:cNvPr id="145" name="object 145"/>
            <p:cNvSpPr/>
            <p:nvPr/>
          </p:nvSpPr>
          <p:spPr>
            <a:xfrm>
              <a:off x="7958417" y="4540394"/>
              <a:ext cx="24765" cy="12065"/>
            </a:xfrm>
            <a:custGeom>
              <a:avLst/>
              <a:gdLst/>
              <a:ahLst/>
              <a:cxnLst/>
              <a:rect l="l" t="t" r="r" b="b"/>
              <a:pathLst>
                <a:path w="24765" h="12064">
                  <a:moveTo>
                    <a:pt x="761" y="8381"/>
                  </a:moveTo>
                  <a:lnTo>
                    <a:pt x="0" y="9016"/>
                  </a:lnTo>
                  <a:lnTo>
                    <a:pt x="1142" y="9016"/>
                  </a:lnTo>
                  <a:lnTo>
                    <a:pt x="4952" y="10667"/>
                  </a:lnTo>
                  <a:lnTo>
                    <a:pt x="9270" y="11683"/>
                  </a:lnTo>
                  <a:lnTo>
                    <a:pt x="11683" y="11683"/>
                  </a:lnTo>
                  <a:lnTo>
                    <a:pt x="13512" y="11175"/>
                  </a:lnTo>
                  <a:lnTo>
                    <a:pt x="11175" y="11175"/>
                  </a:lnTo>
                  <a:lnTo>
                    <a:pt x="7543" y="10998"/>
                  </a:lnTo>
                  <a:lnTo>
                    <a:pt x="3987" y="10045"/>
                  </a:lnTo>
                  <a:lnTo>
                    <a:pt x="761" y="8381"/>
                  </a:lnTo>
                  <a:close/>
                </a:path>
                <a:path w="24765" h="12064">
                  <a:moveTo>
                    <a:pt x="13757" y="11108"/>
                  </a:moveTo>
                  <a:lnTo>
                    <a:pt x="11175" y="11175"/>
                  </a:lnTo>
                  <a:lnTo>
                    <a:pt x="13512" y="11175"/>
                  </a:lnTo>
                  <a:lnTo>
                    <a:pt x="13757" y="11108"/>
                  </a:lnTo>
                  <a:close/>
                </a:path>
                <a:path w="24765" h="12064">
                  <a:moveTo>
                    <a:pt x="18337" y="8596"/>
                  </a:moveTo>
                  <a:lnTo>
                    <a:pt x="13969" y="11048"/>
                  </a:lnTo>
                  <a:lnTo>
                    <a:pt x="13757" y="11108"/>
                  </a:lnTo>
                  <a:lnTo>
                    <a:pt x="16001" y="11048"/>
                  </a:lnTo>
                  <a:lnTo>
                    <a:pt x="18337" y="8596"/>
                  </a:lnTo>
                  <a:close/>
                </a:path>
                <a:path w="24765" h="12064">
                  <a:moveTo>
                    <a:pt x="24383" y="2141"/>
                  </a:moveTo>
                  <a:lnTo>
                    <a:pt x="24066" y="3086"/>
                  </a:lnTo>
                  <a:lnTo>
                    <a:pt x="22986" y="4190"/>
                  </a:lnTo>
                  <a:lnTo>
                    <a:pt x="21081" y="5714"/>
                  </a:lnTo>
                  <a:lnTo>
                    <a:pt x="18337" y="8596"/>
                  </a:lnTo>
                  <a:lnTo>
                    <a:pt x="21970" y="5714"/>
                  </a:lnTo>
                  <a:lnTo>
                    <a:pt x="23748" y="3555"/>
                  </a:lnTo>
                  <a:lnTo>
                    <a:pt x="24383" y="2666"/>
                  </a:lnTo>
                  <a:lnTo>
                    <a:pt x="24383" y="2141"/>
                  </a:lnTo>
                  <a:close/>
                </a:path>
                <a:path w="24765" h="12064">
                  <a:moveTo>
                    <a:pt x="24383" y="0"/>
                  </a:moveTo>
                  <a:lnTo>
                    <a:pt x="24383" y="2141"/>
                  </a:lnTo>
                  <a:lnTo>
                    <a:pt x="24587" y="1536"/>
                  </a:lnTo>
                  <a:lnTo>
                    <a:pt x="24383" y="0"/>
                  </a:lnTo>
                  <a:close/>
                </a:path>
              </a:pathLst>
            </a:custGeom>
            <a:solidFill>
              <a:srgbClr val="26554F"/>
            </a:solidFill>
          </p:spPr>
          <p:txBody>
            <a:bodyPr wrap="square" lIns="0" tIns="0" rIns="0" bIns="0" rtlCol="0"/>
            <a:lstStyle/>
            <a:p>
              <a:endParaRPr dirty="0"/>
            </a:p>
          </p:txBody>
        </p:sp>
        <p:sp>
          <p:nvSpPr>
            <p:cNvPr id="146" name="object 146"/>
            <p:cNvSpPr/>
            <p:nvPr/>
          </p:nvSpPr>
          <p:spPr>
            <a:xfrm>
              <a:off x="7877518" y="4517796"/>
              <a:ext cx="18415" cy="26034"/>
            </a:xfrm>
            <a:custGeom>
              <a:avLst/>
              <a:gdLst/>
              <a:ahLst/>
              <a:cxnLst/>
              <a:rect l="l" t="t" r="r" b="b"/>
              <a:pathLst>
                <a:path w="18415" h="26035">
                  <a:moveTo>
                    <a:pt x="2286" y="13843"/>
                  </a:moveTo>
                  <a:lnTo>
                    <a:pt x="2171" y="12763"/>
                  </a:lnTo>
                  <a:lnTo>
                    <a:pt x="1397" y="12700"/>
                  </a:lnTo>
                  <a:lnTo>
                    <a:pt x="927" y="12763"/>
                  </a:lnTo>
                  <a:lnTo>
                    <a:pt x="457" y="12763"/>
                  </a:lnTo>
                  <a:lnTo>
                    <a:pt x="0" y="12700"/>
                  </a:lnTo>
                  <a:lnTo>
                    <a:pt x="0" y="13589"/>
                  </a:lnTo>
                  <a:lnTo>
                    <a:pt x="2286" y="13843"/>
                  </a:lnTo>
                  <a:close/>
                </a:path>
                <a:path w="18415" h="26035">
                  <a:moveTo>
                    <a:pt x="6858" y="19812"/>
                  </a:moveTo>
                  <a:lnTo>
                    <a:pt x="5588" y="20066"/>
                  </a:lnTo>
                  <a:lnTo>
                    <a:pt x="3683" y="20066"/>
                  </a:lnTo>
                  <a:lnTo>
                    <a:pt x="3683" y="20320"/>
                  </a:lnTo>
                  <a:lnTo>
                    <a:pt x="4051" y="20828"/>
                  </a:lnTo>
                  <a:lnTo>
                    <a:pt x="4597" y="21183"/>
                  </a:lnTo>
                  <a:lnTo>
                    <a:pt x="5207" y="21336"/>
                  </a:lnTo>
                  <a:lnTo>
                    <a:pt x="6223" y="21336"/>
                  </a:lnTo>
                  <a:lnTo>
                    <a:pt x="6604" y="20320"/>
                  </a:lnTo>
                  <a:lnTo>
                    <a:pt x="6858" y="19812"/>
                  </a:lnTo>
                  <a:close/>
                </a:path>
                <a:path w="18415" h="26035">
                  <a:moveTo>
                    <a:pt x="10185" y="304"/>
                  </a:moveTo>
                  <a:lnTo>
                    <a:pt x="10147" y="0"/>
                  </a:lnTo>
                  <a:lnTo>
                    <a:pt x="9893" y="0"/>
                  </a:lnTo>
                  <a:lnTo>
                    <a:pt x="10185" y="304"/>
                  </a:lnTo>
                  <a:close/>
                </a:path>
                <a:path w="18415" h="26035">
                  <a:moveTo>
                    <a:pt x="10909" y="3683"/>
                  </a:moveTo>
                  <a:lnTo>
                    <a:pt x="10795" y="1358"/>
                  </a:lnTo>
                  <a:lnTo>
                    <a:pt x="10439" y="596"/>
                  </a:lnTo>
                  <a:lnTo>
                    <a:pt x="10185" y="304"/>
                  </a:lnTo>
                  <a:lnTo>
                    <a:pt x="10147" y="2286"/>
                  </a:lnTo>
                  <a:lnTo>
                    <a:pt x="9385" y="3429"/>
                  </a:lnTo>
                  <a:lnTo>
                    <a:pt x="10909" y="3683"/>
                  </a:lnTo>
                  <a:close/>
                </a:path>
                <a:path w="18415" h="26035">
                  <a:moveTo>
                    <a:pt x="11023" y="23469"/>
                  </a:moveTo>
                  <a:lnTo>
                    <a:pt x="10782" y="22860"/>
                  </a:lnTo>
                  <a:lnTo>
                    <a:pt x="10782" y="23749"/>
                  </a:lnTo>
                  <a:lnTo>
                    <a:pt x="9258" y="24765"/>
                  </a:lnTo>
                  <a:lnTo>
                    <a:pt x="8750" y="25781"/>
                  </a:lnTo>
                  <a:lnTo>
                    <a:pt x="9004" y="25781"/>
                  </a:lnTo>
                  <a:lnTo>
                    <a:pt x="10528" y="25781"/>
                  </a:lnTo>
                  <a:lnTo>
                    <a:pt x="10782" y="24765"/>
                  </a:lnTo>
                  <a:lnTo>
                    <a:pt x="11023" y="24155"/>
                  </a:lnTo>
                  <a:lnTo>
                    <a:pt x="11023" y="23469"/>
                  </a:lnTo>
                  <a:close/>
                </a:path>
                <a:path w="18415" h="26035">
                  <a:moveTo>
                    <a:pt x="18161" y="10160"/>
                  </a:moveTo>
                  <a:lnTo>
                    <a:pt x="17272" y="10160"/>
                  </a:lnTo>
                  <a:lnTo>
                    <a:pt x="17018" y="10160"/>
                  </a:lnTo>
                  <a:lnTo>
                    <a:pt x="16383" y="10160"/>
                  </a:lnTo>
                  <a:lnTo>
                    <a:pt x="16383" y="11049"/>
                  </a:lnTo>
                  <a:lnTo>
                    <a:pt x="18161" y="10795"/>
                  </a:lnTo>
                  <a:lnTo>
                    <a:pt x="18161" y="10160"/>
                  </a:lnTo>
                  <a:close/>
                </a:path>
                <a:path w="18415" h="26035">
                  <a:moveTo>
                    <a:pt x="18161" y="9271"/>
                  </a:moveTo>
                  <a:lnTo>
                    <a:pt x="18034" y="9398"/>
                  </a:lnTo>
                  <a:lnTo>
                    <a:pt x="18161" y="9398"/>
                  </a:lnTo>
                  <a:lnTo>
                    <a:pt x="18161" y="9271"/>
                  </a:lnTo>
                  <a:close/>
                </a:path>
              </a:pathLst>
            </a:custGeom>
            <a:solidFill>
              <a:srgbClr val="272425"/>
            </a:solidFill>
          </p:spPr>
          <p:txBody>
            <a:bodyPr wrap="square" lIns="0" tIns="0" rIns="0" bIns="0" rtlCol="0"/>
            <a:lstStyle/>
            <a:p>
              <a:endParaRPr dirty="0"/>
            </a:p>
          </p:txBody>
        </p:sp>
        <p:sp>
          <p:nvSpPr>
            <p:cNvPr id="147" name="object 147"/>
            <p:cNvSpPr/>
            <p:nvPr/>
          </p:nvSpPr>
          <p:spPr>
            <a:xfrm>
              <a:off x="7877873" y="4518169"/>
              <a:ext cx="18415" cy="24130"/>
            </a:xfrm>
            <a:custGeom>
              <a:avLst/>
              <a:gdLst/>
              <a:ahLst/>
              <a:cxnLst/>
              <a:rect l="l" t="t" r="r" b="b"/>
              <a:pathLst>
                <a:path w="18415" h="24129">
                  <a:moveTo>
                    <a:pt x="8153" y="0"/>
                  </a:moveTo>
                  <a:lnTo>
                    <a:pt x="4724" y="1904"/>
                  </a:lnTo>
                  <a:lnTo>
                    <a:pt x="2819" y="4317"/>
                  </a:lnTo>
                  <a:lnTo>
                    <a:pt x="0" y="9359"/>
                  </a:lnTo>
                  <a:lnTo>
                    <a:pt x="927" y="15684"/>
                  </a:lnTo>
                  <a:lnTo>
                    <a:pt x="5105" y="19684"/>
                  </a:lnTo>
                  <a:lnTo>
                    <a:pt x="8509" y="22872"/>
                  </a:lnTo>
                  <a:lnTo>
                    <a:pt x="13385" y="23952"/>
                  </a:lnTo>
                  <a:lnTo>
                    <a:pt x="17805" y="22478"/>
                  </a:lnTo>
                  <a:lnTo>
                    <a:pt x="17932" y="19176"/>
                  </a:lnTo>
                  <a:lnTo>
                    <a:pt x="18364" y="14147"/>
                  </a:lnTo>
                  <a:lnTo>
                    <a:pt x="16764" y="9169"/>
                  </a:lnTo>
                  <a:lnTo>
                    <a:pt x="13487" y="5333"/>
                  </a:lnTo>
                  <a:lnTo>
                    <a:pt x="8153" y="0"/>
                  </a:lnTo>
                  <a:close/>
                </a:path>
              </a:pathLst>
            </a:custGeom>
            <a:solidFill>
              <a:srgbClr val="93BCBC"/>
            </a:solidFill>
          </p:spPr>
          <p:txBody>
            <a:bodyPr wrap="square" lIns="0" tIns="0" rIns="0" bIns="0" rtlCol="0"/>
            <a:lstStyle/>
            <a:p>
              <a:endParaRPr dirty="0"/>
            </a:p>
          </p:txBody>
        </p:sp>
        <p:sp>
          <p:nvSpPr>
            <p:cNvPr id="148" name="object 148"/>
            <p:cNvSpPr/>
            <p:nvPr/>
          </p:nvSpPr>
          <p:spPr>
            <a:xfrm>
              <a:off x="7878496" y="4519439"/>
              <a:ext cx="17780" cy="22860"/>
            </a:xfrm>
            <a:custGeom>
              <a:avLst/>
              <a:gdLst/>
              <a:ahLst/>
              <a:cxnLst/>
              <a:rect l="l" t="t" r="r" b="b"/>
              <a:pathLst>
                <a:path w="17779" h="22860">
                  <a:moveTo>
                    <a:pt x="6658" y="21061"/>
                  </a:moveTo>
                  <a:lnTo>
                    <a:pt x="10541" y="22402"/>
                  </a:lnTo>
                  <a:lnTo>
                    <a:pt x="11809" y="22212"/>
                  </a:lnTo>
                  <a:lnTo>
                    <a:pt x="10121" y="22212"/>
                  </a:lnTo>
                  <a:lnTo>
                    <a:pt x="6658" y="21061"/>
                  </a:lnTo>
                  <a:close/>
                </a:path>
                <a:path w="17779" h="22860">
                  <a:moveTo>
                    <a:pt x="11160" y="1371"/>
                  </a:moveTo>
                  <a:lnTo>
                    <a:pt x="7861" y="1371"/>
                  </a:lnTo>
                  <a:lnTo>
                    <a:pt x="10337" y="2539"/>
                  </a:lnTo>
                  <a:lnTo>
                    <a:pt x="11976" y="4571"/>
                  </a:lnTo>
                  <a:lnTo>
                    <a:pt x="14897" y="7899"/>
                  </a:lnTo>
                  <a:lnTo>
                    <a:pt x="16446" y="12217"/>
                  </a:lnTo>
                  <a:lnTo>
                    <a:pt x="16314" y="16040"/>
                  </a:lnTo>
                  <a:lnTo>
                    <a:pt x="16294" y="21081"/>
                  </a:lnTo>
                  <a:lnTo>
                    <a:pt x="15494" y="21462"/>
                  </a:lnTo>
                  <a:lnTo>
                    <a:pt x="14630" y="21678"/>
                  </a:lnTo>
                  <a:lnTo>
                    <a:pt x="13754" y="21716"/>
                  </a:lnTo>
                  <a:lnTo>
                    <a:pt x="10121" y="22212"/>
                  </a:lnTo>
                  <a:lnTo>
                    <a:pt x="11809" y="22212"/>
                  </a:lnTo>
                  <a:lnTo>
                    <a:pt x="14262" y="21843"/>
                  </a:lnTo>
                  <a:lnTo>
                    <a:pt x="16929" y="21843"/>
                  </a:lnTo>
                  <a:lnTo>
                    <a:pt x="16929" y="17906"/>
                  </a:lnTo>
                  <a:lnTo>
                    <a:pt x="17310" y="17906"/>
                  </a:lnTo>
                  <a:lnTo>
                    <a:pt x="17321" y="16040"/>
                  </a:lnTo>
                  <a:lnTo>
                    <a:pt x="17551" y="11607"/>
                  </a:lnTo>
                  <a:lnTo>
                    <a:pt x="15951" y="7048"/>
                  </a:lnTo>
                  <a:lnTo>
                    <a:pt x="12865" y="3555"/>
                  </a:lnTo>
                  <a:lnTo>
                    <a:pt x="11160" y="1371"/>
                  </a:lnTo>
                  <a:close/>
                </a:path>
                <a:path w="17779" h="22860">
                  <a:moveTo>
                    <a:pt x="16929" y="21843"/>
                  </a:moveTo>
                  <a:lnTo>
                    <a:pt x="14262" y="21843"/>
                  </a:lnTo>
                  <a:lnTo>
                    <a:pt x="15151" y="21958"/>
                  </a:lnTo>
                  <a:lnTo>
                    <a:pt x="16040" y="21958"/>
                  </a:lnTo>
                  <a:lnTo>
                    <a:pt x="16929" y="21843"/>
                  </a:lnTo>
                  <a:close/>
                </a:path>
                <a:path w="17779" h="22860">
                  <a:moveTo>
                    <a:pt x="1649" y="16263"/>
                  </a:moveTo>
                  <a:lnTo>
                    <a:pt x="6451" y="20993"/>
                  </a:lnTo>
                  <a:lnTo>
                    <a:pt x="6658" y="21061"/>
                  </a:lnTo>
                  <a:lnTo>
                    <a:pt x="4102" y="18541"/>
                  </a:lnTo>
                  <a:lnTo>
                    <a:pt x="1649" y="16263"/>
                  </a:lnTo>
                  <a:close/>
                </a:path>
                <a:path w="17779" h="22860">
                  <a:moveTo>
                    <a:pt x="29" y="9198"/>
                  </a:moveTo>
                  <a:lnTo>
                    <a:pt x="38" y="12788"/>
                  </a:lnTo>
                  <a:lnTo>
                    <a:pt x="1422" y="16052"/>
                  </a:lnTo>
                  <a:lnTo>
                    <a:pt x="1649" y="16263"/>
                  </a:lnTo>
                  <a:lnTo>
                    <a:pt x="1422" y="16040"/>
                  </a:lnTo>
                  <a:lnTo>
                    <a:pt x="50" y="12788"/>
                  </a:lnTo>
                  <a:lnTo>
                    <a:pt x="29" y="9198"/>
                  </a:lnTo>
                  <a:close/>
                </a:path>
                <a:path w="17779" h="22860">
                  <a:moveTo>
                    <a:pt x="5753" y="0"/>
                  </a:moveTo>
                  <a:lnTo>
                    <a:pt x="4127" y="292"/>
                  </a:lnTo>
                  <a:lnTo>
                    <a:pt x="2692" y="1257"/>
                  </a:lnTo>
                  <a:lnTo>
                    <a:pt x="1816" y="2666"/>
                  </a:lnTo>
                  <a:lnTo>
                    <a:pt x="609" y="4521"/>
                  </a:lnTo>
                  <a:lnTo>
                    <a:pt x="0" y="6680"/>
                  </a:lnTo>
                  <a:lnTo>
                    <a:pt x="7" y="7117"/>
                  </a:lnTo>
                  <a:lnTo>
                    <a:pt x="520" y="5270"/>
                  </a:lnTo>
                  <a:lnTo>
                    <a:pt x="2501" y="2349"/>
                  </a:lnTo>
                  <a:lnTo>
                    <a:pt x="3797" y="1562"/>
                  </a:lnTo>
                  <a:lnTo>
                    <a:pt x="5245" y="1396"/>
                  </a:lnTo>
                  <a:lnTo>
                    <a:pt x="11160" y="1371"/>
                  </a:lnTo>
                  <a:lnTo>
                    <a:pt x="8534" y="50"/>
                  </a:lnTo>
                  <a:lnTo>
                    <a:pt x="5753" y="0"/>
                  </a:lnTo>
                  <a:close/>
                </a:path>
              </a:pathLst>
            </a:custGeom>
            <a:solidFill>
              <a:srgbClr val="26554F"/>
            </a:solidFill>
          </p:spPr>
          <p:txBody>
            <a:bodyPr wrap="square" lIns="0" tIns="0" rIns="0" bIns="0" rtlCol="0"/>
            <a:lstStyle/>
            <a:p>
              <a:endParaRPr dirty="0"/>
            </a:p>
          </p:txBody>
        </p:sp>
        <p:sp>
          <p:nvSpPr>
            <p:cNvPr id="149" name="object 149"/>
            <p:cNvSpPr/>
            <p:nvPr/>
          </p:nvSpPr>
          <p:spPr>
            <a:xfrm>
              <a:off x="7879421" y="4522094"/>
              <a:ext cx="15240" cy="19050"/>
            </a:xfrm>
            <a:custGeom>
              <a:avLst/>
              <a:gdLst/>
              <a:ahLst/>
              <a:cxnLst/>
              <a:rect l="l" t="t" r="r" b="b"/>
              <a:pathLst>
                <a:path w="15240" h="19050">
                  <a:moveTo>
                    <a:pt x="4203" y="0"/>
                  </a:moveTo>
                  <a:lnTo>
                    <a:pt x="0" y="3822"/>
                  </a:lnTo>
                  <a:lnTo>
                    <a:pt x="0" y="8521"/>
                  </a:lnTo>
                  <a:lnTo>
                    <a:pt x="3048" y="13728"/>
                  </a:lnTo>
                  <a:lnTo>
                    <a:pt x="6858" y="16903"/>
                  </a:lnTo>
                  <a:lnTo>
                    <a:pt x="11430" y="18808"/>
                  </a:lnTo>
                  <a:lnTo>
                    <a:pt x="14478" y="18808"/>
                  </a:lnTo>
                  <a:lnTo>
                    <a:pt x="15125" y="14109"/>
                  </a:lnTo>
                  <a:lnTo>
                    <a:pt x="14185" y="9321"/>
                  </a:lnTo>
                  <a:lnTo>
                    <a:pt x="11811" y="5219"/>
                  </a:lnTo>
                  <a:lnTo>
                    <a:pt x="11544" y="4305"/>
                  </a:lnTo>
                  <a:lnTo>
                    <a:pt x="11087" y="3454"/>
                  </a:lnTo>
                  <a:lnTo>
                    <a:pt x="8140" y="190"/>
                  </a:lnTo>
                  <a:lnTo>
                    <a:pt x="4203" y="0"/>
                  </a:lnTo>
                  <a:close/>
                </a:path>
              </a:pathLst>
            </a:custGeom>
            <a:solidFill>
              <a:srgbClr val="3C8386"/>
            </a:solidFill>
          </p:spPr>
          <p:txBody>
            <a:bodyPr wrap="square" lIns="0" tIns="0" rIns="0" bIns="0" rtlCol="0"/>
            <a:lstStyle/>
            <a:p>
              <a:endParaRPr dirty="0"/>
            </a:p>
          </p:txBody>
        </p:sp>
        <p:sp>
          <p:nvSpPr>
            <p:cNvPr id="150" name="object 150"/>
            <p:cNvSpPr/>
            <p:nvPr/>
          </p:nvSpPr>
          <p:spPr>
            <a:xfrm>
              <a:off x="7879550" y="4525720"/>
              <a:ext cx="15875" cy="15875"/>
            </a:xfrm>
            <a:custGeom>
              <a:avLst/>
              <a:gdLst/>
              <a:ahLst/>
              <a:cxnLst/>
              <a:rect l="l" t="t" r="r" b="b"/>
              <a:pathLst>
                <a:path w="15875" h="15875">
                  <a:moveTo>
                    <a:pt x="5448" y="5918"/>
                  </a:moveTo>
                  <a:lnTo>
                    <a:pt x="5194" y="5029"/>
                  </a:lnTo>
                  <a:lnTo>
                    <a:pt x="2908" y="5283"/>
                  </a:lnTo>
                  <a:lnTo>
                    <a:pt x="2908" y="6934"/>
                  </a:lnTo>
                  <a:lnTo>
                    <a:pt x="2971" y="7581"/>
                  </a:lnTo>
                  <a:lnTo>
                    <a:pt x="3517" y="8077"/>
                  </a:lnTo>
                  <a:lnTo>
                    <a:pt x="4178" y="8077"/>
                  </a:lnTo>
                  <a:lnTo>
                    <a:pt x="4876" y="7962"/>
                  </a:lnTo>
                  <a:lnTo>
                    <a:pt x="5397" y="7378"/>
                  </a:lnTo>
                  <a:lnTo>
                    <a:pt x="5448" y="6680"/>
                  </a:lnTo>
                  <a:lnTo>
                    <a:pt x="5448" y="5918"/>
                  </a:lnTo>
                  <a:close/>
                </a:path>
                <a:path w="15875" h="15875">
                  <a:moveTo>
                    <a:pt x="5956" y="330"/>
                  </a:moveTo>
                  <a:lnTo>
                    <a:pt x="5702" y="203"/>
                  </a:lnTo>
                  <a:lnTo>
                    <a:pt x="3670" y="457"/>
                  </a:lnTo>
                  <a:lnTo>
                    <a:pt x="3670" y="1092"/>
                  </a:lnTo>
                  <a:lnTo>
                    <a:pt x="3670" y="1854"/>
                  </a:lnTo>
                  <a:lnTo>
                    <a:pt x="4432" y="3124"/>
                  </a:lnTo>
                  <a:lnTo>
                    <a:pt x="5283" y="2870"/>
                  </a:lnTo>
                  <a:lnTo>
                    <a:pt x="5892" y="2108"/>
                  </a:lnTo>
                  <a:lnTo>
                    <a:pt x="5956" y="1219"/>
                  </a:lnTo>
                  <a:lnTo>
                    <a:pt x="5956" y="330"/>
                  </a:lnTo>
                  <a:close/>
                </a:path>
                <a:path w="15875" h="15875">
                  <a:moveTo>
                    <a:pt x="8890" y="4775"/>
                  </a:moveTo>
                  <a:lnTo>
                    <a:pt x="6731" y="4775"/>
                  </a:lnTo>
                  <a:lnTo>
                    <a:pt x="6743" y="6299"/>
                  </a:lnTo>
                  <a:lnTo>
                    <a:pt x="6985" y="7823"/>
                  </a:lnTo>
                  <a:lnTo>
                    <a:pt x="8255" y="7569"/>
                  </a:lnTo>
                  <a:lnTo>
                    <a:pt x="8890" y="6299"/>
                  </a:lnTo>
                  <a:lnTo>
                    <a:pt x="8890" y="4775"/>
                  </a:lnTo>
                  <a:close/>
                </a:path>
                <a:path w="15875" h="15875">
                  <a:moveTo>
                    <a:pt x="9385" y="11366"/>
                  </a:moveTo>
                  <a:lnTo>
                    <a:pt x="9309" y="10807"/>
                  </a:lnTo>
                  <a:lnTo>
                    <a:pt x="8801" y="10414"/>
                  </a:lnTo>
                  <a:lnTo>
                    <a:pt x="7658" y="10591"/>
                  </a:lnTo>
                  <a:lnTo>
                    <a:pt x="7200" y="11049"/>
                  </a:lnTo>
                  <a:lnTo>
                    <a:pt x="7099" y="11633"/>
                  </a:lnTo>
                  <a:lnTo>
                    <a:pt x="7607" y="11633"/>
                  </a:lnTo>
                  <a:lnTo>
                    <a:pt x="7607" y="12649"/>
                  </a:lnTo>
                  <a:lnTo>
                    <a:pt x="8242" y="12649"/>
                  </a:lnTo>
                  <a:lnTo>
                    <a:pt x="9385" y="11366"/>
                  </a:lnTo>
                  <a:close/>
                </a:path>
                <a:path w="15875" h="15875">
                  <a:moveTo>
                    <a:pt x="9944" y="406"/>
                  </a:moveTo>
                  <a:lnTo>
                    <a:pt x="9436" y="0"/>
                  </a:lnTo>
                  <a:lnTo>
                    <a:pt x="8877" y="76"/>
                  </a:lnTo>
                  <a:lnTo>
                    <a:pt x="7734" y="76"/>
                  </a:lnTo>
                  <a:lnTo>
                    <a:pt x="7861" y="2743"/>
                  </a:lnTo>
                  <a:lnTo>
                    <a:pt x="8496" y="2743"/>
                  </a:lnTo>
                  <a:lnTo>
                    <a:pt x="9283" y="2552"/>
                  </a:lnTo>
                  <a:lnTo>
                    <a:pt x="9893" y="1905"/>
                  </a:lnTo>
                  <a:lnTo>
                    <a:pt x="9944" y="406"/>
                  </a:lnTo>
                  <a:close/>
                </a:path>
                <a:path w="15875" h="15875">
                  <a:moveTo>
                    <a:pt x="12687" y="9728"/>
                  </a:moveTo>
                  <a:lnTo>
                    <a:pt x="10909" y="9728"/>
                  </a:lnTo>
                  <a:lnTo>
                    <a:pt x="10909" y="10363"/>
                  </a:lnTo>
                  <a:lnTo>
                    <a:pt x="10909" y="10744"/>
                  </a:lnTo>
                  <a:lnTo>
                    <a:pt x="10909" y="12268"/>
                  </a:lnTo>
                  <a:lnTo>
                    <a:pt x="12687" y="12014"/>
                  </a:lnTo>
                  <a:lnTo>
                    <a:pt x="12687" y="9728"/>
                  </a:lnTo>
                  <a:close/>
                </a:path>
                <a:path w="15875" h="15875">
                  <a:moveTo>
                    <a:pt x="13208" y="4013"/>
                  </a:moveTo>
                  <a:lnTo>
                    <a:pt x="12192" y="4013"/>
                  </a:lnTo>
                  <a:lnTo>
                    <a:pt x="11557" y="4089"/>
                  </a:lnTo>
                  <a:lnTo>
                    <a:pt x="11099" y="4660"/>
                  </a:lnTo>
                  <a:lnTo>
                    <a:pt x="11176" y="5283"/>
                  </a:lnTo>
                  <a:lnTo>
                    <a:pt x="11176" y="5842"/>
                  </a:lnTo>
                  <a:lnTo>
                    <a:pt x="11633" y="6299"/>
                  </a:lnTo>
                  <a:lnTo>
                    <a:pt x="12192" y="6299"/>
                  </a:lnTo>
                  <a:lnTo>
                    <a:pt x="12763" y="6134"/>
                  </a:lnTo>
                  <a:lnTo>
                    <a:pt x="13169" y="5626"/>
                  </a:lnTo>
                  <a:lnTo>
                    <a:pt x="13208" y="5029"/>
                  </a:lnTo>
                  <a:lnTo>
                    <a:pt x="13208" y="4013"/>
                  </a:lnTo>
                  <a:close/>
                </a:path>
                <a:path w="15875" h="15875">
                  <a:moveTo>
                    <a:pt x="15494" y="13157"/>
                  </a:moveTo>
                  <a:lnTo>
                    <a:pt x="14795" y="14008"/>
                  </a:lnTo>
                  <a:lnTo>
                    <a:pt x="13792" y="14554"/>
                  </a:lnTo>
                  <a:lnTo>
                    <a:pt x="12700" y="14681"/>
                  </a:lnTo>
                  <a:lnTo>
                    <a:pt x="6337" y="13957"/>
                  </a:lnTo>
                  <a:lnTo>
                    <a:pt x="1181" y="9169"/>
                  </a:lnTo>
                  <a:lnTo>
                    <a:pt x="0" y="2870"/>
                  </a:lnTo>
                  <a:lnTo>
                    <a:pt x="0" y="7950"/>
                  </a:lnTo>
                  <a:lnTo>
                    <a:pt x="1651" y="11633"/>
                  </a:lnTo>
                  <a:lnTo>
                    <a:pt x="4064" y="13919"/>
                  </a:lnTo>
                  <a:lnTo>
                    <a:pt x="6985" y="15570"/>
                  </a:lnTo>
                  <a:lnTo>
                    <a:pt x="14351" y="15570"/>
                  </a:lnTo>
                  <a:lnTo>
                    <a:pt x="15494" y="13157"/>
                  </a:lnTo>
                  <a:close/>
                </a:path>
              </a:pathLst>
            </a:custGeom>
            <a:solidFill>
              <a:srgbClr val="26554F"/>
            </a:solidFill>
          </p:spPr>
          <p:txBody>
            <a:bodyPr wrap="square" lIns="0" tIns="0" rIns="0" bIns="0" rtlCol="0"/>
            <a:lstStyle/>
            <a:p>
              <a:endParaRPr dirty="0"/>
            </a:p>
          </p:txBody>
        </p:sp>
        <p:sp>
          <p:nvSpPr>
            <p:cNvPr id="151" name="object 151"/>
            <p:cNvSpPr/>
            <p:nvPr/>
          </p:nvSpPr>
          <p:spPr>
            <a:xfrm>
              <a:off x="7882204" y="4525035"/>
              <a:ext cx="11430" cy="13970"/>
            </a:xfrm>
            <a:custGeom>
              <a:avLst/>
              <a:gdLst/>
              <a:ahLst/>
              <a:cxnLst/>
              <a:rect l="l" t="t" r="r" b="b"/>
              <a:pathLst>
                <a:path w="11429" h="13970">
                  <a:moveTo>
                    <a:pt x="2032" y="5969"/>
                  </a:moveTo>
                  <a:lnTo>
                    <a:pt x="254" y="5969"/>
                  </a:lnTo>
                  <a:lnTo>
                    <a:pt x="254" y="7366"/>
                  </a:lnTo>
                  <a:lnTo>
                    <a:pt x="254" y="8255"/>
                  </a:lnTo>
                  <a:lnTo>
                    <a:pt x="0" y="8382"/>
                  </a:lnTo>
                  <a:lnTo>
                    <a:pt x="2032" y="8128"/>
                  </a:lnTo>
                  <a:lnTo>
                    <a:pt x="2032" y="5969"/>
                  </a:lnTo>
                  <a:close/>
                </a:path>
                <a:path w="11429" h="13970">
                  <a:moveTo>
                    <a:pt x="2832" y="2133"/>
                  </a:moveTo>
                  <a:lnTo>
                    <a:pt x="2794" y="1524"/>
                  </a:lnTo>
                  <a:lnTo>
                    <a:pt x="2794" y="762"/>
                  </a:lnTo>
                  <a:lnTo>
                    <a:pt x="1016" y="762"/>
                  </a:lnTo>
                  <a:lnTo>
                    <a:pt x="1016" y="1778"/>
                  </a:lnTo>
                  <a:lnTo>
                    <a:pt x="977" y="1968"/>
                  </a:lnTo>
                  <a:lnTo>
                    <a:pt x="1003" y="2565"/>
                  </a:lnTo>
                  <a:lnTo>
                    <a:pt x="1409" y="2946"/>
                  </a:lnTo>
                  <a:lnTo>
                    <a:pt x="1905" y="2921"/>
                  </a:lnTo>
                  <a:lnTo>
                    <a:pt x="2476" y="2705"/>
                  </a:lnTo>
                  <a:lnTo>
                    <a:pt x="2832" y="2133"/>
                  </a:lnTo>
                  <a:close/>
                </a:path>
                <a:path w="11429" h="13970">
                  <a:moveTo>
                    <a:pt x="6223" y="11722"/>
                  </a:moveTo>
                  <a:lnTo>
                    <a:pt x="6146" y="11188"/>
                  </a:lnTo>
                  <a:lnTo>
                    <a:pt x="5689" y="10845"/>
                  </a:lnTo>
                  <a:lnTo>
                    <a:pt x="5207" y="10922"/>
                  </a:lnTo>
                  <a:lnTo>
                    <a:pt x="4635" y="11137"/>
                  </a:lnTo>
                  <a:lnTo>
                    <a:pt x="4279" y="11709"/>
                  </a:lnTo>
                  <a:lnTo>
                    <a:pt x="4318" y="12319"/>
                  </a:lnTo>
                  <a:lnTo>
                    <a:pt x="4826" y="12319"/>
                  </a:lnTo>
                  <a:lnTo>
                    <a:pt x="4826" y="13462"/>
                  </a:lnTo>
                  <a:lnTo>
                    <a:pt x="5537" y="13182"/>
                  </a:lnTo>
                  <a:lnTo>
                    <a:pt x="6057" y="12560"/>
                  </a:lnTo>
                  <a:lnTo>
                    <a:pt x="6223" y="11811"/>
                  </a:lnTo>
                  <a:close/>
                </a:path>
                <a:path w="11429" h="13970">
                  <a:moveTo>
                    <a:pt x="6235" y="5334"/>
                  </a:moveTo>
                  <a:lnTo>
                    <a:pt x="5600" y="4699"/>
                  </a:lnTo>
                  <a:lnTo>
                    <a:pt x="4584" y="4953"/>
                  </a:lnTo>
                  <a:lnTo>
                    <a:pt x="4076" y="5588"/>
                  </a:lnTo>
                  <a:lnTo>
                    <a:pt x="4076" y="6350"/>
                  </a:lnTo>
                  <a:lnTo>
                    <a:pt x="4000" y="6972"/>
                  </a:lnTo>
                  <a:lnTo>
                    <a:pt x="4445" y="7543"/>
                  </a:lnTo>
                  <a:lnTo>
                    <a:pt x="5092" y="7620"/>
                  </a:lnTo>
                  <a:lnTo>
                    <a:pt x="5753" y="7404"/>
                  </a:lnTo>
                  <a:lnTo>
                    <a:pt x="6210" y="6794"/>
                  </a:lnTo>
                  <a:lnTo>
                    <a:pt x="6235" y="6096"/>
                  </a:lnTo>
                  <a:lnTo>
                    <a:pt x="6235" y="5334"/>
                  </a:lnTo>
                  <a:close/>
                </a:path>
                <a:path w="11429" h="13970">
                  <a:moveTo>
                    <a:pt x="6858" y="0"/>
                  </a:moveTo>
                  <a:lnTo>
                    <a:pt x="5080" y="254"/>
                  </a:lnTo>
                  <a:lnTo>
                    <a:pt x="5080" y="889"/>
                  </a:lnTo>
                  <a:lnTo>
                    <a:pt x="5080" y="1905"/>
                  </a:lnTo>
                  <a:lnTo>
                    <a:pt x="5842" y="1905"/>
                  </a:lnTo>
                  <a:lnTo>
                    <a:pt x="6375" y="1765"/>
                  </a:lnTo>
                  <a:lnTo>
                    <a:pt x="6781" y="1308"/>
                  </a:lnTo>
                  <a:lnTo>
                    <a:pt x="6858" y="762"/>
                  </a:lnTo>
                  <a:lnTo>
                    <a:pt x="6858" y="0"/>
                  </a:lnTo>
                  <a:close/>
                </a:path>
                <a:path w="11429" h="13970">
                  <a:moveTo>
                    <a:pt x="10071" y="11468"/>
                  </a:moveTo>
                  <a:lnTo>
                    <a:pt x="10033" y="10160"/>
                  </a:lnTo>
                  <a:lnTo>
                    <a:pt x="8255" y="10160"/>
                  </a:lnTo>
                  <a:lnTo>
                    <a:pt x="8382" y="12319"/>
                  </a:lnTo>
                  <a:lnTo>
                    <a:pt x="9017" y="12319"/>
                  </a:lnTo>
                  <a:lnTo>
                    <a:pt x="9652" y="12090"/>
                  </a:lnTo>
                  <a:lnTo>
                    <a:pt x="10071" y="11468"/>
                  </a:lnTo>
                  <a:close/>
                </a:path>
                <a:path w="11429" h="13970">
                  <a:moveTo>
                    <a:pt x="10807" y="4114"/>
                  </a:moveTo>
                  <a:lnTo>
                    <a:pt x="10375" y="3619"/>
                  </a:lnTo>
                  <a:lnTo>
                    <a:pt x="9791" y="3556"/>
                  </a:lnTo>
                  <a:lnTo>
                    <a:pt x="9144" y="3721"/>
                  </a:lnTo>
                  <a:lnTo>
                    <a:pt x="8686" y="4292"/>
                  </a:lnTo>
                  <a:lnTo>
                    <a:pt x="8648" y="4953"/>
                  </a:lnTo>
                  <a:lnTo>
                    <a:pt x="8648" y="5588"/>
                  </a:lnTo>
                  <a:lnTo>
                    <a:pt x="9156" y="6096"/>
                  </a:lnTo>
                  <a:lnTo>
                    <a:pt x="9791" y="6096"/>
                  </a:lnTo>
                  <a:lnTo>
                    <a:pt x="10388" y="5880"/>
                  </a:lnTo>
                  <a:lnTo>
                    <a:pt x="10795" y="5334"/>
                  </a:lnTo>
                  <a:lnTo>
                    <a:pt x="10807" y="4699"/>
                  </a:lnTo>
                  <a:lnTo>
                    <a:pt x="10807" y="4114"/>
                  </a:lnTo>
                  <a:close/>
                </a:path>
              </a:pathLst>
            </a:custGeom>
            <a:solidFill>
              <a:srgbClr val="93BCBC"/>
            </a:solidFill>
          </p:spPr>
          <p:txBody>
            <a:bodyPr wrap="square" lIns="0" tIns="0" rIns="0" bIns="0" rtlCol="0"/>
            <a:lstStyle/>
            <a:p>
              <a:endParaRPr dirty="0"/>
            </a:p>
          </p:txBody>
        </p:sp>
        <p:sp>
          <p:nvSpPr>
            <p:cNvPr id="152" name="object 152"/>
            <p:cNvSpPr/>
            <p:nvPr/>
          </p:nvSpPr>
          <p:spPr>
            <a:xfrm>
              <a:off x="7881582" y="4525289"/>
              <a:ext cx="10795" cy="12700"/>
            </a:xfrm>
            <a:custGeom>
              <a:avLst/>
              <a:gdLst/>
              <a:ahLst/>
              <a:cxnLst/>
              <a:rect l="l" t="t" r="r" b="b"/>
              <a:pathLst>
                <a:path w="10795" h="12700">
                  <a:moveTo>
                    <a:pt x="1333" y="127"/>
                  </a:moveTo>
                  <a:lnTo>
                    <a:pt x="1257" y="0"/>
                  </a:lnTo>
                  <a:lnTo>
                    <a:pt x="1003" y="127"/>
                  </a:lnTo>
                  <a:lnTo>
                    <a:pt x="1333" y="127"/>
                  </a:lnTo>
                  <a:close/>
                </a:path>
                <a:path w="10795" h="12700">
                  <a:moveTo>
                    <a:pt x="1600" y="5816"/>
                  </a:moveTo>
                  <a:lnTo>
                    <a:pt x="1397" y="5461"/>
                  </a:lnTo>
                  <a:lnTo>
                    <a:pt x="381" y="5461"/>
                  </a:lnTo>
                  <a:lnTo>
                    <a:pt x="0" y="5588"/>
                  </a:lnTo>
                  <a:lnTo>
                    <a:pt x="152" y="5956"/>
                  </a:lnTo>
                  <a:lnTo>
                    <a:pt x="368" y="6299"/>
                  </a:lnTo>
                  <a:lnTo>
                    <a:pt x="635" y="6604"/>
                  </a:lnTo>
                  <a:lnTo>
                    <a:pt x="1397" y="6604"/>
                  </a:lnTo>
                  <a:lnTo>
                    <a:pt x="1600" y="6248"/>
                  </a:lnTo>
                  <a:lnTo>
                    <a:pt x="1600" y="5816"/>
                  </a:lnTo>
                  <a:close/>
                </a:path>
                <a:path w="10795" h="12700">
                  <a:moveTo>
                    <a:pt x="2019" y="127"/>
                  </a:moveTo>
                  <a:lnTo>
                    <a:pt x="1333" y="127"/>
                  </a:lnTo>
                  <a:lnTo>
                    <a:pt x="2019" y="1397"/>
                  </a:lnTo>
                  <a:lnTo>
                    <a:pt x="2019" y="127"/>
                  </a:lnTo>
                  <a:close/>
                </a:path>
                <a:path w="10795" h="12700">
                  <a:moveTo>
                    <a:pt x="5511" y="11163"/>
                  </a:moveTo>
                  <a:lnTo>
                    <a:pt x="5334" y="10668"/>
                  </a:lnTo>
                  <a:lnTo>
                    <a:pt x="4318" y="10668"/>
                  </a:lnTo>
                  <a:lnTo>
                    <a:pt x="4699" y="10795"/>
                  </a:lnTo>
                  <a:lnTo>
                    <a:pt x="4953" y="11239"/>
                  </a:lnTo>
                  <a:lnTo>
                    <a:pt x="5168" y="11709"/>
                  </a:lnTo>
                  <a:lnTo>
                    <a:pt x="5334" y="12192"/>
                  </a:lnTo>
                  <a:lnTo>
                    <a:pt x="5511" y="11696"/>
                  </a:lnTo>
                  <a:lnTo>
                    <a:pt x="5511" y="11163"/>
                  </a:lnTo>
                  <a:close/>
                </a:path>
                <a:path w="10795" h="12700">
                  <a:moveTo>
                    <a:pt x="6083" y="5969"/>
                  </a:moveTo>
                  <a:lnTo>
                    <a:pt x="5321" y="5207"/>
                  </a:lnTo>
                  <a:lnTo>
                    <a:pt x="4914" y="5016"/>
                  </a:lnTo>
                  <a:lnTo>
                    <a:pt x="4457" y="5016"/>
                  </a:lnTo>
                  <a:lnTo>
                    <a:pt x="4051" y="5207"/>
                  </a:lnTo>
                  <a:lnTo>
                    <a:pt x="4178" y="5334"/>
                  </a:lnTo>
                  <a:lnTo>
                    <a:pt x="4152" y="5676"/>
                  </a:lnTo>
                  <a:lnTo>
                    <a:pt x="4152" y="6007"/>
                  </a:lnTo>
                  <a:lnTo>
                    <a:pt x="4178" y="6350"/>
                  </a:lnTo>
                  <a:lnTo>
                    <a:pt x="4432" y="6350"/>
                  </a:lnTo>
                  <a:lnTo>
                    <a:pt x="4559" y="6731"/>
                  </a:lnTo>
                  <a:lnTo>
                    <a:pt x="6083" y="5969"/>
                  </a:lnTo>
                  <a:close/>
                </a:path>
                <a:path w="10795" h="12700">
                  <a:moveTo>
                    <a:pt x="9271" y="9779"/>
                  </a:moveTo>
                  <a:lnTo>
                    <a:pt x="8382" y="9779"/>
                  </a:lnTo>
                  <a:lnTo>
                    <a:pt x="8724" y="9918"/>
                  </a:lnTo>
                  <a:lnTo>
                    <a:pt x="9029" y="10134"/>
                  </a:lnTo>
                  <a:lnTo>
                    <a:pt x="9271" y="10414"/>
                  </a:lnTo>
                  <a:lnTo>
                    <a:pt x="9271" y="9779"/>
                  </a:lnTo>
                  <a:close/>
                </a:path>
                <a:path w="10795" h="12700">
                  <a:moveTo>
                    <a:pt x="10541" y="5334"/>
                  </a:moveTo>
                  <a:lnTo>
                    <a:pt x="10502" y="3556"/>
                  </a:lnTo>
                  <a:lnTo>
                    <a:pt x="10414" y="3098"/>
                  </a:lnTo>
                  <a:lnTo>
                    <a:pt x="10198" y="2552"/>
                  </a:lnTo>
                  <a:lnTo>
                    <a:pt x="9906" y="2032"/>
                  </a:lnTo>
                  <a:lnTo>
                    <a:pt x="9906" y="4318"/>
                  </a:lnTo>
                  <a:lnTo>
                    <a:pt x="10541" y="5334"/>
                  </a:lnTo>
                  <a:close/>
                </a:path>
              </a:pathLst>
            </a:custGeom>
            <a:solidFill>
              <a:srgbClr val="272425"/>
            </a:solidFill>
          </p:spPr>
          <p:txBody>
            <a:bodyPr wrap="square" lIns="0" tIns="0" rIns="0" bIns="0" rtlCol="0"/>
            <a:lstStyle/>
            <a:p>
              <a:endParaRPr dirty="0"/>
            </a:p>
          </p:txBody>
        </p:sp>
        <p:sp>
          <p:nvSpPr>
            <p:cNvPr id="153" name="object 153"/>
            <p:cNvSpPr/>
            <p:nvPr/>
          </p:nvSpPr>
          <p:spPr>
            <a:xfrm>
              <a:off x="7879550" y="4520463"/>
              <a:ext cx="16510" cy="16510"/>
            </a:xfrm>
            <a:custGeom>
              <a:avLst/>
              <a:gdLst/>
              <a:ahLst/>
              <a:cxnLst/>
              <a:rect l="l" t="t" r="r" b="b"/>
              <a:pathLst>
                <a:path w="16509" h="16510">
                  <a:moveTo>
                    <a:pt x="533" y="4914"/>
                  </a:moveTo>
                  <a:lnTo>
                    <a:pt x="0" y="6985"/>
                  </a:lnTo>
                  <a:lnTo>
                    <a:pt x="0" y="10668"/>
                  </a:lnTo>
                  <a:lnTo>
                    <a:pt x="25" y="8585"/>
                  </a:lnTo>
                  <a:lnTo>
                    <a:pt x="241" y="6502"/>
                  </a:lnTo>
                  <a:lnTo>
                    <a:pt x="533" y="4914"/>
                  </a:lnTo>
                  <a:close/>
                </a:path>
                <a:path w="16509" h="16510">
                  <a:moveTo>
                    <a:pt x="4356" y="190"/>
                  </a:moveTo>
                  <a:lnTo>
                    <a:pt x="2844" y="787"/>
                  </a:lnTo>
                  <a:lnTo>
                    <a:pt x="1308" y="2413"/>
                  </a:lnTo>
                  <a:lnTo>
                    <a:pt x="635" y="4445"/>
                  </a:lnTo>
                  <a:lnTo>
                    <a:pt x="533" y="4914"/>
                  </a:lnTo>
                  <a:lnTo>
                    <a:pt x="635" y="4572"/>
                  </a:lnTo>
                  <a:lnTo>
                    <a:pt x="1651" y="2159"/>
                  </a:lnTo>
                  <a:lnTo>
                    <a:pt x="3302" y="762"/>
                  </a:lnTo>
                  <a:lnTo>
                    <a:pt x="4356" y="190"/>
                  </a:lnTo>
                  <a:close/>
                </a:path>
                <a:path w="16509" h="16510">
                  <a:moveTo>
                    <a:pt x="4826" y="0"/>
                  </a:moveTo>
                  <a:lnTo>
                    <a:pt x="4699" y="0"/>
                  </a:lnTo>
                  <a:lnTo>
                    <a:pt x="4356" y="190"/>
                  </a:lnTo>
                  <a:lnTo>
                    <a:pt x="4826" y="0"/>
                  </a:lnTo>
                  <a:close/>
                </a:path>
                <a:path w="16509" h="16510">
                  <a:moveTo>
                    <a:pt x="15621" y="10668"/>
                  </a:moveTo>
                  <a:lnTo>
                    <a:pt x="14986" y="8255"/>
                  </a:lnTo>
                  <a:lnTo>
                    <a:pt x="13716" y="5715"/>
                  </a:lnTo>
                  <a:lnTo>
                    <a:pt x="12065" y="3429"/>
                  </a:lnTo>
                  <a:lnTo>
                    <a:pt x="13296" y="5981"/>
                  </a:lnTo>
                  <a:lnTo>
                    <a:pt x="14363" y="8610"/>
                  </a:lnTo>
                  <a:lnTo>
                    <a:pt x="15240" y="11303"/>
                  </a:lnTo>
                  <a:lnTo>
                    <a:pt x="15621" y="12255"/>
                  </a:lnTo>
                  <a:lnTo>
                    <a:pt x="15621" y="10668"/>
                  </a:lnTo>
                  <a:close/>
                </a:path>
                <a:path w="16509" h="16510">
                  <a:moveTo>
                    <a:pt x="16052" y="14401"/>
                  </a:moveTo>
                  <a:lnTo>
                    <a:pt x="15836" y="12788"/>
                  </a:lnTo>
                  <a:lnTo>
                    <a:pt x="15621" y="12255"/>
                  </a:lnTo>
                  <a:lnTo>
                    <a:pt x="15621" y="15240"/>
                  </a:lnTo>
                  <a:lnTo>
                    <a:pt x="15875" y="16002"/>
                  </a:lnTo>
                  <a:lnTo>
                    <a:pt x="16052" y="14401"/>
                  </a:lnTo>
                  <a:close/>
                </a:path>
              </a:pathLst>
            </a:custGeom>
            <a:solidFill>
              <a:srgbClr val="26554F"/>
            </a:solidFill>
          </p:spPr>
          <p:txBody>
            <a:bodyPr wrap="square" lIns="0" tIns="0" rIns="0" bIns="0" rtlCol="0"/>
            <a:lstStyle/>
            <a:p>
              <a:endParaRPr dirty="0"/>
            </a:p>
          </p:txBody>
        </p:sp>
        <p:sp>
          <p:nvSpPr>
            <p:cNvPr id="154" name="object 154"/>
            <p:cNvSpPr/>
            <p:nvPr/>
          </p:nvSpPr>
          <p:spPr>
            <a:xfrm>
              <a:off x="7893901" y="4530242"/>
              <a:ext cx="10795" cy="21590"/>
            </a:xfrm>
            <a:custGeom>
              <a:avLst/>
              <a:gdLst/>
              <a:ahLst/>
              <a:cxnLst/>
              <a:rect l="l" t="t" r="r" b="b"/>
              <a:pathLst>
                <a:path w="10795" h="21589">
                  <a:moveTo>
                    <a:pt x="3302" y="17018"/>
                  </a:moveTo>
                  <a:lnTo>
                    <a:pt x="2794" y="15748"/>
                  </a:lnTo>
                  <a:lnTo>
                    <a:pt x="2159" y="15748"/>
                  </a:lnTo>
                  <a:lnTo>
                    <a:pt x="1397" y="16383"/>
                  </a:lnTo>
                  <a:lnTo>
                    <a:pt x="812" y="16967"/>
                  </a:lnTo>
                  <a:lnTo>
                    <a:pt x="342" y="17665"/>
                  </a:lnTo>
                  <a:lnTo>
                    <a:pt x="0" y="18415"/>
                  </a:lnTo>
                  <a:lnTo>
                    <a:pt x="0" y="18796"/>
                  </a:lnTo>
                  <a:lnTo>
                    <a:pt x="1905" y="17907"/>
                  </a:lnTo>
                  <a:lnTo>
                    <a:pt x="2413" y="17526"/>
                  </a:lnTo>
                  <a:lnTo>
                    <a:pt x="3302" y="17018"/>
                  </a:lnTo>
                  <a:close/>
                </a:path>
                <a:path w="10795" h="21589">
                  <a:moveTo>
                    <a:pt x="5461" y="0"/>
                  </a:moveTo>
                  <a:lnTo>
                    <a:pt x="5080" y="0"/>
                  </a:lnTo>
                  <a:lnTo>
                    <a:pt x="5397" y="190"/>
                  </a:lnTo>
                  <a:lnTo>
                    <a:pt x="5461" y="0"/>
                  </a:lnTo>
                  <a:close/>
                </a:path>
                <a:path w="10795" h="21589">
                  <a:moveTo>
                    <a:pt x="6604" y="2032"/>
                  </a:moveTo>
                  <a:lnTo>
                    <a:pt x="6350" y="762"/>
                  </a:lnTo>
                  <a:lnTo>
                    <a:pt x="5397" y="190"/>
                  </a:lnTo>
                  <a:lnTo>
                    <a:pt x="5207" y="762"/>
                  </a:lnTo>
                  <a:lnTo>
                    <a:pt x="5715" y="2286"/>
                  </a:lnTo>
                  <a:lnTo>
                    <a:pt x="6477" y="2413"/>
                  </a:lnTo>
                  <a:lnTo>
                    <a:pt x="6604" y="2032"/>
                  </a:lnTo>
                  <a:close/>
                </a:path>
                <a:path w="10795" h="21589">
                  <a:moveTo>
                    <a:pt x="10782" y="18542"/>
                  </a:moveTo>
                  <a:lnTo>
                    <a:pt x="9512" y="17780"/>
                  </a:lnTo>
                  <a:lnTo>
                    <a:pt x="9131" y="18161"/>
                  </a:lnTo>
                  <a:lnTo>
                    <a:pt x="9004" y="17907"/>
                  </a:lnTo>
                  <a:lnTo>
                    <a:pt x="8369" y="18669"/>
                  </a:lnTo>
                  <a:lnTo>
                    <a:pt x="8064" y="19316"/>
                  </a:lnTo>
                  <a:lnTo>
                    <a:pt x="7861" y="20002"/>
                  </a:lnTo>
                  <a:lnTo>
                    <a:pt x="7734" y="20701"/>
                  </a:lnTo>
                  <a:lnTo>
                    <a:pt x="7861" y="21209"/>
                  </a:lnTo>
                  <a:lnTo>
                    <a:pt x="8382" y="20866"/>
                  </a:lnTo>
                  <a:lnTo>
                    <a:pt x="8242" y="21336"/>
                  </a:lnTo>
                  <a:lnTo>
                    <a:pt x="8623" y="21590"/>
                  </a:lnTo>
                  <a:lnTo>
                    <a:pt x="9220" y="21082"/>
                  </a:lnTo>
                  <a:lnTo>
                    <a:pt x="9740" y="20485"/>
                  </a:lnTo>
                  <a:lnTo>
                    <a:pt x="10147" y="19812"/>
                  </a:lnTo>
                  <a:lnTo>
                    <a:pt x="10147" y="19050"/>
                  </a:lnTo>
                  <a:lnTo>
                    <a:pt x="10782" y="18542"/>
                  </a:lnTo>
                  <a:close/>
                </a:path>
              </a:pathLst>
            </a:custGeom>
            <a:solidFill>
              <a:srgbClr val="272425"/>
            </a:solidFill>
          </p:spPr>
          <p:txBody>
            <a:bodyPr wrap="square" lIns="0" tIns="0" rIns="0" bIns="0" rtlCol="0"/>
            <a:lstStyle/>
            <a:p>
              <a:endParaRPr dirty="0"/>
            </a:p>
          </p:txBody>
        </p:sp>
        <p:sp>
          <p:nvSpPr>
            <p:cNvPr id="155" name="object 155"/>
            <p:cNvSpPr/>
            <p:nvPr/>
          </p:nvSpPr>
          <p:spPr>
            <a:xfrm>
              <a:off x="7893393" y="4531123"/>
              <a:ext cx="23495" cy="18415"/>
            </a:xfrm>
            <a:custGeom>
              <a:avLst/>
              <a:gdLst/>
              <a:ahLst/>
              <a:cxnLst/>
              <a:rect l="l" t="t" r="r" b="b"/>
              <a:pathLst>
                <a:path w="23495" h="18414">
                  <a:moveTo>
                    <a:pt x="17398" y="0"/>
                  </a:moveTo>
                  <a:lnTo>
                    <a:pt x="634" y="1015"/>
                  </a:lnTo>
                  <a:lnTo>
                    <a:pt x="0" y="9016"/>
                  </a:lnTo>
                  <a:lnTo>
                    <a:pt x="507" y="13588"/>
                  </a:lnTo>
                  <a:lnTo>
                    <a:pt x="3047" y="18287"/>
                  </a:lnTo>
                  <a:lnTo>
                    <a:pt x="12064" y="18033"/>
                  </a:lnTo>
                  <a:lnTo>
                    <a:pt x="16890" y="18237"/>
                  </a:lnTo>
                  <a:lnTo>
                    <a:pt x="21285" y="15316"/>
                  </a:lnTo>
                  <a:lnTo>
                    <a:pt x="22986" y="10794"/>
                  </a:lnTo>
                  <a:lnTo>
                    <a:pt x="22986" y="9397"/>
                  </a:lnTo>
                  <a:lnTo>
                    <a:pt x="22859" y="9397"/>
                  </a:lnTo>
                  <a:lnTo>
                    <a:pt x="17398" y="0"/>
                  </a:lnTo>
                  <a:close/>
                </a:path>
              </a:pathLst>
            </a:custGeom>
            <a:solidFill>
              <a:srgbClr val="93BCBC"/>
            </a:solidFill>
          </p:spPr>
          <p:txBody>
            <a:bodyPr wrap="square" lIns="0" tIns="0" rIns="0" bIns="0" rtlCol="0"/>
            <a:lstStyle/>
            <a:p>
              <a:endParaRPr dirty="0"/>
            </a:p>
          </p:txBody>
        </p:sp>
        <p:sp>
          <p:nvSpPr>
            <p:cNvPr id="156" name="object 156"/>
            <p:cNvSpPr/>
            <p:nvPr/>
          </p:nvSpPr>
          <p:spPr>
            <a:xfrm>
              <a:off x="7893558" y="4531390"/>
              <a:ext cx="22860" cy="18415"/>
            </a:xfrm>
            <a:custGeom>
              <a:avLst/>
              <a:gdLst/>
              <a:ahLst/>
              <a:cxnLst/>
              <a:rect l="l" t="t" r="r" b="b"/>
              <a:pathLst>
                <a:path w="22859" h="18414">
                  <a:moveTo>
                    <a:pt x="0" y="9321"/>
                  </a:moveTo>
                  <a:lnTo>
                    <a:pt x="88" y="10909"/>
                  </a:lnTo>
                  <a:lnTo>
                    <a:pt x="167" y="13576"/>
                  </a:lnTo>
                  <a:lnTo>
                    <a:pt x="3009" y="18148"/>
                  </a:lnTo>
                  <a:lnTo>
                    <a:pt x="12153" y="17894"/>
                  </a:lnTo>
                  <a:lnTo>
                    <a:pt x="13042" y="17894"/>
                  </a:lnTo>
                  <a:lnTo>
                    <a:pt x="15951" y="17589"/>
                  </a:lnTo>
                  <a:lnTo>
                    <a:pt x="18268" y="16370"/>
                  </a:lnTo>
                  <a:lnTo>
                    <a:pt x="2755" y="16370"/>
                  </a:lnTo>
                  <a:lnTo>
                    <a:pt x="342" y="12052"/>
                  </a:lnTo>
                  <a:lnTo>
                    <a:pt x="0" y="9321"/>
                  </a:lnTo>
                  <a:close/>
                </a:path>
                <a:path w="22859" h="18414">
                  <a:moveTo>
                    <a:pt x="21932" y="10147"/>
                  </a:moveTo>
                  <a:lnTo>
                    <a:pt x="13296" y="16370"/>
                  </a:lnTo>
                  <a:lnTo>
                    <a:pt x="18268" y="16370"/>
                  </a:lnTo>
                  <a:lnTo>
                    <a:pt x="18630" y="16179"/>
                  </a:lnTo>
                  <a:lnTo>
                    <a:pt x="20535" y="13957"/>
                  </a:lnTo>
                  <a:lnTo>
                    <a:pt x="21158" y="13296"/>
                  </a:lnTo>
                  <a:lnTo>
                    <a:pt x="21628" y="12522"/>
                  </a:lnTo>
                  <a:lnTo>
                    <a:pt x="21932" y="11671"/>
                  </a:lnTo>
                  <a:lnTo>
                    <a:pt x="21932" y="10147"/>
                  </a:lnTo>
                  <a:close/>
                </a:path>
                <a:path w="22859" h="18414">
                  <a:moveTo>
                    <a:pt x="2662" y="2865"/>
                  </a:moveTo>
                  <a:lnTo>
                    <a:pt x="1460" y="4279"/>
                  </a:lnTo>
                  <a:lnTo>
                    <a:pt x="596" y="5880"/>
                  </a:lnTo>
                  <a:lnTo>
                    <a:pt x="88" y="7607"/>
                  </a:lnTo>
                  <a:lnTo>
                    <a:pt x="0" y="9321"/>
                  </a:lnTo>
                  <a:lnTo>
                    <a:pt x="88" y="8242"/>
                  </a:lnTo>
                  <a:lnTo>
                    <a:pt x="457" y="7048"/>
                  </a:lnTo>
                  <a:lnTo>
                    <a:pt x="965" y="5892"/>
                  </a:lnTo>
                  <a:lnTo>
                    <a:pt x="1612" y="4813"/>
                  </a:lnTo>
                  <a:lnTo>
                    <a:pt x="2662" y="2865"/>
                  </a:lnTo>
                  <a:close/>
                </a:path>
                <a:path w="22859" h="18414">
                  <a:moveTo>
                    <a:pt x="12560" y="114"/>
                  </a:moveTo>
                  <a:lnTo>
                    <a:pt x="11705" y="142"/>
                  </a:lnTo>
                  <a:lnTo>
                    <a:pt x="14986" y="1473"/>
                  </a:lnTo>
                  <a:lnTo>
                    <a:pt x="17721" y="4279"/>
                  </a:lnTo>
                  <a:lnTo>
                    <a:pt x="18618" y="5130"/>
                  </a:lnTo>
                  <a:lnTo>
                    <a:pt x="19519" y="6197"/>
                  </a:lnTo>
                  <a:lnTo>
                    <a:pt x="20297" y="7366"/>
                  </a:lnTo>
                  <a:lnTo>
                    <a:pt x="20612" y="7620"/>
                  </a:lnTo>
                  <a:lnTo>
                    <a:pt x="20878" y="7975"/>
                  </a:lnTo>
                  <a:lnTo>
                    <a:pt x="21043" y="8369"/>
                  </a:lnTo>
                  <a:lnTo>
                    <a:pt x="22694" y="9131"/>
                  </a:lnTo>
                  <a:lnTo>
                    <a:pt x="21668" y="7353"/>
                  </a:lnTo>
                  <a:lnTo>
                    <a:pt x="20396" y="5791"/>
                  </a:lnTo>
                  <a:lnTo>
                    <a:pt x="18884" y="4432"/>
                  </a:lnTo>
                  <a:lnTo>
                    <a:pt x="16256" y="1638"/>
                  </a:lnTo>
                  <a:lnTo>
                    <a:pt x="12560" y="114"/>
                  </a:lnTo>
                  <a:close/>
                </a:path>
                <a:path w="22859" h="18414">
                  <a:moveTo>
                    <a:pt x="3216" y="2161"/>
                  </a:moveTo>
                  <a:lnTo>
                    <a:pt x="2933" y="2362"/>
                  </a:lnTo>
                  <a:lnTo>
                    <a:pt x="2662" y="2865"/>
                  </a:lnTo>
                  <a:lnTo>
                    <a:pt x="3216" y="2161"/>
                  </a:lnTo>
                  <a:close/>
                </a:path>
                <a:path w="22859" h="18414">
                  <a:moveTo>
                    <a:pt x="11353" y="0"/>
                  </a:moveTo>
                  <a:lnTo>
                    <a:pt x="7581" y="114"/>
                  </a:lnTo>
                  <a:lnTo>
                    <a:pt x="5626" y="355"/>
                  </a:lnTo>
                  <a:lnTo>
                    <a:pt x="3848" y="1358"/>
                  </a:lnTo>
                  <a:lnTo>
                    <a:pt x="3216" y="2161"/>
                  </a:lnTo>
                  <a:lnTo>
                    <a:pt x="5334" y="660"/>
                  </a:lnTo>
                  <a:lnTo>
                    <a:pt x="8089" y="241"/>
                  </a:lnTo>
                  <a:lnTo>
                    <a:pt x="8724" y="241"/>
                  </a:lnTo>
                  <a:lnTo>
                    <a:pt x="11705" y="142"/>
                  </a:lnTo>
                  <a:lnTo>
                    <a:pt x="11353" y="0"/>
                  </a:lnTo>
                  <a:close/>
                </a:path>
              </a:pathLst>
            </a:custGeom>
            <a:solidFill>
              <a:srgbClr val="26554F"/>
            </a:solidFill>
          </p:spPr>
          <p:txBody>
            <a:bodyPr wrap="square" lIns="0" tIns="0" rIns="0" bIns="0" rtlCol="0"/>
            <a:lstStyle/>
            <a:p>
              <a:endParaRPr dirty="0"/>
            </a:p>
          </p:txBody>
        </p:sp>
        <p:sp>
          <p:nvSpPr>
            <p:cNvPr id="157" name="object 157"/>
            <p:cNvSpPr/>
            <p:nvPr/>
          </p:nvSpPr>
          <p:spPr>
            <a:xfrm>
              <a:off x="7894396" y="4534425"/>
              <a:ext cx="20320" cy="13970"/>
            </a:xfrm>
            <a:custGeom>
              <a:avLst/>
              <a:gdLst/>
              <a:ahLst/>
              <a:cxnLst/>
              <a:rect l="l" t="t" r="r" b="b"/>
              <a:pathLst>
                <a:path w="20320" h="13970">
                  <a:moveTo>
                    <a:pt x="15379" y="0"/>
                  </a:moveTo>
                  <a:lnTo>
                    <a:pt x="19824" y="6350"/>
                  </a:lnTo>
                  <a:lnTo>
                    <a:pt x="17538" y="6858"/>
                  </a:lnTo>
                  <a:lnTo>
                    <a:pt x="13220" y="1905"/>
                  </a:lnTo>
                  <a:lnTo>
                    <a:pt x="9283" y="1143"/>
                  </a:lnTo>
                  <a:lnTo>
                    <a:pt x="6032" y="127"/>
                  </a:lnTo>
                  <a:lnTo>
                    <a:pt x="2514" y="1562"/>
                  </a:lnTo>
                  <a:lnTo>
                    <a:pt x="901" y="4572"/>
                  </a:lnTo>
                  <a:lnTo>
                    <a:pt x="0" y="7137"/>
                  </a:lnTo>
                  <a:lnTo>
                    <a:pt x="533" y="9994"/>
                  </a:lnTo>
                  <a:lnTo>
                    <a:pt x="2298" y="12065"/>
                  </a:lnTo>
                  <a:lnTo>
                    <a:pt x="5664" y="13157"/>
                  </a:lnTo>
                  <a:lnTo>
                    <a:pt x="9169" y="13804"/>
                  </a:lnTo>
                  <a:lnTo>
                    <a:pt x="12712" y="13970"/>
                  </a:lnTo>
                  <a:lnTo>
                    <a:pt x="16776" y="12700"/>
                  </a:lnTo>
                  <a:lnTo>
                    <a:pt x="19316" y="10541"/>
                  </a:lnTo>
                  <a:lnTo>
                    <a:pt x="19316" y="8763"/>
                  </a:lnTo>
                  <a:lnTo>
                    <a:pt x="19951" y="6477"/>
                  </a:lnTo>
                  <a:lnTo>
                    <a:pt x="19951" y="5461"/>
                  </a:lnTo>
                  <a:lnTo>
                    <a:pt x="19189" y="2921"/>
                  </a:lnTo>
                  <a:lnTo>
                    <a:pt x="15379" y="0"/>
                  </a:lnTo>
                  <a:close/>
                </a:path>
              </a:pathLst>
            </a:custGeom>
            <a:solidFill>
              <a:srgbClr val="3C8386"/>
            </a:solidFill>
          </p:spPr>
          <p:txBody>
            <a:bodyPr wrap="square" lIns="0" tIns="0" rIns="0" bIns="0" rtlCol="0"/>
            <a:lstStyle/>
            <a:p>
              <a:endParaRPr dirty="0"/>
            </a:p>
          </p:txBody>
        </p:sp>
        <p:sp>
          <p:nvSpPr>
            <p:cNvPr id="158" name="object 158"/>
            <p:cNvSpPr/>
            <p:nvPr/>
          </p:nvSpPr>
          <p:spPr>
            <a:xfrm>
              <a:off x="7897965" y="4536338"/>
              <a:ext cx="8255" cy="8255"/>
            </a:xfrm>
            <a:custGeom>
              <a:avLst/>
              <a:gdLst/>
              <a:ahLst/>
              <a:cxnLst/>
              <a:rect l="l" t="t" r="r" b="b"/>
              <a:pathLst>
                <a:path w="8254" h="8254">
                  <a:moveTo>
                    <a:pt x="2159" y="2540"/>
                  </a:moveTo>
                  <a:lnTo>
                    <a:pt x="0" y="2540"/>
                  </a:lnTo>
                  <a:lnTo>
                    <a:pt x="0" y="4064"/>
                  </a:lnTo>
                  <a:lnTo>
                    <a:pt x="254" y="4572"/>
                  </a:lnTo>
                  <a:lnTo>
                    <a:pt x="1270" y="5334"/>
                  </a:lnTo>
                  <a:lnTo>
                    <a:pt x="2159" y="4572"/>
                  </a:lnTo>
                  <a:lnTo>
                    <a:pt x="2159" y="2540"/>
                  </a:lnTo>
                  <a:close/>
                </a:path>
                <a:path w="8254" h="8254">
                  <a:moveTo>
                    <a:pt x="4953" y="457"/>
                  </a:moveTo>
                  <a:lnTo>
                    <a:pt x="4495" y="0"/>
                  </a:lnTo>
                  <a:lnTo>
                    <a:pt x="3937" y="0"/>
                  </a:lnTo>
                  <a:lnTo>
                    <a:pt x="3340" y="127"/>
                  </a:lnTo>
                  <a:lnTo>
                    <a:pt x="2908" y="660"/>
                  </a:lnTo>
                  <a:lnTo>
                    <a:pt x="2921" y="1358"/>
                  </a:lnTo>
                  <a:lnTo>
                    <a:pt x="2997" y="1892"/>
                  </a:lnTo>
                  <a:lnTo>
                    <a:pt x="3454" y="2235"/>
                  </a:lnTo>
                  <a:lnTo>
                    <a:pt x="3937" y="2159"/>
                  </a:lnTo>
                  <a:lnTo>
                    <a:pt x="4495" y="2044"/>
                  </a:lnTo>
                  <a:lnTo>
                    <a:pt x="4902" y="1574"/>
                  </a:lnTo>
                  <a:lnTo>
                    <a:pt x="4953" y="1016"/>
                  </a:lnTo>
                  <a:lnTo>
                    <a:pt x="4953" y="457"/>
                  </a:lnTo>
                  <a:close/>
                </a:path>
                <a:path w="8254" h="8254">
                  <a:moveTo>
                    <a:pt x="7747" y="6007"/>
                  </a:moveTo>
                  <a:lnTo>
                    <a:pt x="7734" y="5257"/>
                  </a:lnTo>
                  <a:lnTo>
                    <a:pt x="7162" y="4699"/>
                  </a:lnTo>
                  <a:lnTo>
                    <a:pt x="6464" y="4699"/>
                  </a:lnTo>
                  <a:lnTo>
                    <a:pt x="5753" y="4927"/>
                  </a:lnTo>
                  <a:lnTo>
                    <a:pt x="5283" y="5600"/>
                  </a:lnTo>
                  <a:lnTo>
                    <a:pt x="5321" y="6350"/>
                  </a:lnTo>
                  <a:lnTo>
                    <a:pt x="5321" y="7112"/>
                  </a:lnTo>
                  <a:lnTo>
                    <a:pt x="5448" y="8001"/>
                  </a:lnTo>
                  <a:lnTo>
                    <a:pt x="6210" y="8001"/>
                  </a:lnTo>
                  <a:lnTo>
                    <a:pt x="7023" y="7683"/>
                  </a:lnTo>
                  <a:lnTo>
                    <a:pt x="7607" y="6959"/>
                  </a:lnTo>
                  <a:lnTo>
                    <a:pt x="7734" y="6096"/>
                  </a:lnTo>
                  <a:close/>
                </a:path>
              </a:pathLst>
            </a:custGeom>
            <a:solidFill>
              <a:srgbClr val="26554F"/>
            </a:solidFill>
          </p:spPr>
          <p:txBody>
            <a:bodyPr wrap="square" lIns="0" tIns="0" rIns="0" bIns="0" rtlCol="0"/>
            <a:lstStyle/>
            <a:p>
              <a:endParaRPr dirty="0"/>
            </a:p>
          </p:txBody>
        </p:sp>
        <p:sp>
          <p:nvSpPr>
            <p:cNvPr id="159" name="object 159"/>
            <p:cNvSpPr/>
            <p:nvPr/>
          </p:nvSpPr>
          <p:spPr>
            <a:xfrm>
              <a:off x="7899233" y="4543696"/>
              <a:ext cx="2540" cy="3175"/>
            </a:xfrm>
            <a:custGeom>
              <a:avLst/>
              <a:gdLst/>
              <a:ahLst/>
              <a:cxnLst/>
              <a:rect l="l" t="t" r="r" b="b"/>
              <a:pathLst>
                <a:path w="2540" h="3175">
                  <a:moveTo>
                    <a:pt x="1714" y="0"/>
                  </a:moveTo>
                  <a:lnTo>
                    <a:pt x="1016" y="0"/>
                  </a:lnTo>
                  <a:lnTo>
                    <a:pt x="0" y="126"/>
                  </a:lnTo>
                  <a:lnTo>
                    <a:pt x="0" y="1015"/>
                  </a:lnTo>
                  <a:lnTo>
                    <a:pt x="0" y="1777"/>
                  </a:lnTo>
                  <a:lnTo>
                    <a:pt x="1016" y="2666"/>
                  </a:lnTo>
                  <a:lnTo>
                    <a:pt x="1714" y="2552"/>
                  </a:lnTo>
                  <a:lnTo>
                    <a:pt x="2235" y="1968"/>
                  </a:lnTo>
                  <a:lnTo>
                    <a:pt x="2286" y="1269"/>
                  </a:lnTo>
                  <a:lnTo>
                    <a:pt x="2286" y="571"/>
                  </a:lnTo>
                  <a:lnTo>
                    <a:pt x="1714" y="0"/>
                  </a:lnTo>
                  <a:close/>
                </a:path>
              </a:pathLst>
            </a:custGeom>
            <a:solidFill>
              <a:srgbClr val="93BCBC"/>
            </a:solidFill>
          </p:spPr>
          <p:txBody>
            <a:bodyPr wrap="square" lIns="0" tIns="0" rIns="0" bIns="0" rtlCol="0"/>
            <a:lstStyle/>
            <a:p>
              <a:endParaRPr dirty="0"/>
            </a:p>
          </p:txBody>
        </p:sp>
        <p:sp>
          <p:nvSpPr>
            <p:cNvPr id="160" name="object 160"/>
            <p:cNvSpPr/>
            <p:nvPr/>
          </p:nvSpPr>
          <p:spPr>
            <a:xfrm>
              <a:off x="7906576" y="4541926"/>
              <a:ext cx="5715" cy="5715"/>
            </a:xfrm>
            <a:custGeom>
              <a:avLst/>
              <a:gdLst/>
              <a:ahLst/>
              <a:cxnLst/>
              <a:rect l="l" t="t" r="r" b="b"/>
              <a:pathLst>
                <a:path w="5715" h="5714">
                  <a:moveTo>
                    <a:pt x="1803" y="3975"/>
                  </a:moveTo>
                  <a:lnTo>
                    <a:pt x="1727" y="3441"/>
                  </a:lnTo>
                  <a:lnTo>
                    <a:pt x="1270" y="3098"/>
                  </a:lnTo>
                  <a:lnTo>
                    <a:pt x="787" y="3175"/>
                  </a:lnTo>
                  <a:lnTo>
                    <a:pt x="304" y="3340"/>
                  </a:lnTo>
                  <a:lnTo>
                    <a:pt x="0" y="3810"/>
                  </a:lnTo>
                  <a:lnTo>
                    <a:pt x="25" y="4318"/>
                  </a:lnTo>
                  <a:lnTo>
                    <a:pt x="25" y="4940"/>
                  </a:lnTo>
                  <a:lnTo>
                    <a:pt x="419" y="5334"/>
                  </a:lnTo>
                  <a:lnTo>
                    <a:pt x="914" y="5334"/>
                  </a:lnTo>
                  <a:lnTo>
                    <a:pt x="1409" y="5080"/>
                  </a:lnTo>
                  <a:lnTo>
                    <a:pt x="1739" y="4610"/>
                  </a:lnTo>
                  <a:lnTo>
                    <a:pt x="1803" y="4064"/>
                  </a:lnTo>
                  <a:close/>
                </a:path>
                <a:path w="5715" h="5714">
                  <a:moveTo>
                    <a:pt x="5219" y="1016"/>
                  </a:moveTo>
                  <a:lnTo>
                    <a:pt x="5156" y="431"/>
                  </a:lnTo>
                  <a:lnTo>
                    <a:pt x="4660" y="0"/>
                  </a:lnTo>
                  <a:lnTo>
                    <a:pt x="4076" y="0"/>
                  </a:lnTo>
                  <a:lnTo>
                    <a:pt x="3060" y="127"/>
                  </a:lnTo>
                  <a:lnTo>
                    <a:pt x="3060" y="762"/>
                  </a:lnTo>
                  <a:lnTo>
                    <a:pt x="3060" y="1524"/>
                  </a:lnTo>
                  <a:lnTo>
                    <a:pt x="3187" y="2540"/>
                  </a:lnTo>
                  <a:lnTo>
                    <a:pt x="4457" y="2286"/>
                  </a:lnTo>
                  <a:lnTo>
                    <a:pt x="5219" y="1778"/>
                  </a:lnTo>
                  <a:lnTo>
                    <a:pt x="5219" y="1016"/>
                  </a:lnTo>
                  <a:close/>
                </a:path>
              </a:pathLst>
            </a:custGeom>
            <a:solidFill>
              <a:srgbClr val="26554F"/>
            </a:solidFill>
          </p:spPr>
          <p:txBody>
            <a:bodyPr wrap="square" lIns="0" tIns="0" rIns="0" bIns="0" rtlCol="0"/>
            <a:lstStyle/>
            <a:p>
              <a:endParaRPr dirty="0"/>
            </a:p>
          </p:txBody>
        </p:sp>
        <p:sp>
          <p:nvSpPr>
            <p:cNvPr id="161" name="object 161"/>
            <p:cNvSpPr/>
            <p:nvPr/>
          </p:nvSpPr>
          <p:spPr>
            <a:xfrm>
              <a:off x="7898079" y="4535436"/>
              <a:ext cx="13970" cy="12065"/>
            </a:xfrm>
            <a:custGeom>
              <a:avLst/>
              <a:gdLst/>
              <a:ahLst/>
              <a:cxnLst/>
              <a:rect l="l" t="t" r="r" b="b"/>
              <a:pathLst>
                <a:path w="13970" h="12064">
                  <a:moveTo>
                    <a:pt x="1905" y="3187"/>
                  </a:moveTo>
                  <a:lnTo>
                    <a:pt x="0" y="3187"/>
                  </a:lnTo>
                  <a:lnTo>
                    <a:pt x="0" y="4965"/>
                  </a:lnTo>
                  <a:lnTo>
                    <a:pt x="762" y="4965"/>
                  </a:lnTo>
                  <a:lnTo>
                    <a:pt x="1333" y="4838"/>
                  </a:lnTo>
                  <a:lnTo>
                    <a:pt x="1778" y="4394"/>
                  </a:lnTo>
                  <a:lnTo>
                    <a:pt x="1905" y="3822"/>
                  </a:lnTo>
                  <a:lnTo>
                    <a:pt x="1905" y="3187"/>
                  </a:lnTo>
                  <a:close/>
                </a:path>
                <a:path w="13970" h="12064">
                  <a:moveTo>
                    <a:pt x="3060" y="8140"/>
                  </a:moveTo>
                  <a:lnTo>
                    <a:pt x="2552" y="8013"/>
                  </a:lnTo>
                  <a:lnTo>
                    <a:pt x="1282" y="8267"/>
                  </a:lnTo>
                  <a:lnTo>
                    <a:pt x="1282" y="9347"/>
                  </a:lnTo>
                  <a:lnTo>
                    <a:pt x="1460" y="9918"/>
                  </a:lnTo>
                  <a:lnTo>
                    <a:pt x="1955" y="10185"/>
                  </a:lnTo>
                  <a:lnTo>
                    <a:pt x="2425" y="10045"/>
                  </a:lnTo>
                  <a:lnTo>
                    <a:pt x="3060" y="10045"/>
                  </a:lnTo>
                  <a:lnTo>
                    <a:pt x="3060" y="9029"/>
                  </a:lnTo>
                  <a:lnTo>
                    <a:pt x="3060" y="8140"/>
                  </a:lnTo>
                  <a:close/>
                </a:path>
                <a:path w="13970" h="12064">
                  <a:moveTo>
                    <a:pt x="4965" y="673"/>
                  </a:moveTo>
                  <a:lnTo>
                    <a:pt x="4762" y="139"/>
                  </a:lnTo>
                  <a:lnTo>
                    <a:pt x="4381" y="0"/>
                  </a:lnTo>
                  <a:lnTo>
                    <a:pt x="4064" y="139"/>
                  </a:lnTo>
                  <a:lnTo>
                    <a:pt x="3429" y="139"/>
                  </a:lnTo>
                  <a:lnTo>
                    <a:pt x="3429" y="1790"/>
                  </a:lnTo>
                  <a:lnTo>
                    <a:pt x="4445" y="1917"/>
                  </a:lnTo>
                  <a:lnTo>
                    <a:pt x="4445" y="774"/>
                  </a:lnTo>
                  <a:lnTo>
                    <a:pt x="4953" y="774"/>
                  </a:lnTo>
                  <a:close/>
                </a:path>
                <a:path w="13970" h="12064">
                  <a:moveTo>
                    <a:pt x="7366" y="5981"/>
                  </a:moveTo>
                  <a:lnTo>
                    <a:pt x="6223" y="5346"/>
                  </a:lnTo>
                  <a:lnTo>
                    <a:pt x="5651" y="5422"/>
                  </a:lnTo>
                  <a:lnTo>
                    <a:pt x="5257" y="5930"/>
                  </a:lnTo>
                  <a:lnTo>
                    <a:pt x="5334" y="6489"/>
                  </a:lnTo>
                  <a:lnTo>
                    <a:pt x="5334" y="6997"/>
                  </a:lnTo>
                  <a:lnTo>
                    <a:pt x="6096" y="8013"/>
                  </a:lnTo>
                  <a:lnTo>
                    <a:pt x="6756" y="7835"/>
                  </a:lnTo>
                  <a:lnTo>
                    <a:pt x="7251" y="7289"/>
                  </a:lnTo>
                  <a:lnTo>
                    <a:pt x="7366" y="6616"/>
                  </a:lnTo>
                  <a:lnTo>
                    <a:pt x="7366" y="5981"/>
                  </a:lnTo>
                  <a:close/>
                </a:path>
                <a:path w="13970" h="12064">
                  <a:moveTo>
                    <a:pt x="9931" y="10236"/>
                  </a:moveTo>
                  <a:lnTo>
                    <a:pt x="9829" y="9804"/>
                  </a:lnTo>
                  <a:lnTo>
                    <a:pt x="9486" y="9588"/>
                  </a:lnTo>
                  <a:lnTo>
                    <a:pt x="9144" y="9664"/>
                  </a:lnTo>
                  <a:lnTo>
                    <a:pt x="8636" y="9728"/>
                  </a:lnTo>
                  <a:lnTo>
                    <a:pt x="8255" y="10160"/>
                  </a:lnTo>
                  <a:lnTo>
                    <a:pt x="8255" y="11569"/>
                  </a:lnTo>
                  <a:lnTo>
                    <a:pt x="9906" y="11569"/>
                  </a:lnTo>
                  <a:lnTo>
                    <a:pt x="9906" y="10426"/>
                  </a:lnTo>
                  <a:lnTo>
                    <a:pt x="9931" y="10236"/>
                  </a:lnTo>
                  <a:close/>
                </a:path>
                <a:path w="13970" h="12064">
                  <a:moveTo>
                    <a:pt x="13601" y="6870"/>
                  </a:moveTo>
                  <a:lnTo>
                    <a:pt x="12839" y="5854"/>
                  </a:lnTo>
                  <a:lnTo>
                    <a:pt x="12661" y="5842"/>
                  </a:lnTo>
                  <a:lnTo>
                    <a:pt x="11938" y="5930"/>
                  </a:lnTo>
                  <a:lnTo>
                    <a:pt x="11493" y="6502"/>
                  </a:lnTo>
                  <a:lnTo>
                    <a:pt x="11569" y="7124"/>
                  </a:lnTo>
                  <a:lnTo>
                    <a:pt x="11569" y="7632"/>
                  </a:lnTo>
                  <a:lnTo>
                    <a:pt x="12077" y="9029"/>
                  </a:lnTo>
                  <a:lnTo>
                    <a:pt x="12839" y="7505"/>
                  </a:lnTo>
                  <a:lnTo>
                    <a:pt x="13601" y="7505"/>
                  </a:lnTo>
                  <a:lnTo>
                    <a:pt x="13601" y="6870"/>
                  </a:lnTo>
                  <a:close/>
                </a:path>
              </a:pathLst>
            </a:custGeom>
            <a:solidFill>
              <a:srgbClr val="93BCBC"/>
            </a:solidFill>
          </p:spPr>
          <p:txBody>
            <a:bodyPr wrap="square" lIns="0" tIns="0" rIns="0" bIns="0" rtlCol="0"/>
            <a:lstStyle/>
            <a:p>
              <a:endParaRPr dirty="0"/>
            </a:p>
          </p:txBody>
        </p:sp>
        <p:sp>
          <p:nvSpPr>
            <p:cNvPr id="162" name="object 162"/>
            <p:cNvSpPr/>
            <p:nvPr/>
          </p:nvSpPr>
          <p:spPr>
            <a:xfrm>
              <a:off x="7896949" y="4534306"/>
              <a:ext cx="13335" cy="12700"/>
            </a:xfrm>
            <a:custGeom>
              <a:avLst/>
              <a:gdLst/>
              <a:ahLst/>
              <a:cxnLst/>
              <a:rect l="l" t="t" r="r" b="b"/>
              <a:pathLst>
                <a:path w="13334" h="12700">
                  <a:moveTo>
                    <a:pt x="1651" y="4445"/>
                  </a:moveTo>
                  <a:lnTo>
                    <a:pt x="1244" y="4305"/>
                  </a:lnTo>
                  <a:lnTo>
                    <a:pt x="787" y="4305"/>
                  </a:lnTo>
                  <a:lnTo>
                    <a:pt x="381" y="4445"/>
                  </a:lnTo>
                  <a:lnTo>
                    <a:pt x="0" y="4191"/>
                  </a:lnTo>
                  <a:lnTo>
                    <a:pt x="139" y="4673"/>
                  </a:lnTo>
                  <a:lnTo>
                    <a:pt x="393" y="5118"/>
                  </a:lnTo>
                  <a:lnTo>
                    <a:pt x="762" y="5461"/>
                  </a:lnTo>
                  <a:lnTo>
                    <a:pt x="1651" y="5461"/>
                  </a:lnTo>
                  <a:lnTo>
                    <a:pt x="1651" y="4445"/>
                  </a:lnTo>
                  <a:close/>
                </a:path>
                <a:path w="13334" h="12700">
                  <a:moveTo>
                    <a:pt x="3251" y="9321"/>
                  </a:moveTo>
                  <a:lnTo>
                    <a:pt x="3035" y="9017"/>
                  </a:lnTo>
                  <a:lnTo>
                    <a:pt x="1511" y="9017"/>
                  </a:lnTo>
                  <a:lnTo>
                    <a:pt x="1257" y="8509"/>
                  </a:lnTo>
                  <a:lnTo>
                    <a:pt x="1511" y="9042"/>
                  </a:lnTo>
                  <a:lnTo>
                    <a:pt x="1816" y="9550"/>
                  </a:lnTo>
                  <a:lnTo>
                    <a:pt x="2146" y="10033"/>
                  </a:lnTo>
                  <a:lnTo>
                    <a:pt x="3035" y="10033"/>
                  </a:lnTo>
                  <a:lnTo>
                    <a:pt x="3251" y="9728"/>
                  </a:lnTo>
                  <a:lnTo>
                    <a:pt x="3251" y="9321"/>
                  </a:lnTo>
                  <a:close/>
                </a:path>
                <a:path w="13334" h="12700">
                  <a:moveTo>
                    <a:pt x="3289" y="11176"/>
                  </a:moveTo>
                  <a:lnTo>
                    <a:pt x="3162" y="10160"/>
                  </a:lnTo>
                  <a:lnTo>
                    <a:pt x="1384" y="10414"/>
                  </a:lnTo>
                  <a:lnTo>
                    <a:pt x="1384" y="11303"/>
                  </a:lnTo>
                  <a:lnTo>
                    <a:pt x="2654" y="11303"/>
                  </a:lnTo>
                  <a:lnTo>
                    <a:pt x="3289" y="11176"/>
                  </a:lnTo>
                  <a:close/>
                </a:path>
                <a:path w="13334" h="12700">
                  <a:moveTo>
                    <a:pt x="5194" y="2032"/>
                  </a:moveTo>
                  <a:lnTo>
                    <a:pt x="4432" y="0"/>
                  </a:lnTo>
                  <a:lnTo>
                    <a:pt x="3162" y="0"/>
                  </a:lnTo>
                  <a:lnTo>
                    <a:pt x="3035" y="381"/>
                  </a:lnTo>
                  <a:lnTo>
                    <a:pt x="3225" y="1041"/>
                  </a:lnTo>
                  <a:lnTo>
                    <a:pt x="3479" y="1676"/>
                  </a:lnTo>
                  <a:lnTo>
                    <a:pt x="3797" y="2286"/>
                  </a:lnTo>
                  <a:lnTo>
                    <a:pt x="4178" y="2286"/>
                  </a:lnTo>
                  <a:lnTo>
                    <a:pt x="4813" y="2413"/>
                  </a:lnTo>
                  <a:lnTo>
                    <a:pt x="4813" y="2159"/>
                  </a:lnTo>
                  <a:lnTo>
                    <a:pt x="5194" y="2032"/>
                  </a:lnTo>
                  <a:close/>
                </a:path>
                <a:path w="13334" h="12700">
                  <a:moveTo>
                    <a:pt x="7607" y="8128"/>
                  </a:moveTo>
                  <a:lnTo>
                    <a:pt x="7099" y="6604"/>
                  </a:lnTo>
                  <a:lnTo>
                    <a:pt x="5575" y="5969"/>
                  </a:lnTo>
                  <a:lnTo>
                    <a:pt x="5321" y="6477"/>
                  </a:lnTo>
                  <a:lnTo>
                    <a:pt x="6096" y="7874"/>
                  </a:lnTo>
                  <a:lnTo>
                    <a:pt x="5715" y="7874"/>
                  </a:lnTo>
                  <a:lnTo>
                    <a:pt x="5207" y="8509"/>
                  </a:lnTo>
                  <a:lnTo>
                    <a:pt x="5715" y="8216"/>
                  </a:lnTo>
                  <a:lnTo>
                    <a:pt x="6184" y="8039"/>
                  </a:lnTo>
                  <a:lnTo>
                    <a:pt x="6464" y="8509"/>
                  </a:lnTo>
                  <a:lnTo>
                    <a:pt x="6591" y="8509"/>
                  </a:lnTo>
                  <a:lnTo>
                    <a:pt x="7353" y="8763"/>
                  </a:lnTo>
                  <a:lnTo>
                    <a:pt x="7353" y="8255"/>
                  </a:lnTo>
                  <a:lnTo>
                    <a:pt x="7607" y="8128"/>
                  </a:lnTo>
                  <a:close/>
                </a:path>
                <a:path w="13334" h="12700">
                  <a:moveTo>
                    <a:pt x="8877" y="11912"/>
                  </a:moveTo>
                  <a:lnTo>
                    <a:pt x="8458" y="11912"/>
                  </a:lnTo>
                  <a:lnTo>
                    <a:pt x="8001" y="11811"/>
                  </a:lnTo>
                  <a:lnTo>
                    <a:pt x="8001" y="12573"/>
                  </a:lnTo>
                  <a:lnTo>
                    <a:pt x="8318" y="12242"/>
                  </a:lnTo>
                  <a:lnTo>
                    <a:pt x="8712" y="11976"/>
                  </a:lnTo>
                  <a:lnTo>
                    <a:pt x="8877" y="11912"/>
                  </a:lnTo>
                  <a:close/>
                </a:path>
                <a:path w="13334" h="12700">
                  <a:moveTo>
                    <a:pt x="9398" y="11811"/>
                  </a:moveTo>
                  <a:lnTo>
                    <a:pt x="9144" y="11811"/>
                  </a:lnTo>
                  <a:lnTo>
                    <a:pt x="8877" y="11912"/>
                  </a:lnTo>
                  <a:lnTo>
                    <a:pt x="9398" y="11811"/>
                  </a:lnTo>
                  <a:close/>
                </a:path>
                <a:path w="13334" h="12700">
                  <a:moveTo>
                    <a:pt x="13195" y="8128"/>
                  </a:moveTo>
                  <a:lnTo>
                    <a:pt x="12700" y="7988"/>
                  </a:lnTo>
                  <a:lnTo>
                    <a:pt x="12166" y="7988"/>
                  </a:lnTo>
                  <a:lnTo>
                    <a:pt x="11671" y="8128"/>
                  </a:lnTo>
                  <a:lnTo>
                    <a:pt x="13195" y="8128"/>
                  </a:lnTo>
                  <a:close/>
                </a:path>
              </a:pathLst>
            </a:custGeom>
            <a:solidFill>
              <a:srgbClr val="272425"/>
            </a:solidFill>
          </p:spPr>
          <p:txBody>
            <a:bodyPr wrap="square" lIns="0" tIns="0" rIns="0" bIns="0" rtlCol="0"/>
            <a:lstStyle/>
            <a:p>
              <a:endParaRPr dirty="0"/>
            </a:p>
          </p:txBody>
        </p:sp>
        <p:sp>
          <p:nvSpPr>
            <p:cNvPr id="163" name="object 163"/>
            <p:cNvSpPr/>
            <p:nvPr/>
          </p:nvSpPr>
          <p:spPr>
            <a:xfrm>
              <a:off x="7893520" y="4532401"/>
              <a:ext cx="22225" cy="17145"/>
            </a:xfrm>
            <a:custGeom>
              <a:avLst/>
              <a:gdLst/>
              <a:ahLst/>
              <a:cxnLst/>
              <a:rect l="l" t="t" r="r" b="b"/>
              <a:pathLst>
                <a:path w="22225" h="17145">
                  <a:moveTo>
                    <a:pt x="7556" y="16256"/>
                  </a:moveTo>
                  <a:lnTo>
                    <a:pt x="2781" y="14198"/>
                  </a:lnTo>
                  <a:lnTo>
                    <a:pt x="0" y="10033"/>
                  </a:lnTo>
                  <a:lnTo>
                    <a:pt x="635" y="11684"/>
                  </a:lnTo>
                  <a:lnTo>
                    <a:pt x="1905" y="13843"/>
                  </a:lnTo>
                  <a:lnTo>
                    <a:pt x="5969" y="16002"/>
                  </a:lnTo>
                  <a:lnTo>
                    <a:pt x="7556" y="16256"/>
                  </a:lnTo>
                  <a:close/>
                </a:path>
                <a:path w="22225" h="17145">
                  <a:moveTo>
                    <a:pt x="7912" y="16319"/>
                  </a:moveTo>
                  <a:lnTo>
                    <a:pt x="7556" y="16256"/>
                  </a:lnTo>
                  <a:lnTo>
                    <a:pt x="7759" y="16344"/>
                  </a:lnTo>
                  <a:lnTo>
                    <a:pt x="7912" y="16319"/>
                  </a:lnTo>
                  <a:close/>
                </a:path>
                <a:path w="22225" h="17145">
                  <a:moveTo>
                    <a:pt x="21209" y="11811"/>
                  </a:moveTo>
                  <a:lnTo>
                    <a:pt x="18935" y="14071"/>
                  </a:lnTo>
                  <a:lnTo>
                    <a:pt x="15900" y="15379"/>
                  </a:lnTo>
                  <a:lnTo>
                    <a:pt x="12700" y="15494"/>
                  </a:lnTo>
                  <a:lnTo>
                    <a:pt x="7912" y="16319"/>
                  </a:lnTo>
                  <a:lnTo>
                    <a:pt x="10668" y="16764"/>
                  </a:lnTo>
                  <a:lnTo>
                    <a:pt x="14224" y="16764"/>
                  </a:lnTo>
                  <a:lnTo>
                    <a:pt x="17653" y="15494"/>
                  </a:lnTo>
                  <a:lnTo>
                    <a:pt x="20447" y="13462"/>
                  </a:lnTo>
                  <a:lnTo>
                    <a:pt x="20447" y="12700"/>
                  </a:lnTo>
                  <a:lnTo>
                    <a:pt x="21209" y="11811"/>
                  </a:lnTo>
                  <a:close/>
                </a:path>
                <a:path w="22225" h="17145">
                  <a:moveTo>
                    <a:pt x="22098" y="7239"/>
                  </a:moveTo>
                  <a:lnTo>
                    <a:pt x="20066" y="4699"/>
                  </a:lnTo>
                  <a:lnTo>
                    <a:pt x="19075" y="3835"/>
                  </a:lnTo>
                  <a:lnTo>
                    <a:pt x="18135" y="2895"/>
                  </a:lnTo>
                  <a:lnTo>
                    <a:pt x="17272" y="1905"/>
                  </a:lnTo>
                  <a:lnTo>
                    <a:pt x="12827" y="0"/>
                  </a:lnTo>
                  <a:lnTo>
                    <a:pt x="15176" y="1600"/>
                  </a:lnTo>
                  <a:lnTo>
                    <a:pt x="17424" y="3340"/>
                  </a:lnTo>
                  <a:lnTo>
                    <a:pt x="19558" y="5207"/>
                  </a:lnTo>
                  <a:lnTo>
                    <a:pt x="20408" y="6134"/>
                  </a:lnTo>
                  <a:lnTo>
                    <a:pt x="21209" y="7112"/>
                  </a:lnTo>
                  <a:lnTo>
                    <a:pt x="21971" y="8128"/>
                  </a:lnTo>
                  <a:lnTo>
                    <a:pt x="22098" y="7239"/>
                  </a:lnTo>
                  <a:close/>
                </a:path>
              </a:pathLst>
            </a:custGeom>
            <a:solidFill>
              <a:srgbClr val="26554F"/>
            </a:solidFill>
          </p:spPr>
          <p:txBody>
            <a:bodyPr wrap="square" lIns="0" tIns="0" rIns="0" bIns="0" rtlCol="0"/>
            <a:lstStyle/>
            <a:p>
              <a:endParaRPr dirty="0"/>
            </a:p>
          </p:txBody>
        </p:sp>
        <p:sp>
          <p:nvSpPr>
            <p:cNvPr id="164" name="object 164"/>
            <p:cNvSpPr/>
            <p:nvPr/>
          </p:nvSpPr>
          <p:spPr>
            <a:xfrm>
              <a:off x="7915224" y="4529607"/>
              <a:ext cx="19050" cy="26034"/>
            </a:xfrm>
            <a:custGeom>
              <a:avLst/>
              <a:gdLst/>
              <a:ahLst/>
              <a:cxnLst/>
              <a:rect l="l" t="t" r="r" b="b"/>
              <a:pathLst>
                <a:path w="19050" h="26035">
                  <a:moveTo>
                    <a:pt x="2286" y="5207"/>
                  </a:moveTo>
                  <a:lnTo>
                    <a:pt x="2032" y="4191"/>
                  </a:lnTo>
                  <a:lnTo>
                    <a:pt x="508" y="4191"/>
                  </a:lnTo>
                  <a:lnTo>
                    <a:pt x="0" y="4191"/>
                  </a:lnTo>
                  <a:lnTo>
                    <a:pt x="635" y="5715"/>
                  </a:lnTo>
                  <a:lnTo>
                    <a:pt x="1524" y="6858"/>
                  </a:lnTo>
                  <a:lnTo>
                    <a:pt x="2286" y="7239"/>
                  </a:lnTo>
                  <a:lnTo>
                    <a:pt x="2286" y="5969"/>
                  </a:lnTo>
                  <a:lnTo>
                    <a:pt x="2247" y="5715"/>
                  </a:lnTo>
                  <a:lnTo>
                    <a:pt x="2247" y="5461"/>
                  </a:lnTo>
                  <a:lnTo>
                    <a:pt x="2286" y="5207"/>
                  </a:lnTo>
                  <a:close/>
                </a:path>
                <a:path w="19050" h="26035">
                  <a:moveTo>
                    <a:pt x="3200" y="24625"/>
                  </a:moveTo>
                  <a:lnTo>
                    <a:pt x="2794" y="24625"/>
                  </a:lnTo>
                  <a:lnTo>
                    <a:pt x="2425" y="24511"/>
                  </a:lnTo>
                  <a:lnTo>
                    <a:pt x="2933" y="24892"/>
                  </a:lnTo>
                  <a:lnTo>
                    <a:pt x="3200" y="24625"/>
                  </a:lnTo>
                  <a:close/>
                </a:path>
                <a:path w="19050" h="26035">
                  <a:moveTo>
                    <a:pt x="4711" y="23368"/>
                  </a:moveTo>
                  <a:lnTo>
                    <a:pt x="4457" y="22606"/>
                  </a:lnTo>
                  <a:lnTo>
                    <a:pt x="4584" y="22098"/>
                  </a:lnTo>
                  <a:lnTo>
                    <a:pt x="2806" y="23876"/>
                  </a:lnTo>
                  <a:lnTo>
                    <a:pt x="3695" y="23876"/>
                  </a:lnTo>
                  <a:lnTo>
                    <a:pt x="3695" y="24130"/>
                  </a:lnTo>
                  <a:lnTo>
                    <a:pt x="3200" y="24625"/>
                  </a:lnTo>
                  <a:lnTo>
                    <a:pt x="3568" y="24511"/>
                  </a:lnTo>
                  <a:lnTo>
                    <a:pt x="4203" y="24511"/>
                  </a:lnTo>
                  <a:lnTo>
                    <a:pt x="4711" y="23368"/>
                  </a:lnTo>
                  <a:close/>
                </a:path>
                <a:path w="19050" h="26035">
                  <a:moveTo>
                    <a:pt x="6604" y="0"/>
                  </a:moveTo>
                  <a:lnTo>
                    <a:pt x="6223" y="0"/>
                  </a:lnTo>
                  <a:lnTo>
                    <a:pt x="6591" y="317"/>
                  </a:lnTo>
                  <a:lnTo>
                    <a:pt x="6604" y="0"/>
                  </a:lnTo>
                  <a:close/>
                </a:path>
                <a:path w="19050" h="26035">
                  <a:moveTo>
                    <a:pt x="8382" y="2794"/>
                  </a:moveTo>
                  <a:lnTo>
                    <a:pt x="7747" y="1651"/>
                  </a:lnTo>
                  <a:lnTo>
                    <a:pt x="7302" y="1041"/>
                  </a:lnTo>
                  <a:lnTo>
                    <a:pt x="6794" y="495"/>
                  </a:lnTo>
                  <a:lnTo>
                    <a:pt x="6591" y="317"/>
                  </a:lnTo>
                  <a:lnTo>
                    <a:pt x="6591" y="1651"/>
                  </a:lnTo>
                  <a:lnTo>
                    <a:pt x="6223" y="1333"/>
                  </a:lnTo>
                  <a:lnTo>
                    <a:pt x="5562" y="889"/>
                  </a:lnTo>
                  <a:lnTo>
                    <a:pt x="4838" y="635"/>
                  </a:lnTo>
                  <a:lnTo>
                    <a:pt x="4584" y="635"/>
                  </a:lnTo>
                  <a:lnTo>
                    <a:pt x="5346" y="2032"/>
                  </a:lnTo>
                  <a:lnTo>
                    <a:pt x="5600" y="2794"/>
                  </a:lnTo>
                  <a:lnTo>
                    <a:pt x="6743" y="3556"/>
                  </a:lnTo>
                  <a:lnTo>
                    <a:pt x="6946" y="3200"/>
                  </a:lnTo>
                  <a:lnTo>
                    <a:pt x="7112" y="3302"/>
                  </a:lnTo>
                  <a:lnTo>
                    <a:pt x="8382" y="2794"/>
                  </a:lnTo>
                  <a:close/>
                </a:path>
                <a:path w="19050" h="26035">
                  <a:moveTo>
                    <a:pt x="12331" y="22987"/>
                  </a:moveTo>
                  <a:lnTo>
                    <a:pt x="10299" y="22733"/>
                  </a:lnTo>
                  <a:lnTo>
                    <a:pt x="10299" y="22860"/>
                  </a:lnTo>
                  <a:lnTo>
                    <a:pt x="10172" y="23749"/>
                  </a:lnTo>
                  <a:lnTo>
                    <a:pt x="9931" y="24549"/>
                  </a:lnTo>
                  <a:lnTo>
                    <a:pt x="9588" y="25311"/>
                  </a:lnTo>
                  <a:lnTo>
                    <a:pt x="9156" y="26035"/>
                  </a:lnTo>
                  <a:lnTo>
                    <a:pt x="9664" y="26035"/>
                  </a:lnTo>
                  <a:lnTo>
                    <a:pt x="10337" y="25742"/>
                  </a:lnTo>
                  <a:lnTo>
                    <a:pt x="10922" y="25260"/>
                  </a:lnTo>
                  <a:lnTo>
                    <a:pt x="11315" y="24638"/>
                  </a:lnTo>
                  <a:lnTo>
                    <a:pt x="12077" y="23622"/>
                  </a:lnTo>
                  <a:lnTo>
                    <a:pt x="12331" y="22987"/>
                  </a:lnTo>
                  <a:close/>
                </a:path>
                <a:path w="19050" h="26035">
                  <a:moveTo>
                    <a:pt x="14122" y="1397"/>
                  </a:moveTo>
                  <a:lnTo>
                    <a:pt x="14109" y="1270"/>
                  </a:lnTo>
                  <a:lnTo>
                    <a:pt x="13728" y="1270"/>
                  </a:lnTo>
                  <a:lnTo>
                    <a:pt x="14122" y="1397"/>
                  </a:lnTo>
                  <a:close/>
                </a:path>
                <a:path w="19050" h="26035">
                  <a:moveTo>
                    <a:pt x="14871" y="4572"/>
                  </a:moveTo>
                  <a:lnTo>
                    <a:pt x="14795" y="2019"/>
                  </a:lnTo>
                  <a:lnTo>
                    <a:pt x="14351" y="1473"/>
                  </a:lnTo>
                  <a:lnTo>
                    <a:pt x="14122" y="1397"/>
                  </a:lnTo>
                  <a:lnTo>
                    <a:pt x="14109" y="3937"/>
                  </a:lnTo>
                  <a:lnTo>
                    <a:pt x="14871" y="4572"/>
                  </a:lnTo>
                  <a:close/>
                </a:path>
                <a:path w="19050" h="26035">
                  <a:moveTo>
                    <a:pt x="16002" y="1778"/>
                  </a:moveTo>
                  <a:lnTo>
                    <a:pt x="15621" y="1778"/>
                  </a:lnTo>
                  <a:lnTo>
                    <a:pt x="16002" y="2209"/>
                  </a:lnTo>
                  <a:lnTo>
                    <a:pt x="16002" y="1778"/>
                  </a:lnTo>
                  <a:close/>
                </a:path>
                <a:path w="19050" h="26035">
                  <a:moveTo>
                    <a:pt x="16167" y="25019"/>
                  </a:moveTo>
                  <a:lnTo>
                    <a:pt x="15748" y="25527"/>
                  </a:lnTo>
                  <a:lnTo>
                    <a:pt x="16129" y="25400"/>
                  </a:lnTo>
                  <a:lnTo>
                    <a:pt x="16167" y="25019"/>
                  </a:lnTo>
                  <a:close/>
                </a:path>
                <a:path w="19050" h="26035">
                  <a:moveTo>
                    <a:pt x="16637" y="3556"/>
                  </a:moveTo>
                  <a:lnTo>
                    <a:pt x="16421" y="2895"/>
                  </a:lnTo>
                  <a:lnTo>
                    <a:pt x="16078" y="2298"/>
                  </a:lnTo>
                  <a:lnTo>
                    <a:pt x="16002" y="4191"/>
                  </a:lnTo>
                  <a:lnTo>
                    <a:pt x="16637" y="5080"/>
                  </a:lnTo>
                  <a:lnTo>
                    <a:pt x="16637" y="3556"/>
                  </a:lnTo>
                  <a:close/>
                </a:path>
                <a:path w="19050" h="26035">
                  <a:moveTo>
                    <a:pt x="17792" y="24726"/>
                  </a:moveTo>
                  <a:lnTo>
                    <a:pt x="17538" y="25146"/>
                  </a:lnTo>
                  <a:lnTo>
                    <a:pt x="17792" y="25146"/>
                  </a:lnTo>
                  <a:lnTo>
                    <a:pt x="17792" y="24726"/>
                  </a:lnTo>
                  <a:close/>
                </a:path>
                <a:path w="19050" h="26035">
                  <a:moveTo>
                    <a:pt x="18554" y="21717"/>
                  </a:moveTo>
                  <a:lnTo>
                    <a:pt x="18097" y="21983"/>
                  </a:lnTo>
                  <a:lnTo>
                    <a:pt x="17805" y="22466"/>
                  </a:lnTo>
                  <a:lnTo>
                    <a:pt x="17792" y="22707"/>
                  </a:lnTo>
                  <a:lnTo>
                    <a:pt x="16129" y="22225"/>
                  </a:lnTo>
                  <a:lnTo>
                    <a:pt x="16256" y="22479"/>
                  </a:lnTo>
                  <a:lnTo>
                    <a:pt x="16167" y="25019"/>
                  </a:lnTo>
                  <a:lnTo>
                    <a:pt x="16916" y="24130"/>
                  </a:lnTo>
                  <a:lnTo>
                    <a:pt x="17018" y="23241"/>
                  </a:lnTo>
                  <a:lnTo>
                    <a:pt x="17792" y="22796"/>
                  </a:lnTo>
                  <a:lnTo>
                    <a:pt x="17792" y="24726"/>
                  </a:lnTo>
                  <a:lnTo>
                    <a:pt x="17932" y="24498"/>
                  </a:lnTo>
                  <a:lnTo>
                    <a:pt x="18275" y="23812"/>
                  </a:lnTo>
                  <a:lnTo>
                    <a:pt x="18554" y="23114"/>
                  </a:lnTo>
                  <a:lnTo>
                    <a:pt x="18554" y="21717"/>
                  </a:lnTo>
                  <a:close/>
                </a:path>
              </a:pathLst>
            </a:custGeom>
            <a:solidFill>
              <a:srgbClr val="272425"/>
            </a:solidFill>
          </p:spPr>
          <p:txBody>
            <a:bodyPr wrap="square" lIns="0" tIns="0" rIns="0" bIns="0" rtlCol="0"/>
            <a:lstStyle/>
            <a:p>
              <a:endParaRPr dirty="0"/>
            </a:p>
          </p:txBody>
        </p:sp>
        <p:sp>
          <p:nvSpPr>
            <p:cNvPr id="165" name="object 165"/>
            <p:cNvSpPr/>
            <p:nvPr/>
          </p:nvSpPr>
          <p:spPr>
            <a:xfrm>
              <a:off x="7914373" y="4532101"/>
              <a:ext cx="31115" cy="22225"/>
            </a:xfrm>
            <a:custGeom>
              <a:avLst/>
              <a:gdLst/>
              <a:ahLst/>
              <a:cxnLst/>
              <a:rect l="l" t="t" r="r" b="b"/>
              <a:pathLst>
                <a:path w="31115" h="22225">
                  <a:moveTo>
                    <a:pt x="11036" y="0"/>
                  </a:moveTo>
                  <a:lnTo>
                    <a:pt x="8229" y="38"/>
                  </a:lnTo>
                  <a:lnTo>
                    <a:pt x="3911" y="927"/>
                  </a:lnTo>
                  <a:lnTo>
                    <a:pt x="101" y="9182"/>
                  </a:lnTo>
                  <a:lnTo>
                    <a:pt x="101" y="12738"/>
                  </a:lnTo>
                  <a:lnTo>
                    <a:pt x="0" y="16700"/>
                  </a:lnTo>
                  <a:lnTo>
                    <a:pt x="2590" y="20091"/>
                  </a:lnTo>
                  <a:lnTo>
                    <a:pt x="6324" y="20993"/>
                  </a:lnTo>
                  <a:lnTo>
                    <a:pt x="10807" y="21932"/>
                  </a:lnTo>
                  <a:lnTo>
                    <a:pt x="15468" y="21450"/>
                  </a:lnTo>
                  <a:lnTo>
                    <a:pt x="19659" y="19596"/>
                  </a:lnTo>
                  <a:lnTo>
                    <a:pt x="21907" y="18122"/>
                  </a:lnTo>
                  <a:lnTo>
                    <a:pt x="23710" y="16052"/>
                  </a:lnTo>
                  <a:lnTo>
                    <a:pt x="24866" y="13627"/>
                  </a:lnTo>
                  <a:lnTo>
                    <a:pt x="26263" y="11722"/>
                  </a:lnTo>
                  <a:lnTo>
                    <a:pt x="30581" y="3213"/>
                  </a:lnTo>
                  <a:lnTo>
                    <a:pt x="25120" y="4610"/>
                  </a:lnTo>
                  <a:lnTo>
                    <a:pt x="23812" y="4851"/>
                  </a:lnTo>
                  <a:lnTo>
                    <a:pt x="22491" y="4851"/>
                  </a:lnTo>
                  <a:lnTo>
                    <a:pt x="19532" y="4356"/>
                  </a:lnTo>
                  <a:lnTo>
                    <a:pt x="18770" y="2832"/>
                  </a:lnTo>
                  <a:lnTo>
                    <a:pt x="16357" y="1816"/>
                  </a:lnTo>
                  <a:lnTo>
                    <a:pt x="13817" y="596"/>
                  </a:lnTo>
                  <a:lnTo>
                    <a:pt x="11036" y="0"/>
                  </a:lnTo>
                  <a:close/>
                </a:path>
              </a:pathLst>
            </a:custGeom>
            <a:solidFill>
              <a:srgbClr val="93BCBC"/>
            </a:solidFill>
          </p:spPr>
          <p:txBody>
            <a:bodyPr wrap="square" lIns="0" tIns="0" rIns="0" bIns="0" rtlCol="0"/>
            <a:lstStyle/>
            <a:p>
              <a:endParaRPr dirty="0"/>
            </a:p>
          </p:txBody>
        </p:sp>
        <p:sp>
          <p:nvSpPr>
            <p:cNvPr id="166" name="object 166"/>
            <p:cNvSpPr/>
            <p:nvPr/>
          </p:nvSpPr>
          <p:spPr>
            <a:xfrm>
              <a:off x="7914335" y="4531885"/>
              <a:ext cx="31750" cy="22225"/>
            </a:xfrm>
            <a:custGeom>
              <a:avLst/>
              <a:gdLst/>
              <a:ahLst/>
              <a:cxnLst/>
              <a:rect l="l" t="t" r="r" b="b"/>
              <a:pathLst>
                <a:path w="31750" h="22225">
                  <a:moveTo>
                    <a:pt x="12" y="13208"/>
                  </a:moveTo>
                  <a:lnTo>
                    <a:pt x="9270" y="22009"/>
                  </a:lnTo>
                  <a:lnTo>
                    <a:pt x="12090" y="22009"/>
                  </a:lnTo>
                  <a:lnTo>
                    <a:pt x="16662" y="21323"/>
                  </a:lnTo>
                  <a:lnTo>
                    <a:pt x="8851" y="21297"/>
                  </a:lnTo>
                  <a:lnTo>
                    <a:pt x="6108" y="20955"/>
                  </a:lnTo>
                  <a:lnTo>
                    <a:pt x="4495" y="20599"/>
                  </a:lnTo>
                  <a:lnTo>
                    <a:pt x="3060" y="19710"/>
                  </a:lnTo>
                  <a:lnTo>
                    <a:pt x="2021" y="18389"/>
                  </a:lnTo>
                  <a:lnTo>
                    <a:pt x="761" y="16979"/>
                  </a:lnTo>
                  <a:lnTo>
                    <a:pt x="127" y="15354"/>
                  </a:lnTo>
                  <a:lnTo>
                    <a:pt x="12" y="13208"/>
                  </a:lnTo>
                  <a:close/>
                </a:path>
                <a:path w="31750" h="22225">
                  <a:moveTo>
                    <a:pt x="30556" y="3937"/>
                  </a:moveTo>
                  <a:lnTo>
                    <a:pt x="29603" y="3937"/>
                  </a:lnTo>
                  <a:lnTo>
                    <a:pt x="25666" y="11684"/>
                  </a:lnTo>
                  <a:lnTo>
                    <a:pt x="24269" y="13589"/>
                  </a:lnTo>
                  <a:lnTo>
                    <a:pt x="11620" y="21297"/>
                  </a:lnTo>
                  <a:lnTo>
                    <a:pt x="16735" y="21297"/>
                  </a:lnTo>
                  <a:lnTo>
                    <a:pt x="25158" y="13716"/>
                  </a:lnTo>
                  <a:lnTo>
                    <a:pt x="26682" y="11684"/>
                  </a:lnTo>
                  <a:lnTo>
                    <a:pt x="30556" y="3937"/>
                  </a:lnTo>
                  <a:close/>
                </a:path>
                <a:path w="31750" h="22225">
                  <a:moveTo>
                    <a:pt x="370" y="11197"/>
                  </a:moveTo>
                  <a:lnTo>
                    <a:pt x="245" y="11684"/>
                  </a:lnTo>
                  <a:lnTo>
                    <a:pt x="139" y="12954"/>
                  </a:lnTo>
                  <a:lnTo>
                    <a:pt x="266" y="12573"/>
                  </a:lnTo>
                  <a:lnTo>
                    <a:pt x="370" y="11197"/>
                  </a:lnTo>
                  <a:close/>
                </a:path>
                <a:path w="31750" h="22225">
                  <a:moveTo>
                    <a:pt x="12331" y="0"/>
                  </a:moveTo>
                  <a:lnTo>
                    <a:pt x="8521" y="0"/>
                  </a:lnTo>
                  <a:lnTo>
                    <a:pt x="7315" y="266"/>
                  </a:lnTo>
                  <a:lnTo>
                    <a:pt x="6210" y="876"/>
                  </a:lnTo>
                  <a:lnTo>
                    <a:pt x="5216" y="1905"/>
                  </a:lnTo>
                  <a:lnTo>
                    <a:pt x="3759" y="3327"/>
                  </a:lnTo>
                  <a:lnTo>
                    <a:pt x="2509" y="5207"/>
                  </a:lnTo>
                  <a:lnTo>
                    <a:pt x="1663" y="7239"/>
                  </a:lnTo>
                  <a:lnTo>
                    <a:pt x="876" y="8915"/>
                  </a:lnTo>
                  <a:lnTo>
                    <a:pt x="406" y="10718"/>
                  </a:lnTo>
                  <a:lnTo>
                    <a:pt x="370" y="11197"/>
                  </a:lnTo>
                  <a:lnTo>
                    <a:pt x="457" y="10858"/>
                  </a:lnTo>
                  <a:lnTo>
                    <a:pt x="901" y="9906"/>
                  </a:lnTo>
                  <a:lnTo>
                    <a:pt x="1473" y="7886"/>
                  </a:lnTo>
                  <a:lnTo>
                    <a:pt x="2412" y="5981"/>
                  </a:lnTo>
                  <a:lnTo>
                    <a:pt x="3695" y="4318"/>
                  </a:lnTo>
                  <a:lnTo>
                    <a:pt x="4622" y="2755"/>
                  </a:lnTo>
                  <a:lnTo>
                    <a:pt x="6134" y="1612"/>
                  </a:lnTo>
                  <a:lnTo>
                    <a:pt x="7886" y="1143"/>
                  </a:lnTo>
                  <a:lnTo>
                    <a:pt x="9067" y="914"/>
                  </a:lnTo>
                  <a:lnTo>
                    <a:pt x="15688" y="914"/>
                  </a:lnTo>
                  <a:lnTo>
                    <a:pt x="15354" y="762"/>
                  </a:lnTo>
                  <a:lnTo>
                    <a:pt x="13868" y="292"/>
                  </a:lnTo>
                  <a:lnTo>
                    <a:pt x="12331" y="0"/>
                  </a:lnTo>
                  <a:close/>
                </a:path>
                <a:path w="31750" h="22225">
                  <a:moveTo>
                    <a:pt x="15688" y="914"/>
                  </a:moveTo>
                  <a:lnTo>
                    <a:pt x="10274" y="914"/>
                  </a:lnTo>
                  <a:lnTo>
                    <a:pt x="13017" y="1435"/>
                  </a:lnTo>
                  <a:lnTo>
                    <a:pt x="14554" y="1905"/>
                  </a:lnTo>
                  <a:lnTo>
                    <a:pt x="16014" y="2540"/>
                  </a:lnTo>
                  <a:lnTo>
                    <a:pt x="16929" y="2971"/>
                  </a:lnTo>
                  <a:lnTo>
                    <a:pt x="17792" y="3530"/>
                  </a:lnTo>
                  <a:lnTo>
                    <a:pt x="18554" y="4191"/>
                  </a:lnTo>
                  <a:lnTo>
                    <a:pt x="19824" y="5143"/>
                  </a:lnTo>
                  <a:lnTo>
                    <a:pt x="21437" y="5511"/>
                  </a:lnTo>
                  <a:lnTo>
                    <a:pt x="22999" y="5207"/>
                  </a:lnTo>
                  <a:lnTo>
                    <a:pt x="24951" y="5194"/>
                  </a:lnTo>
                  <a:lnTo>
                    <a:pt x="28193" y="4318"/>
                  </a:lnTo>
                  <a:lnTo>
                    <a:pt x="22275" y="4318"/>
                  </a:lnTo>
                  <a:lnTo>
                    <a:pt x="20853" y="4038"/>
                  </a:lnTo>
                  <a:lnTo>
                    <a:pt x="20154" y="3683"/>
                  </a:lnTo>
                  <a:lnTo>
                    <a:pt x="18719" y="2463"/>
                  </a:lnTo>
                  <a:lnTo>
                    <a:pt x="17779" y="1866"/>
                  </a:lnTo>
                  <a:lnTo>
                    <a:pt x="15688" y="914"/>
                  </a:lnTo>
                  <a:close/>
                </a:path>
                <a:path w="31750" h="22225">
                  <a:moveTo>
                    <a:pt x="31254" y="2540"/>
                  </a:moveTo>
                  <a:lnTo>
                    <a:pt x="25285" y="4191"/>
                  </a:lnTo>
                  <a:lnTo>
                    <a:pt x="23634" y="4191"/>
                  </a:lnTo>
                  <a:lnTo>
                    <a:pt x="22961" y="4318"/>
                  </a:lnTo>
                  <a:lnTo>
                    <a:pt x="28193" y="4318"/>
                  </a:lnTo>
                  <a:lnTo>
                    <a:pt x="29603" y="3937"/>
                  </a:lnTo>
                  <a:lnTo>
                    <a:pt x="30556" y="3937"/>
                  </a:lnTo>
                  <a:lnTo>
                    <a:pt x="31254" y="2540"/>
                  </a:lnTo>
                  <a:close/>
                </a:path>
              </a:pathLst>
            </a:custGeom>
            <a:solidFill>
              <a:srgbClr val="26554F"/>
            </a:solidFill>
          </p:spPr>
          <p:txBody>
            <a:bodyPr wrap="square" lIns="0" tIns="0" rIns="0" bIns="0" rtlCol="0"/>
            <a:lstStyle/>
            <a:p>
              <a:endParaRPr dirty="0"/>
            </a:p>
          </p:txBody>
        </p:sp>
        <p:sp>
          <p:nvSpPr>
            <p:cNvPr id="167" name="object 167"/>
            <p:cNvSpPr/>
            <p:nvPr/>
          </p:nvSpPr>
          <p:spPr>
            <a:xfrm>
              <a:off x="7915489" y="4535187"/>
              <a:ext cx="25400" cy="17780"/>
            </a:xfrm>
            <a:custGeom>
              <a:avLst/>
              <a:gdLst/>
              <a:ahLst/>
              <a:cxnLst/>
              <a:rect l="l" t="t" r="r" b="b"/>
              <a:pathLst>
                <a:path w="25400" h="17779">
                  <a:moveTo>
                    <a:pt x="10922" y="0"/>
                  </a:moveTo>
                  <a:lnTo>
                    <a:pt x="7239" y="1016"/>
                  </a:lnTo>
                  <a:lnTo>
                    <a:pt x="3136" y="1638"/>
                  </a:lnTo>
                  <a:lnTo>
                    <a:pt x="76" y="5118"/>
                  </a:lnTo>
                  <a:lnTo>
                    <a:pt x="0" y="9271"/>
                  </a:lnTo>
                  <a:lnTo>
                    <a:pt x="0" y="14224"/>
                  </a:lnTo>
                  <a:lnTo>
                    <a:pt x="762" y="14097"/>
                  </a:lnTo>
                  <a:lnTo>
                    <a:pt x="2286" y="16637"/>
                  </a:lnTo>
                  <a:lnTo>
                    <a:pt x="9652" y="17780"/>
                  </a:lnTo>
                  <a:lnTo>
                    <a:pt x="14097" y="17018"/>
                  </a:lnTo>
                  <a:lnTo>
                    <a:pt x="17653" y="16129"/>
                  </a:lnTo>
                  <a:lnTo>
                    <a:pt x="20828" y="13462"/>
                  </a:lnTo>
                  <a:lnTo>
                    <a:pt x="22606" y="11430"/>
                  </a:lnTo>
                  <a:lnTo>
                    <a:pt x="25146" y="7112"/>
                  </a:lnTo>
                  <a:lnTo>
                    <a:pt x="24714" y="7480"/>
                  </a:lnTo>
                  <a:lnTo>
                    <a:pt x="24180" y="7696"/>
                  </a:lnTo>
                  <a:lnTo>
                    <a:pt x="23622" y="7747"/>
                  </a:lnTo>
                  <a:lnTo>
                    <a:pt x="10922" y="0"/>
                  </a:lnTo>
                  <a:close/>
                </a:path>
              </a:pathLst>
            </a:custGeom>
            <a:solidFill>
              <a:srgbClr val="3C8386"/>
            </a:solidFill>
          </p:spPr>
          <p:txBody>
            <a:bodyPr wrap="square" lIns="0" tIns="0" rIns="0" bIns="0" rtlCol="0"/>
            <a:lstStyle/>
            <a:p>
              <a:endParaRPr dirty="0"/>
            </a:p>
          </p:txBody>
        </p:sp>
        <p:sp>
          <p:nvSpPr>
            <p:cNvPr id="168" name="object 168"/>
            <p:cNvSpPr/>
            <p:nvPr/>
          </p:nvSpPr>
          <p:spPr>
            <a:xfrm>
              <a:off x="7919212" y="4535957"/>
              <a:ext cx="15240" cy="14604"/>
            </a:xfrm>
            <a:custGeom>
              <a:avLst/>
              <a:gdLst/>
              <a:ahLst/>
              <a:cxnLst/>
              <a:rect l="l" t="t" r="r" b="b"/>
              <a:pathLst>
                <a:path w="15240" h="14604">
                  <a:moveTo>
                    <a:pt x="2362" y="5461"/>
                  </a:moveTo>
                  <a:lnTo>
                    <a:pt x="1219" y="5461"/>
                  </a:lnTo>
                  <a:lnTo>
                    <a:pt x="495" y="5588"/>
                  </a:lnTo>
                  <a:lnTo>
                    <a:pt x="0" y="6261"/>
                  </a:lnTo>
                  <a:lnTo>
                    <a:pt x="76" y="6985"/>
                  </a:lnTo>
                  <a:lnTo>
                    <a:pt x="101" y="7264"/>
                  </a:lnTo>
                  <a:lnTo>
                    <a:pt x="241" y="7886"/>
                  </a:lnTo>
                  <a:lnTo>
                    <a:pt x="863" y="8267"/>
                  </a:lnTo>
                  <a:lnTo>
                    <a:pt x="1473" y="8128"/>
                  </a:lnTo>
                  <a:lnTo>
                    <a:pt x="2362" y="8128"/>
                  </a:lnTo>
                  <a:lnTo>
                    <a:pt x="2362" y="6350"/>
                  </a:lnTo>
                  <a:lnTo>
                    <a:pt x="2362" y="5461"/>
                  </a:lnTo>
                  <a:close/>
                </a:path>
                <a:path w="15240" h="14604">
                  <a:moveTo>
                    <a:pt x="4343" y="12852"/>
                  </a:moveTo>
                  <a:lnTo>
                    <a:pt x="4267" y="12192"/>
                  </a:lnTo>
                  <a:lnTo>
                    <a:pt x="4267" y="10922"/>
                  </a:lnTo>
                  <a:lnTo>
                    <a:pt x="3251" y="10922"/>
                  </a:lnTo>
                  <a:lnTo>
                    <a:pt x="2616" y="11150"/>
                  </a:lnTo>
                  <a:lnTo>
                    <a:pt x="2197" y="11772"/>
                  </a:lnTo>
                  <a:lnTo>
                    <a:pt x="2235" y="12446"/>
                  </a:lnTo>
                  <a:lnTo>
                    <a:pt x="2235" y="13144"/>
                  </a:lnTo>
                  <a:lnTo>
                    <a:pt x="2692" y="13589"/>
                  </a:lnTo>
                  <a:lnTo>
                    <a:pt x="3251" y="13589"/>
                  </a:lnTo>
                  <a:lnTo>
                    <a:pt x="3898" y="13462"/>
                  </a:lnTo>
                  <a:lnTo>
                    <a:pt x="4343" y="12852"/>
                  </a:lnTo>
                  <a:close/>
                </a:path>
                <a:path w="15240" h="14604">
                  <a:moveTo>
                    <a:pt x="6438" y="0"/>
                  </a:moveTo>
                  <a:lnTo>
                    <a:pt x="3644" y="254"/>
                  </a:lnTo>
                  <a:lnTo>
                    <a:pt x="3644" y="1397"/>
                  </a:lnTo>
                  <a:lnTo>
                    <a:pt x="3644" y="1524"/>
                  </a:lnTo>
                  <a:lnTo>
                    <a:pt x="3721" y="2222"/>
                  </a:lnTo>
                  <a:lnTo>
                    <a:pt x="4343" y="2743"/>
                  </a:lnTo>
                  <a:lnTo>
                    <a:pt x="5041" y="2667"/>
                  </a:lnTo>
                  <a:lnTo>
                    <a:pt x="5727" y="2489"/>
                  </a:lnTo>
                  <a:lnTo>
                    <a:pt x="6210" y="1854"/>
                  </a:lnTo>
                  <a:lnTo>
                    <a:pt x="6184" y="1143"/>
                  </a:lnTo>
                  <a:lnTo>
                    <a:pt x="6184" y="127"/>
                  </a:lnTo>
                  <a:lnTo>
                    <a:pt x="6438" y="0"/>
                  </a:lnTo>
                  <a:close/>
                </a:path>
                <a:path w="15240" h="14604">
                  <a:moveTo>
                    <a:pt x="11264" y="12001"/>
                  </a:moveTo>
                  <a:lnTo>
                    <a:pt x="10693" y="11430"/>
                  </a:lnTo>
                  <a:lnTo>
                    <a:pt x="9994" y="11430"/>
                  </a:lnTo>
                  <a:lnTo>
                    <a:pt x="9334" y="11645"/>
                  </a:lnTo>
                  <a:lnTo>
                    <a:pt x="8877" y="12255"/>
                  </a:lnTo>
                  <a:lnTo>
                    <a:pt x="8851" y="12954"/>
                  </a:lnTo>
                  <a:lnTo>
                    <a:pt x="8851" y="14097"/>
                  </a:lnTo>
                  <a:lnTo>
                    <a:pt x="9994" y="14097"/>
                  </a:lnTo>
                  <a:lnTo>
                    <a:pt x="10718" y="14033"/>
                  </a:lnTo>
                  <a:lnTo>
                    <a:pt x="11264" y="13423"/>
                  </a:lnTo>
                  <a:lnTo>
                    <a:pt x="11264" y="12001"/>
                  </a:lnTo>
                  <a:close/>
                </a:path>
                <a:path w="15240" h="14604">
                  <a:moveTo>
                    <a:pt x="13030" y="2032"/>
                  </a:moveTo>
                  <a:lnTo>
                    <a:pt x="11887" y="2032"/>
                  </a:lnTo>
                  <a:lnTo>
                    <a:pt x="11252" y="2260"/>
                  </a:lnTo>
                  <a:lnTo>
                    <a:pt x="10833" y="2882"/>
                  </a:lnTo>
                  <a:lnTo>
                    <a:pt x="10871" y="3556"/>
                  </a:lnTo>
                  <a:lnTo>
                    <a:pt x="10871" y="4572"/>
                  </a:lnTo>
                  <a:lnTo>
                    <a:pt x="11887" y="4572"/>
                  </a:lnTo>
                  <a:lnTo>
                    <a:pt x="12534" y="4406"/>
                  </a:lnTo>
                  <a:lnTo>
                    <a:pt x="12992" y="3835"/>
                  </a:lnTo>
                  <a:lnTo>
                    <a:pt x="13030" y="3175"/>
                  </a:lnTo>
                  <a:lnTo>
                    <a:pt x="13030" y="2032"/>
                  </a:lnTo>
                  <a:close/>
                </a:path>
                <a:path w="15240" h="14604">
                  <a:moveTo>
                    <a:pt x="15201" y="7112"/>
                  </a:moveTo>
                  <a:lnTo>
                    <a:pt x="13931" y="7112"/>
                  </a:lnTo>
                  <a:lnTo>
                    <a:pt x="13208" y="7391"/>
                  </a:lnTo>
                  <a:lnTo>
                    <a:pt x="12738" y="8115"/>
                  </a:lnTo>
                  <a:lnTo>
                    <a:pt x="12788" y="8890"/>
                  </a:lnTo>
                  <a:lnTo>
                    <a:pt x="12865" y="9664"/>
                  </a:lnTo>
                  <a:lnTo>
                    <a:pt x="13550" y="10236"/>
                  </a:lnTo>
                  <a:lnTo>
                    <a:pt x="14312" y="10160"/>
                  </a:lnTo>
                  <a:lnTo>
                    <a:pt x="15201" y="10033"/>
                  </a:lnTo>
                  <a:lnTo>
                    <a:pt x="15201" y="7112"/>
                  </a:lnTo>
                  <a:close/>
                </a:path>
              </a:pathLst>
            </a:custGeom>
            <a:solidFill>
              <a:srgbClr val="26554F"/>
            </a:solidFill>
          </p:spPr>
          <p:txBody>
            <a:bodyPr wrap="square" lIns="0" tIns="0" rIns="0" bIns="0" rtlCol="0"/>
            <a:lstStyle/>
            <a:p>
              <a:endParaRPr dirty="0"/>
            </a:p>
          </p:txBody>
        </p:sp>
        <p:sp>
          <p:nvSpPr>
            <p:cNvPr id="169" name="object 169"/>
            <p:cNvSpPr/>
            <p:nvPr/>
          </p:nvSpPr>
          <p:spPr>
            <a:xfrm>
              <a:off x="7919212" y="4536211"/>
              <a:ext cx="13335" cy="7620"/>
            </a:xfrm>
            <a:custGeom>
              <a:avLst/>
              <a:gdLst/>
              <a:ahLst/>
              <a:cxnLst/>
              <a:rect l="l" t="t" r="r" b="b"/>
              <a:pathLst>
                <a:path w="13334" h="7620">
                  <a:moveTo>
                    <a:pt x="2387" y="6680"/>
                  </a:moveTo>
                  <a:lnTo>
                    <a:pt x="2362" y="5969"/>
                  </a:lnTo>
                  <a:lnTo>
                    <a:pt x="2362" y="5080"/>
                  </a:lnTo>
                  <a:lnTo>
                    <a:pt x="1219" y="5080"/>
                  </a:lnTo>
                  <a:lnTo>
                    <a:pt x="1041" y="5067"/>
                  </a:lnTo>
                  <a:lnTo>
                    <a:pt x="393" y="5156"/>
                  </a:lnTo>
                  <a:lnTo>
                    <a:pt x="0" y="5664"/>
                  </a:lnTo>
                  <a:lnTo>
                    <a:pt x="76" y="6223"/>
                  </a:lnTo>
                  <a:lnTo>
                    <a:pt x="76" y="6883"/>
                  </a:lnTo>
                  <a:lnTo>
                    <a:pt x="571" y="7429"/>
                  </a:lnTo>
                  <a:lnTo>
                    <a:pt x="1219" y="7493"/>
                  </a:lnTo>
                  <a:lnTo>
                    <a:pt x="1905" y="7315"/>
                  </a:lnTo>
                  <a:lnTo>
                    <a:pt x="2387" y="6680"/>
                  </a:lnTo>
                  <a:close/>
                </a:path>
                <a:path w="13334" h="7620">
                  <a:moveTo>
                    <a:pt x="5930" y="0"/>
                  </a:moveTo>
                  <a:lnTo>
                    <a:pt x="4787" y="0"/>
                  </a:lnTo>
                  <a:lnTo>
                    <a:pt x="4076" y="76"/>
                  </a:lnTo>
                  <a:lnTo>
                    <a:pt x="3568" y="698"/>
                  </a:lnTo>
                  <a:lnTo>
                    <a:pt x="3644" y="1397"/>
                  </a:lnTo>
                  <a:lnTo>
                    <a:pt x="3810" y="2171"/>
                  </a:lnTo>
                  <a:lnTo>
                    <a:pt x="4432" y="2552"/>
                  </a:lnTo>
                  <a:lnTo>
                    <a:pt x="5041" y="2413"/>
                  </a:lnTo>
                  <a:lnTo>
                    <a:pt x="5930" y="2413"/>
                  </a:lnTo>
                  <a:lnTo>
                    <a:pt x="5930" y="1143"/>
                  </a:lnTo>
                  <a:lnTo>
                    <a:pt x="5930" y="0"/>
                  </a:lnTo>
                  <a:close/>
                </a:path>
                <a:path w="13334" h="7620">
                  <a:moveTo>
                    <a:pt x="12801" y="2451"/>
                  </a:moveTo>
                  <a:lnTo>
                    <a:pt x="12788" y="1917"/>
                  </a:lnTo>
                  <a:lnTo>
                    <a:pt x="12395" y="1524"/>
                  </a:lnTo>
                  <a:lnTo>
                    <a:pt x="11899" y="1524"/>
                  </a:lnTo>
                  <a:lnTo>
                    <a:pt x="11226" y="1651"/>
                  </a:lnTo>
                  <a:lnTo>
                    <a:pt x="10744" y="2235"/>
                  </a:lnTo>
                  <a:lnTo>
                    <a:pt x="10756" y="3022"/>
                  </a:lnTo>
                  <a:lnTo>
                    <a:pt x="10934" y="3683"/>
                  </a:lnTo>
                  <a:lnTo>
                    <a:pt x="11430" y="3949"/>
                  </a:lnTo>
                  <a:lnTo>
                    <a:pt x="11899" y="3810"/>
                  </a:lnTo>
                  <a:lnTo>
                    <a:pt x="12788" y="3810"/>
                  </a:lnTo>
                  <a:lnTo>
                    <a:pt x="12788" y="2540"/>
                  </a:lnTo>
                  <a:close/>
                </a:path>
              </a:pathLst>
            </a:custGeom>
            <a:solidFill>
              <a:srgbClr val="93BCBC"/>
            </a:solidFill>
          </p:spPr>
          <p:txBody>
            <a:bodyPr wrap="square" lIns="0" tIns="0" rIns="0" bIns="0" rtlCol="0"/>
            <a:lstStyle/>
            <a:p>
              <a:endParaRPr dirty="0"/>
            </a:p>
          </p:txBody>
        </p:sp>
        <p:sp>
          <p:nvSpPr>
            <p:cNvPr id="170" name="object 170"/>
            <p:cNvSpPr/>
            <p:nvPr/>
          </p:nvSpPr>
          <p:spPr>
            <a:xfrm>
              <a:off x="7926032" y="4542172"/>
              <a:ext cx="2540" cy="3175"/>
            </a:xfrm>
            <a:custGeom>
              <a:avLst/>
              <a:gdLst/>
              <a:ahLst/>
              <a:cxnLst/>
              <a:rect l="l" t="t" r="r" b="b"/>
              <a:pathLst>
                <a:path w="2540" h="3175">
                  <a:moveTo>
                    <a:pt x="2285" y="0"/>
                  </a:moveTo>
                  <a:lnTo>
                    <a:pt x="0" y="0"/>
                  </a:lnTo>
                  <a:lnTo>
                    <a:pt x="0" y="2666"/>
                  </a:lnTo>
                  <a:lnTo>
                    <a:pt x="507" y="2793"/>
                  </a:lnTo>
                  <a:lnTo>
                    <a:pt x="2285" y="2539"/>
                  </a:lnTo>
                  <a:lnTo>
                    <a:pt x="2285" y="761"/>
                  </a:lnTo>
                  <a:lnTo>
                    <a:pt x="2285" y="0"/>
                  </a:lnTo>
                  <a:close/>
                </a:path>
              </a:pathLst>
            </a:custGeom>
            <a:solidFill>
              <a:srgbClr val="26554F"/>
            </a:solidFill>
          </p:spPr>
          <p:txBody>
            <a:bodyPr wrap="square" lIns="0" tIns="0" rIns="0" bIns="0" rtlCol="0"/>
            <a:lstStyle/>
            <a:p>
              <a:endParaRPr dirty="0"/>
            </a:p>
          </p:txBody>
        </p:sp>
        <p:sp>
          <p:nvSpPr>
            <p:cNvPr id="171" name="object 171"/>
            <p:cNvSpPr/>
            <p:nvPr/>
          </p:nvSpPr>
          <p:spPr>
            <a:xfrm>
              <a:off x="7921079" y="4541672"/>
              <a:ext cx="13335" cy="8255"/>
            </a:xfrm>
            <a:custGeom>
              <a:avLst/>
              <a:gdLst/>
              <a:ahLst/>
              <a:cxnLst/>
              <a:rect l="l" t="t" r="r" b="b"/>
              <a:pathLst>
                <a:path w="13334" h="8254">
                  <a:moveTo>
                    <a:pt x="2362" y="6819"/>
                  </a:moveTo>
                  <a:lnTo>
                    <a:pt x="2286" y="6096"/>
                  </a:lnTo>
                  <a:lnTo>
                    <a:pt x="2286" y="5080"/>
                  </a:lnTo>
                  <a:lnTo>
                    <a:pt x="2032" y="4953"/>
                  </a:lnTo>
                  <a:lnTo>
                    <a:pt x="762" y="5207"/>
                  </a:lnTo>
                  <a:lnTo>
                    <a:pt x="0" y="5334"/>
                  </a:lnTo>
                  <a:lnTo>
                    <a:pt x="0" y="7620"/>
                  </a:lnTo>
                  <a:lnTo>
                    <a:pt x="1143" y="7620"/>
                  </a:lnTo>
                  <a:lnTo>
                    <a:pt x="1866" y="7493"/>
                  </a:lnTo>
                  <a:lnTo>
                    <a:pt x="2362" y="6819"/>
                  </a:lnTo>
                  <a:close/>
                </a:path>
                <a:path w="13334" h="8254">
                  <a:moveTo>
                    <a:pt x="7137" y="1981"/>
                  </a:moveTo>
                  <a:lnTo>
                    <a:pt x="7112" y="1270"/>
                  </a:lnTo>
                  <a:lnTo>
                    <a:pt x="7112" y="508"/>
                  </a:lnTo>
                  <a:lnTo>
                    <a:pt x="6604" y="0"/>
                  </a:lnTo>
                  <a:lnTo>
                    <a:pt x="5969" y="0"/>
                  </a:lnTo>
                  <a:lnTo>
                    <a:pt x="5334" y="228"/>
                  </a:lnTo>
                  <a:lnTo>
                    <a:pt x="4914" y="850"/>
                  </a:lnTo>
                  <a:lnTo>
                    <a:pt x="4953" y="1524"/>
                  </a:lnTo>
                  <a:lnTo>
                    <a:pt x="4889" y="2171"/>
                  </a:lnTo>
                  <a:lnTo>
                    <a:pt x="5346" y="2730"/>
                  </a:lnTo>
                  <a:lnTo>
                    <a:pt x="5969" y="2794"/>
                  </a:lnTo>
                  <a:lnTo>
                    <a:pt x="6654" y="2616"/>
                  </a:lnTo>
                  <a:lnTo>
                    <a:pt x="7137" y="1981"/>
                  </a:lnTo>
                  <a:close/>
                </a:path>
                <a:path w="13334" h="8254">
                  <a:moveTo>
                    <a:pt x="9207" y="7391"/>
                  </a:moveTo>
                  <a:lnTo>
                    <a:pt x="9131" y="6731"/>
                  </a:lnTo>
                  <a:lnTo>
                    <a:pt x="9131" y="5715"/>
                  </a:lnTo>
                  <a:lnTo>
                    <a:pt x="7988" y="5715"/>
                  </a:lnTo>
                  <a:lnTo>
                    <a:pt x="7340" y="5778"/>
                  </a:lnTo>
                  <a:lnTo>
                    <a:pt x="6845" y="6324"/>
                  </a:lnTo>
                  <a:lnTo>
                    <a:pt x="6845" y="7073"/>
                  </a:lnTo>
                  <a:lnTo>
                    <a:pt x="6921" y="7747"/>
                  </a:lnTo>
                  <a:lnTo>
                    <a:pt x="7493" y="8204"/>
                  </a:lnTo>
                  <a:lnTo>
                    <a:pt x="8115" y="8128"/>
                  </a:lnTo>
                  <a:lnTo>
                    <a:pt x="8763" y="8001"/>
                  </a:lnTo>
                  <a:lnTo>
                    <a:pt x="9207" y="7391"/>
                  </a:lnTo>
                  <a:close/>
                </a:path>
                <a:path w="13334" h="8254">
                  <a:moveTo>
                    <a:pt x="12877" y="3060"/>
                  </a:moveTo>
                  <a:lnTo>
                    <a:pt x="12827" y="2286"/>
                  </a:lnTo>
                  <a:lnTo>
                    <a:pt x="12827" y="1397"/>
                  </a:lnTo>
                  <a:lnTo>
                    <a:pt x="12192" y="1270"/>
                  </a:lnTo>
                  <a:lnTo>
                    <a:pt x="10414" y="1524"/>
                  </a:lnTo>
                  <a:lnTo>
                    <a:pt x="10414" y="2705"/>
                  </a:lnTo>
                  <a:lnTo>
                    <a:pt x="10414" y="3505"/>
                  </a:lnTo>
                  <a:lnTo>
                    <a:pt x="10985" y="4064"/>
                  </a:lnTo>
                  <a:lnTo>
                    <a:pt x="11684" y="4064"/>
                  </a:lnTo>
                  <a:lnTo>
                    <a:pt x="12407" y="3784"/>
                  </a:lnTo>
                  <a:lnTo>
                    <a:pt x="12877" y="3060"/>
                  </a:lnTo>
                  <a:close/>
                </a:path>
              </a:pathLst>
            </a:custGeom>
            <a:solidFill>
              <a:srgbClr val="93BCBC"/>
            </a:solidFill>
          </p:spPr>
          <p:txBody>
            <a:bodyPr wrap="square" lIns="0" tIns="0" rIns="0" bIns="0" rtlCol="0"/>
            <a:lstStyle/>
            <a:p>
              <a:endParaRPr dirty="0"/>
            </a:p>
          </p:txBody>
        </p:sp>
        <p:sp>
          <p:nvSpPr>
            <p:cNvPr id="172" name="object 172"/>
            <p:cNvSpPr/>
            <p:nvPr/>
          </p:nvSpPr>
          <p:spPr>
            <a:xfrm>
              <a:off x="7917650" y="4535690"/>
              <a:ext cx="15875" cy="13970"/>
            </a:xfrm>
            <a:custGeom>
              <a:avLst/>
              <a:gdLst/>
              <a:ahLst/>
              <a:cxnLst/>
              <a:rect l="l" t="t" r="r" b="b"/>
              <a:pathLst>
                <a:path w="15875" h="13970">
                  <a:moveTo>
                    <a:pt x="2921" y="7124"/>
                  </a:moveTo>
                  <a:lnTo>
                    <a:pt x="2667" y="7124"/>
                  </a:lnTo>
                  <a:lnTo>
                    <a:pt x="2667" y="5981"/>
                  </a:lnTo>
                  <a:lnTo>
                    <a:pt x="2044" y="5257"/>
                  </a:lnTo>
                  <a:lnTo>
                    <a:pt x="1270" y="4686"/>
                  </a:lnTo>
                  <a:lnTo>
                    <a:pt x="381" y="4330"/>
                  </a:lnTo>
                  <a:lnTo>
                    <a:pt x="863" y="4876"/>
                  </a:lnTo>
                  <a:lnTo>
                    <a:pt x="1282" y="5473"/>
                  </a:lnTo>
                  <a:lnTo>
                    <a:pt x="1651" y="6108"/>
                  </a:lnTo>
                  <a:lnTo>
                    <a:pt x="1651" y="6362"/>
                  </a:lnTo>
                  <a:lnTo>
                    <a:pt x="2413" y="7124"/>
                  </a:lnTo>
                  <a:lnTo>
                    <a:pt x="1651" y="7124"/>
                  </a:lnTo>
                  <a:lnTo>
                    <a:pt x="1104" y="7048"/>
                  </a:lnTo>
                  <a:lnTo>
                    <a:pt x="546" y="7048"/>
                  </a:lnTo>
                  <a:lnTo>
                    <a:pt x="0" y="7124"/>
                  </a:lnTo>
                  <a:lnTo>
                    <a:pt x="0" y="7759"/>
                  </a:lnTo>
                  <a:lnTo>
                    <a:pt x="1905" y="7759"/>
                  </a:lnTo>
                  <a:lnTo>
                    <a:pt x="2286" y="7886"/>
                  </a:lnTo>
                  <a:lnTo>
                    <a:pt x="2921" y="7124"/>
                  </a:lnTo>
                  <a:close/>
                </a:path>
                <a:path w="15875" h="13970">
                  <a:moveTo>
                    <a:pt x="4572" y="12204"/>
                  </a:moveTo>
                  <a:lnTo>
                    <a:pt x="3810" y="12204"/>
                  </a:lnTo>
                  <a:lnTo>
                    <a:pt x="2794" y="12331"/>
                  </a:lnTo>
                  <a:lnTo>
                    <a:pt x="2794" y="13093"/>
                  </a:lnTo>
                  <a:lnTo>
                    <a:pt x="3937" y="13093"/>
                  </a:lnTo>
                  <a:lnTo>
                    <a:pt x="4241" y="12877"/>
                  </a:lnTo>
                  <a:lnTo>
                    <a:pt x="4470" y="12560"/>
                  </a:lnTo>
                  <a:lnTo>
                    <a:pt x="4572" y="12204"/>
                  </a:lnTo>
                  <a:close/>
                </a:path>
                <a:path w="15875" h="13970">
                  <a:moveTo>
                    <a:pt x="6959" y="635"/>
                  </a:moveTo>
                  <a:lnTo>
                    <a:pt x="6604" y="139"/>
                  </a:lnTo>
                  <a:lnTo>
                    <a:pt x="5842" y="0"/>
                  </a:lnTo>
                  <a:lnTo>
                    <a:pt x="5067" y="0"/>
                  </a:lnTo>
                  <a:lnTo>
                    <a:pt x="4318" y="139"/>
                  </a:lnTo>
                  <a:lnTo>
                    <a:pt x="4787" y="647"/>
                  </a:lnTo>
                  <a:lnTo>
                    <a:pt x="5219" y="1206"/>
                  </a:lnTo>
                  <a:lnTo>
                    <a:pt x="5588" y="1790"/>
                  </a:lnTo>
                  <a:lnTo>
                    <a:pt x="6604" y="1790"/>
                  </a:lnTo>
                  <a:lnTo>
                    <a:pt x="6959" y="1295"/>
                  </a:lnTo>
                  <a:lnTo>
                    <a:pt x="6959" y="635"/>
                  </a:lnTo>
                  <a:close/>
                </a:path>
                <a:path w="15875" h="13970">
                  <a:moveTo>
                    <a:pt x="9398" y="6616"/>
                  </a:moveTo>
                  <a:lnTo>
                    <a:pt x="9169" y="6616"/>
                  </a:lnTo>
                  <a:lnTo>
                    <a:pt x="9131" y="6489"/>
                  </a:lnTo>
                  <a:lnTo>
                    <a:pt x="8547" y="5867"/>
                  </a:lnTo>
                  <a:lnTo>
                    <a:pt x="7861" y="5359"/>
                  </a:lnTo>
                  <a:lnTo>
                    <a:pt x="7569" y="5219"/>
                  </a:lnTo>
                  <a:lnTo>
                    <a:pt x="7569" y="6934"/>
                  </a:lnTo>
                  <a:lnTo>
                    <a:pt x="7340" y="6807"/>
                  </a:lnTo>
                  <a:lnTo>
                    <a:pt x="7543" y="6858"/>
                  </a:lnTo>
                  <a:lnTo>
                    <a:pt x="7569" y="5219"/>
                  </a:lnTo>
                  <a:lnTo>
                    <a:pt x="7099" y="4965"/>
                  </a:lnTo>
                  <a:lnTo>
                    <a:pt x="6845" y="5219"/>
                  </a:lnTo>
                  <a:lnTo>
                    <a:pt x="7378" y="6477"/>
                  </a:lnTo>
                  <a:lnTo>
                    <a:pt x="7188" y="6477"/>
                  </a:lnTo>
                  <a:lnTo>
                    <a:pt x="6477" y="6616"/>
                  </a:lnTo>
                  <a:lnTo>
                    <a:pt x="7099" y="6756"/>
                  </a:lnTo>
                  <a:lnTo>
                    <a:pt x="7861" y="7607"/>
                  </a:lnTo>
                  <a:lnTo>
                    <a:pt x="7988" y="7886"/>
                  </a:lnTo>
                  <a:lnTo>
                    <a:pt x="8128" y="7886"/>
                  </a:lnTo>
                  <a:lnTo>
                    <a:pt x="9131" y="7886"/>
                  </a:lnTo>
                  <a:lnTo>
                    <a:pt x="9398" y="7886"/>
                  </a:lnTo>
                  <a:lnTo>
                    <a:pt x="9169" y="7772"/>
                  </a:lnTo>
                  <a:lnTo>
                    <a:pt x="9283" y="7429"/>
                  </a:lnTo>
                  <a:lnTo>
                    <a:pt x="9283" y="7239"/>
                  </a:lnTo>
                  <a:lnTo>
                    <a:pt x="9398" y="6616"/>
                  </a:lnTo>
                  <a:close/>
                </a:path>
                <a:path w="15875" h="13970">
                  <a:moveTo>
                    <a:pt x="10401" y="12585"/>
                  </a:moveTo>
                  <a:lnTo>
                    <a:pt x="9385" y="12585"/>
                  </a:lnTo>
                  <a:lnTo>
                    <a:pt x="9385" y="13601"/>
                  </a:lnTo>
                  <a:lnTo>
                    <a:pt x="10401" y="12585"/>
                  </a:lnTo>
                  <a:close/>
                </a:path>
                <a:path w="15875" h="13970">
                  <a:moveTo>
                    <a:pt x="11036" y="12585"/>
                  </a:moveTo>
                  <a:lnTo>
                    <a:pt x="10528" y="12458"/>
                  </a:lnTo>
                  <a:lnTo>
                    <a:pt x="10401" y="12585"/>
                  </a:lnTo>
                  <a:lnTo>
                    <a:pt x="11036" y="12585"/>
                  </a:lnTo>
                  <a:close/>
                </a:path>
                <a:path w="15875" h="13970">
                  <a:moveTo>
                    <a:pt x="11925" y="12585"/>
                  </a:moveTo>
                  <a:lnTo>
                    <a:pt x="11036" y="12585"/>
                  </a:lnTo>
                  <a:lnTo>
                    <a:pt x="11544" y="12712"/>
                  </a:lnTo>
                  <a:lnTo>
                    <a:pt x="11925" y="12585"/>
                  </a:lnTo>
                  <a:close/>
                </a:path>
                <a:path w="15875" h="13970">
                  <a:moveTo>
                    <a:pt x="13385" y="2247"/>
                  </a:moveTo>
                  <a:lnTo>
                    <a:pt x="13081" y="1790"/>
                  </a:lnTo>
                  <a:lnTo>
                    <a:pt x="12534" y="1333"/>
                  </a:lnTo>
                  <a:lnTo>
                    <a:pt x="11874" y="1016"/>
                  </a:lnTo>
                  <a:lnTo>
                    <a:pt x="11176" y="901"/>
                  </a:lnTo>
                  <a:lnTo>
                    <a:pt x="10795" y="1028"/>
                  </a:lnTo>
                  <a:lnTo>
                    <a:pt x="12065" y="3314"/>
                  </a:lnTo>
                  <a:lnTo>
                    <a:pt x="13081" y="3314"/>
                  </a:lnTo>
                  <a:lnTo>
                    <a:pt x="13385" y="2857"/>
                  </a:lnTo>
                  <a:lnTo>
                    <a:pt x="13385" y="2247"/>
                  </a:lnTo>
                  <a:close/>
                </a:path>
                <a:path w="15875" h="13970">
                  <a:moveTo>
                    <a:pt x="15341" y="8356"/>
                  </a:moveTo>
                  <a:lnTo>
                    <a:pt x="15113" y="8013"/>
                  </a:lnTo>
                  <a:lnTo>
                    <a:pt x="12954" y="8013"/>
                  </a:lnTo>
                  <a:lnTo>
                    <a:pt x="12827" y="8013"/>
                  </a:lnTo>
                  <a:lnTo>
                    <a:pt x="13284" y="8343"/>
                  </a:lnTo>
                  <a:lnTo>
                    <a:pt x="13716" y="8737"/>
                  </a:lnTo>
                  <a:lnTo>
                    <a:pt x="14097" y="9156"/>
                  </a:lnTo>
                  <a:lnTo>
                    <a:pt x="15113" y="9156"/>
                  </a:lnTo>
                  <a:lnTo>
                    <a:pt x="15341" y="8813"/>
                  </a:lnTo>
                  <a:lnTo>
                    <a:pt x="15341" y="8356"/>
                  </a:lnTo>
                  <a:close/>
                </a:path>
              </a:pathLst>
            </a:custGeom>
            <a:solidFill>
              <a:srgbClr val="272425"/>
            </a:solidFill>
          </p:spPr>
          <p:txBody>
            <a:bodyPr wrap="square" lIns="0" tIns="0" rIns="0" bIns="0" rtlCol="0"/>
            <a:lstStyle/>
            <a:p>
              <a:endParaRPr dirty="0"/>
            </a:p>
          </p:txBody>
        </p:sp>
        <p:sp>
          <p:nvSpPr>
            <p:cNvPr id="173" name="object 173"/>
            <p:cNvSpPr/>
            <p:nvPr/>
          </p:nvSpPr>
          <p:spPr>
            <a:xfrm>
              <a:off x="7914856" y="4533493"/>
              <a:ext cx="27940" cy="20320"/>
            </a:xfrm>
            <a:custGeom>
              <a:avLst/>
              <a:gdLst/>
              <a:ahLst/>
              <a:cxnLst/>
              <a:rect l="l" t="t" r="r" b="b"/>
              <a:pathLst>
                <a:path w="27940" h="20320">
                  <a:moveTo>
                    <a:pt x="3390" y="2400"/>
                  </a:moveTo>
                  <a:lnTo>
                    <a:pt x="2628" y="3009"/>
                  </a:lnTo>
                  <a:lnTo>
                    <a:pt x="1511" y="5892"/>
                  </a:lnTo>
                  <a:lnTo>
                    <a:pt x="2159" y="4495"/>
                  </a:lnTo>
                  <a:lnTo>
                    <a:pt x="2997" y="3009"/>
                  </a:lnTo>
                  <a:lnTo>
                    <a:pt x="3390" y="2400"/>
                  </a:lnTo>
                  <a:close/>
                </a:path>
                <a:path w="27940" h="20320">
                  <a:moveTo>
                    <a:pt x="11252" y="50"/>
                  </a:moveTo>
                  <a:lnTo>
                    <a:pt x="5829" y="50"/>
                  </a:lnTo>
                  <a:lnTo>
                    <a:pt x="3670" y="1955"/>
                  </a:lnTo>
                  <a:lnTo>
                    <a:pt x="3390" y="2400"/>
                  </a:lnTo>
                  <a:lnTo>
                    <a:pt x="5194" y="939"/>
                  </a:lnTo>
                  <a:lnTo>
                    <a:pt x="8242" y="431"/>
                  </a:lnTo>
                  <a:lnTo>
                    <a:pt x="11252" y="50"/>
                  </a:lnTo>
                  <a:close/>
                </a:path>
                <a:path w="27940" h="20320">
                  <a:moveTo>
                    <a:pt x="11836" y="50"/>
                  </a:moveTo>
                  <a:lnTo>
                    <a:pt x="11645" y="0"/>
                  </a:lnTo>
                  <a:lnTo>
                    <a:pt x="11252" y="50"/>
                  </a:lnTo>
                  <a:lnTo>
                    <a:pt x="11836" y="50"/>
                  </a:lnTo>
                  <a:close/>
                </a:path>
                <a:path w="27940" h="20320">
                  <a:moveTo>
                    <a:pt x="20942" y="3860"/>
                  </a:moveTo>
                  <a:lnTo>
                    <a:pt x="19926" y="3098"/>
                  </a:lnTo>
                  <a:lnTo>
                    <a:pt x="17513" y="1828"/>
                  </a:lnTo>
                  <a:lnTo>
                    <a:pt x="15608" y="685"/>
                  </a:lnTo>
                  <a:lnTo>
                    <a:pt x="13322" y="50"/>
                  </a:lnTo>
                  <a:lnTo>
                    <a:pt x="11836" y="50"/>
                  </a:lnTo>
                  <a:lnTo>
                    <a:pt x="15087" y="965"/>
                  </a:lnTo>
                  <a:lnTo>
                    <a:pt x="17767" y="3098"/>
                  </a:lnTo>
                  <a:lnTo>
                    <a:pt x="19926" y="4495"/>
                  </a:lnTo>
                  <a:lnTo>
                    <a:pt x="20942" y="3860"/>
                  </a:lnTo>
                  <a:close/>
                </a:path>
                <a:path w="27940" h="20320">
                  <a:moveTo>
                    <a:pt x="24257" y="11353"/>
                  </a:moveTo>
                  <a:lnTo>
                    <a:pt x="23152" y="13195"/>
                  </a:lnTo>
                  <a:lnTo>
                    <a:pt x="21678" y="14795"/>
                  </a:lnTo>
                  <a:lnTo>
                    <a:pt x="19939" y="16052"/>
                  </a:lnTo>
                  <a:lnTo>
                    <a:pt x="17691" y="17805"/>
                  </a:lnTo>
                  <a:lnTo>
                    <a:pt x="14909" y="18745"/>
                  </a:lnTo>
                  <a:lnTo>
                    <a:pt x="12065" y="18719"/>
                  </a:lnTo>
                  <a:lnTo>
                    <a:pt x="9461" y="19075"/>
                  </a:lnTo>
                  <a:lnTo>
                    <a:pt x="6819" y="18542"/>
                  </a:lnTo>
                  <a:lnTo>
                    <a:pt x="4572" y="17195"/>
                  </a:lnTo>
                  <a:lnTo>
                    <a:pt x="2667" y="16281"/>
                  </a:lnTo>
                  <a:lnTo>
                    <a:pt x="1079" y="14820"/>
                  </a:lnTo>
                  <a:lnTo>
                    <a:pt x="0" y="13004"/>
                  </a:lnTo>
                  <a:lnTo>
                    <a:pt x="0" y="14655"/>
                  </a:lnTo>
                  <a:lnTo>
                    <a:pt x="2159" y="17957"/>
                  </a:lnTo>
                  <a:lnTo>
                    <a:pt x="4699" y="19100"/>
                  </a:lnTo>
                  <a:lnTo>
                    <a:pt x="8509" y="19735"/>
                  </a:lnTo>
                  <a:lnTo>
                    <a:pt x="14732" y="19735"/>
                  </a:lnTo>
                  <a:lnTo>
                    <a:pt x="18034" y="18719"/>
                  </a:lnTo>
                  <a:lnTo>
                    <a:pt x="20066" y="17449"/>
                  </a:lnTo>
                  <a:lnTo>
                    <a:pt x="22606" y="14909"/>
                  </a:lnTo>
                  <a:lnTo>
                    <a:pt x="24257" y="11353"/>
                  </a:lnTo>
                  <a:close/>
                </a:path>
                <a:path w="27940" h="20320">
                  <a:moveTo>
                    <a:pt x="27686" y="3352"/>
                  </a:moveTo>
                  <a:lnTo>
                    <a:pt x="25527" y="2590"/>
                  </a:lnTo>
                  <a:lnTo>
                    <a:pt x="21717" y="3860"/>
                  </a:lnTo>
                  <a:lnTo>
                    <a:pt x="22860" y="6019"/>
                  </a:lnTo>
                  <a:lnTo>
                    <a:pt x="22860" y="5384"/>
                  </a:lnTo>
                  <a:lnTo>
                    <a:pt x="22987" y="4622"/>
                  </a:lnTo>
                  <a:lnTo>
                    <a:pt x="27432" y="4622"/>
                  </a:lnTo>
                  <a:lnTo>
                    <a:pt x="27686" y="3352"/>
                  </a:lnTo>
                  <a:close/>
                </a:path>
              </a:pathLst>
            </a:custGeom>
            <a:solidFill>
              <a:srgbClr val="26554F"/>
            </a:solidFill>
          </p:spPr>
          <p:txBody>
            <a:bodyPr wrap="square" lIns="0" tIns="0" rIns="0" bIns="0" rtlCol="0"/>
            <a:lstStyle/>
            <a:p>
              <a:endParaRPr dirty="0"/>
            </a:p>
          </p:txBody>
        </p:sp>
        <p:sp>
          <p:nvSpPr>
            <p:cNvPr id="174" name="object 174"/>
            <p:cNvSpPr/>
            <p:nvPr/>
          </p:nvSpPr>
          <p:spPr>
            <a:xfrm>
              <a:off x="7936484" y="4535441"/>
              <a:ext cx="25400" cy="30480"/>
            </a:xfrm>
            <a:custGeom>
              <a:avLst/>
              <a:gdLst/>
              <a:ahLst/>
              <a:cxnLst/>
              <a:rect l="l" t="t" r="r" b="b"/>
              <a:pathLst>
                <a:path w="25400" h="30479">
                  <a:moveTo>
                    <a:pt x="18630" y="0"/>
                  </a:moveTo>
                  <a:lnTo>
                    <a:pt x="15709" y="0"/>
                  </a:lnTo>
                  <a:lnTo>
                    <a:pt x="12280" y="2031"/>
                  </a:lnTo>
                  <a:lnTo>
                    <a:pt x="6311" y="4571"/>
                  </a:lnTo>
                  <a:lnTo>
                    <a:pt x="4305" y="6032"/>
                  </a:lnTo>
                  <a:lnTo>
                    <a:pt x="2717" y="8000"/>
                  </a:lnTo>
                  <a:lnTo>
                    <a:pt x="558" y="13004"/>
                  </a:lnTo>
                  <a:lnTo>
                    <a:pt x="0" y="15963"/>
                  </a:lnTo>
                  <a:lnTo>
                    <a:pt x="88" y="18922"/>
                  </a:lnTo>
                  <a:lnTo>
                    <a:pt x="88" y="28955"/>
                  </a:lnTo>
                  <a:lnTo>
                    <a:pt x="596" y="28955"/>
                  </a:lnTo>
                  <a:lnTo>
                    <a:pt x="596" y="29590"/>
                  </a:lnTo>
                  <a:lnTo>
                    <a:pt x="1231" y="30098"/>
                  </a:lnTo>
                  <a:lnTo>
                    <a:pt x="1739" y="29971"/>
                  </a:lnTo>
                  <a:lnTo>
                    <a:pt x="3517" y="29971"/>
                  </a:lnTo>
                  <a:lnTo>
                    <a:pt x="7454" y="29209"/>
                  </a:lnTo>
                  <a:lnTo>
                    <a:pt x="8216" y="27304"/>
                  </a:lnTo>
                  <a:lnTo>
                    <a:pt x="9105" y="22732"/>
                  </a:lnTo>
                  <a:lnTo>
                    <a:pt x="10121" y="20954"/>
                  </a:lnTo>
                  <a:lnTo>
                    <a:pt x="13677" y="17906"/>
                  </a:lnTo>
                  <a:lnTo>
                    <a:pt x="16852" y="16382"/>
                  </a:lnTo>
                  <a:lnTo>
                    <a:pt x="18757" y="15747"/>
                  </a:lnTo>
                  <a:lnTo>
                    <a:pt x="21551" y="14223"/>
                  </a:lnTo>
                  <a:lnTo>
                    <a:pt x="23583" y="12572"/>
                  </a:lnTo>
                  <a:lnTo>
                    <a:pt x="24472" y="10794"/>
                  </a:lnTo>
                  <a:lnTo>
                    <a:pt x="25361" y="8127"/>
                  </a:lnTo>
                  <a:lnTo>
                    <a:pt x="24472" y="4825"/>
                  </a:lnTo>
                  <a:lnTo>
                    <a:pt x="22313" y="1523"/>
                  </a:lnTo>
                  <a:lnTo>
                    <a:pt x="18630" y="0"/>
                  </a:lnTo>
                  <a:close/>
                </a:path>
              </a:pathLst>
            </a:custGeom>
            <a:solidFill>
              <a:srgbClr val="3C8386"/>
            </a:solidFill>
          </p:spPr>
          <p:txBody>
            <a:bodyPr wrap="square" lIns="0" tIns="0" rIns="0" bIns="0" rtlCol="0"/>
            <a:lstStyle/>
            <a:p>
              <a:endParaRPr dirty="0"/>
            </a:p>
          </p:txBody>
        </p:sp>
        <p:sp>
          <p:nvSpPr>
            <p:cNvPr id="175" name="object 175"/>
            <p:cNvSpPr/>
            <p:nvPr/>
          </p:nvSpPr>
          <p:spPr>
            <a:xfrm>
              <a:off x="7937081" y="4535187"/>
              <a:ext cx="26034" cy="30480"/>
            </a:xfrm>
            <a:custGeom>
              <a:avLst/>
              <a:gdLst/>
              <a:ahLst/>
              <a:cxnLst/>
              <a:rect l="l" t="t" r="r" b="b"/>
              <a:pathLst>
                <a:path w="26034" h="30479">
                  <a:moveTo>
                    <a:pt x="111" y="29143"/>
                  </a:moveTo>
                  <a:lnTo>
                    <a:pt x="0" y="30226"/>
                  </a:lnTo>
                  <a:lnTo>
                    <a:pt x="2286" y="30226"/>
                  </a:lnTo>
                  <a:lnTo>
                    <a:pt x="6350" y="29337"/>
                  </a:lnTo>
                  <a:lnTo>
                    <a:pt x="127" y="29337"/>
                  </a:lnTo>
                  <a:lnTo>
                    <a:pt x="111" y="29143"/>
                  </a:lnTo>
                  <a:close/>
                </a:path>
                <a:path w="26034" h="30479">
                  <a:moveTo>
                    <a:pt x="1270" y="28448"/>
                  </a:moveTo>
                  <a:lnTo>
                    <a:pt x="211" y="29083"/>
                  </a:lnTo>
                  <a:lnTo>
                    <a:pt x="127" y="29337"/>
                  </a:lnTo>
                  <a:lnTo>
                    <a:pt x="6350" y="29337"/>
                  </a:lnTo>
                  <a:lnTo>
                    <a:pt x="6525" y="29083"/>
                  </a:lnTo>
                  <a:lnTo>
                    <a:pt x="1270" y="29083"/>
                  </a:lnTo>
                  <a:lnTo>
                    <a:pt x="1270" y="28448"/>
                  </a:lnTo>
                  <a:close/>
                </a:path>
                <a:path w="26034" h="30479">
                  <a:moveTo>
                    <a:pt x="7989" y="25768"/>
                  </a:moveTo>
                  <a:lnTo>
                    <a:pt x="6477" y="28321"/>
                  </a:lnTo>
                  <a:lnTo>
                    <a:pt x="2666" y="29083"/>
                  </a:lnTo>
                  <a:lnTo>
                    <a:pt x="6525" y="29083"/>
                  </a:lnTo>
                  <a:lnTo>
                    <a:pt x="7361" y="27774"/>
                  </a:lnTo>
                  <a:lnTo>
                    <a:pt x="7747" y="27051"/>
                  </a:lnTo>
                  <a:lnTo>
                    <a:pt x="7989" y="25768"/>
                  </a:lnTo>
                  <a:close/>
                </a:path>
                <a:path w="26034" h="30479">
                  <a:moveTo>
                    <a:pt x="8509" y="23023"/>
                  </a:moveTo>
                  <a:lnTo>
                    <a:pt x="7989" y="25768"/>
                  </a:lnTo>
                  <a:lnTo>
                    <a:pt x="8509" y="24892"/>
                  </a:lnTo>
                  <a:lnTo>
                    <a:pt x="8509" y="23023"/>
                  </a:lnTo>
                  <a:close/>
                </a:path>
                <a:path w="26034" h="30479">
                  <a:moveTo>
                    <a:pt x="21786" y="1143"/>
                  </a:moveTo>
                  <a:lnTo>
                    <a:pt x="17526" y="1143"/>
                  </a:lnTo>
                  <a:lnTo>
                    <a:pt x="21082" y="2540"/>
                  </a:lnTo>
                  <a:lnTo>
                    <a:pt x="23113" y="5842"/>
                  </a:lnTo>
                  <a:lnTo>
                    <a:pt x="23876" y="9017"/>
                  </a:lnTo>
                  <a:lnTo>
                    <a:pt x="23113" y="11430"/>
                  </a:lnTo>
                  <a:lnTo>
                    <a:pt x="22225" y="13081"/>
                  </a:lnTo>
                  <a:lnTo>
                    <a:pt x="20320" y="14732"/>
                  </a:lnTo>
                  <a:lnTo>
                    <a:pt x="17653" y="16256"/>
                  </a:lnTo>
                  <a:lnTo>
                    <a:pt x="15621" y="16256"/>
                  </a:lnTo>
                  <a:lnTo>
                    <a:pt x="12446" y="17907"/>
                  </a:lnTo>
                  <a:lnTo>
                    <a:pt x="10668" y="19431"/>
                  </a:lnTo>
                  <a:lnTo>
                    <a:pt x="9398" y="20447"/>
                  </a:lnTo>
                  <a:lnTo>
                    <a:pt x="8509" y="21844"/>
                  </a:lnTo>
                  <a:lnTo>
                    <a:pt x="8509" y="23023"/>
                  </a:lnTo>
                  <a:lnTo>
                    <a:pt x="8636" y="22352"/>
                  </a:lnTo>
                  <a:lnTo>
                    <a:pt x="9271" y="21336"/>
                  </a:lnTo>
                  <a:lnTo>
                    <a:pt x="9271" y="20701"/>
                  </a:lnTo>
                  <a:lnTo>
                    <a:pt x="11303" y="19050"/>
                  </a:lnTo>
                  <a:lnTo>
                    <a:pt x="12573" y="17907"/>
                  </a:lnTo>
                  <a:lnTo>
                    <a:pt x="15621" y="16383"/>
                  </a:lnTo>
                  <a:lnTo>
                    <a:pt x="17653" y="16383"/>
                  </a:lnTo>
                  <a:lnTo>
                    <a:pt x="21590" y="14859"/>
                  </a:lnTo>
                  <a:lnTo>
                    <a:pt x="23749" y="13081"/>
                  </a:lnTo>
                  <a:lnTo>
                    <a:pt x="24638" y="11176"/>
                  </a:lnTo>
                  <a:lnTo>
                    <a:pt x="25353" y="8928"/>
                  </a:lnTo>
                  <a:lnTo>
                    <a:pt x="25457" y="8102"/>
                  </a:lnTo>
                  <a:lnTo>
                    <a:pt x="24638" y="4826"/>
                  </a:lnTo>
                  <a:lnTo>
                    <a:pt x="23113" y="2540"/>
                  </a:lnTo>
                  <a:lnTo>
                    <a:pt x="22479" y="1397"/>
                  </a:lnTo>
                  <a:lnTo>
                    <a:pt x="21786" y="1143"/>
                  </a:lnTo>
                  <a:close/>
                </a:path>
                <a:path w="26034" h="30479">
                  <a:moveTo>
                    <a:pt x="18669" y="0"/>
                  </a:moveTo>
                  <a:lnTo>
                    <a:pt x="15494" y="0"/>
                  </a:lnTo>
                  <a:lnTo>
                    <a:pt x="12192" y="2032"/>
                  </a:lnTo>
                  <a:lnTo>
                    <a:pt x="6096" y="4572"/>
                  </a:lnTo>
                  <a:lnTo>
                    <a:pt x="5448" y="5054"/>
                  </a:lnTo>
                  <a:lnTo>
                    <a:pt x="4851" y="5613"/>
                  </a:lnTo>
                  <a:lnTo>
                    <a:pt x="4318" y="6223"/>
                  </a:lnTo>
                  <a:lnTo>
                    <a:pt x="3073" y="7454"/>
                  </a:lnTo>
                  <a:lnTo>
                    <a:pt x="2082" y="8928"/>
                  </a:lnTo>
                  <a:lnTo>
                    <a:pt x="825" y="11849"/>
                  </a:lnTo>
                  <a:lnTo>
                    <a:pt x="445" y="13081"/>
                  </a:lnTo>
                  <a:lnTo>
                    <a:pt x="127" y="14605"/>
                  </a:lnTo>
                  <a:lnTo>
                    <a:pt x="127" y="19304"/>
                  </a:lnTo>
                  <a:lnTo>
                    <a:pt x="179" y="14605"/>
                  </a:lnTo>
                  <a:lnTo>
                    <a:pt x="406" y="13500"/>
                  </a:lnTo>
                  <a:lnTo>
                    <a:pt x="838" y="12179"/>
                  </a:lnTo>
                  <a:lnTo>
                    <a:pt x="1397" y="10922"/>
                  </a:lnTo>
                  <a:lnTo>
                    <a:pt x="2006" y="9436"/>
                  </a:lnTo>
                  <a:lnTo>
                    <a:pt x="2921" y="8102"/>
                  </a:lnTo>
                  <a:lnTo>
                    <a:pt x="4064" y="6985"/>
                  </a:lnTo>
                  <a:lnTo>
                    <a:pt x="5334" y="5842"/>
                  </a:lnTo>
                  <a:lnTo>
                    <a:pt x="11303" y="3175"/>
                  </a:lnTo>
                  <a:lnTo>
                    <a:pt x="14604" y="1143"/>
                  </a:lnTo>
                  <a:lnTo>
                    <a:pt x="21786" y="1143"/>
                  </a:lnTo>
                  <a:lnTo>
                    <a:pt x="18669" y="0"/>
                  </a:lnTo>
                  <a:close/>
                </a:path>
              </a:pathLst>
            </a:custGeom>
            <a:solidFill>
              <a:srgbClr val="26554F"/>
            </a:solidFill>
          </p:spPr>
          <p:txBody>
            <a:bodyPr wrap="square" lIns="0" tIns="0" rIns="0" bIns="0" rtlCol="0"/>
            <a:lstStyle/>
            <a:p>
              <a:endParaRPr dirty="0"/>
            </a:p>
          </p:txBody>
        </p:sp>
        <p:sp>
          <p:nvSpPr>
            <p:cNvPr id="176" name="object 176"/>
            <p:cNvSpPr/>
            <p:nvPr/>
          </p:nvSpPr>
          <p:spPr>
            <a:xfrm>
              <a:off x="7937208" y="4535830"/>
              <a:ext cx="24130" cy="27305"/>
            </a:xfrm>
            <a:custGeom>
              <a:avLst/>
              <a:gdLst/>
              <a:ahLst/>
              <a:cxnLst/>
              <a:rect l="l" t="t" r="r" b="b"/>
              <a:pathLst>
                <a:path w="24129" h="27304">
                  <a:moveTo>
                    <a:pt x="6311" y="21628"/>
                  </a:moveTo>
                  <a:lnTo>
                    <a:pt x="6223" y="21209"/>
                  </a:lnTo>
                  <a:lnTo>
                    <a:pt x="6223" y="20447"/>
                  </a:lnTo>
                  <a:lnTo>
                    <a:pt x="4953" y="20447"/>
                  </a:lnTo>
                  <a:lnTo>
                    <a:pt x="5334" y="19431"/>
                  </a:lnTo>
                  <a:lnTo>
                    <a:pt x="4445" y="20193"/>
                  </a:lnTo>
                  <a:lnTo>
                    <a:pt x="4318" y="20650"/>
                  </a:lnTo>
                  <a:lnTo>
                    <a:pt x="4318" y="21132"/>
                  </a:lnTo>
                  <a:lnTo>
                    <a:pt x="4445" y="21590"/>
                  </a:lnTo>
                  <a:lnTo>
                    <a:pt x="5207" y="22479"/>
                  </a:lnTo>
                  <a:lnTo>
                    <a:pt x="6223" y="22479"/>
                  </a:lnTo>
                  <a:lnTo>
                    <a:pt x="6311" y="22059"/>
                  </a:lnTo>
                  <a:lnTo>
                    <a:pt x="6311" y="21628"/>
                  </a:lnTo>
                  <a:close/>
                </a:path>
                <a:path w="24129" h="27304">
                  <a:moveTo>
                    <a:pt x="12585" y="12522"/>
                  </a:moveTo>
                  <a:lnTo>
                    <a:pt x="12433" y="12065"/>
                  </a:lnTo>
                  <a:lnTo>
                    <a:pt x="12433" y="11430"/>
                  </a:lnTo>
                  <a:lnTo>
                    <a:pt x="11671" y="11176"/>
                  </a:lnTo>
                  <a:lnTo>
                    <a:pt x="12052" y="11430"/>
                  </a:lnTo>
                  <a:lnTo>
                    <a:pt x="11036" y="11430"/>
                  </a:lnTo>
                  <a:lnTo>
                    <a:pt x="11036" y="13716"/>
                  </a:lnTo>
                  <a:lnTo>
                    <a:pt x="12179" y="13462"/>
                  </a:lnTo>
                  <a:lnTo>
                    <a:pt x="12433" y="13462"/>
                  </a:lnTo>
                  <a:lnTo>
                    <a:pt x="12585" y="13004"/>
                  </a:lnTo>
                  <a:lnTo>
                    <a:pt x="12585" y="12522"/>
                  </a:lnTo>
                  <a:close/>
                </a:path>
                <a:path w="24129" h="27304">
                  <a:moveTo>
                    <a:pt x="18402" y="14351"/>
                  </a:moveTo>
                  <a:lnTo>
                    <a:pt x="17894" y="13462"/>
                  </a:lnTo>
                  <a:lnTo>
                    <a:pt x="17894" y="13335"/>
                  </a:lnTo>
                  <a:lnTo>
                    <a:pt x="17907" y="13119"/>
                  </a:lnTo>
                  <a:lnTo>
                    <a:pt x="17907" y="12915"/>
                  </a:lnTo>
                  <a:lnTo>
                    <a:pt x="17894" y="12700"/>
                  </a:lnTo>
                  <a:lnTo>
                    <a:pt x="17513" y="12446"/>
                  </a:lnTo>
                  <a:lnTo>
                    <a:pt x="17246" y="12255"/>
                  </a:lnTo>
                  <a:lnTo>
                    <a:pt x="16891" y="12255"/>
                  </a:lnTo>
                  <a:lnTo>
                    <a:pt x="16624" y="12446"/>
                  </a:lnTo>
                  <a:lnTo>
                    <a:pt x="16281" y="12903"/>
                  </a:lnTo>
                  <a:lnTo>
                    <a:pt x="16281" y="13512"/>
                  </a:lnTo>
                  <a:lnTo>
                    <a:pt x="16624" y="13970"/>
                  </a:lnTo>
                  <a:lnTo>
                    <a:pt x="16624" y="14859"/>
                  </a:lnTo>
                  <a:lnTo>
                    <a:pt x="17386" y="14859"/>
                  </a:lnTo>
                  <a:lnTo>
                    <a:pt x="18402" y="14351"/>
                  </a:lnTo>
                  <a:close/>
                </a:path>
                <a:path w="24129" h="27304">
                  <a:moveTo>
                    <a:pt x="23939" y="5334"/>
                  </a:moveTo>
                  <a:lnTo>
                    <a:pt x="23672" y="4699"/>
                  </a:lnTo>
                  <a:lnTo>
                    <a:pt x="23507" y="4381"/>
                  </a:lnTo>
                  <a:lnTo>
                    <a:pt x="21590" y="1016"/>
                  </a:lnTo>
                  <a:lnTo>
                    <a:pt x="18288" y="0"/>
                  </a:lnTo>
                  <a:lnTo>
                    <a:pt x="13843" y="1016"/>
                  </a:lnTo>
                  <a:lnTo>
                    <a:pt x="5816" y="7785"/>
                  </a:lnTo>
                  <a:lnTo>
                    <a:pt x="5715" y="11938"/>
                  </a:lnTo>
                  <a:lnTo>
                    <a:pt x="3937" y="10668"/>
                  </a:lnTo>
                  <a:lnTo>
                    <a:pt x="3048" y="8763"/>
                  </a:lnTo>
                  <a:lnTo>
                    <a:pt x="2222" y="11277"/>
                  </a:lnTo>
                  <a:lnTo>
                    <a:pt x="1714" y="13246"/>
                  </a:lnTo>
                  <a:lnTo>
                    <a:pt x="1397" y="14859"/>
                  </a:lnTo>
                  <a:lnTo>
                    <a:pt x="660" y="17475"/>
                  </a:lnTo>
                  <a:lnTo>
                    <a:pt x="190" y="20154"/>
                  </a:lnTo>
                  <a:lnTo>
                    <a:pt x="101" y="21336"/>
                  </a:lnTo>
                  <a:lnTo>
                    <a:pt x="0" y="24511"/>
                  </a:lnTo>
                  <a:lnTo>
                    <a:pt x="762" y="26797"/>
                  </a:lnTo>
                  <a:lnTo>
                    <a:pt x="1143" y="26797"/>
                  </a:lnTo>
                  <a:lnTo>
                    <a:pt x="1397" y="26924"/>
                  </a:lnTo>
                  <a:lnTo>
                    <a:pt x="2540" y="26924"/>
                  </a:lnTo>
                  <a:lnTo>
                    <a:pt x="1397" y="24384"/>
                  </a:lnTo>
                  <a:lnTo>
                    <a:pt x="3048" y="21336"/>
                  </a:lnTo>
                  <a:lnTo>
                    <a:pt x="3860" y="18859"/>
                  </a:lnTo>
                  <a:lnTo>
                    <a:pt x="4927" y="16484"/>
                  </a:lnTo>
                  <a:lnTo>
                    <a:pt x="6223" y="14224"/>
                  </a:lnTo>
                  <a:lnTo>
                    <a:pt x="7239" y="14224"/>
                  </a:lnTo>
                  <a:lnTo>
                    <a:pt x="7708" y="13766"/>
                  </a:lnTo>
                  <a:lnTo>
                    <a:pt x="8140" y="13246"/>
                  </a:lnTo>
                  <a:lnTo>
                    <a:pt x="8509" y="12700"/>
                  </a:lnTo>
                  <a:lnTo>
                    <a:pt x="8585" y="11938"/>
                  </a:lnTo>
                  <a:lnTo>
                    <a:pt x="8623" y="11620"/>
                  </a:lnTo>
                  <a:lnTo>
                    <a:pt x="12573" y="6477"/>
                  </a:lnTo>
                  <a:lnTo>
                    <a:pt x="13843" y="6477"/>
                  </a:lnTo>
                  <a:lnTo>
                    <a:pt x="13716" y="7620"/>
                  </a:lnTo>
                  <a:lnTo>
                    <a:pt x="14478" y="7785"/>
                  </a:lnTo>
                  <a:lnTo>
                    <a:pt x="15252" y="7353"/>
                  </a:lnTo>
                  <a:lnTo>
                    <a:pt x="15519" y="6477"/>
                  </a:lnTo>
                  <a:lnTo>
                    <a:pt x="15494" y="5207"/>
                  </a:lnTo>
                  <a:lnTo>
                    <a:pt x="16027" y="4660"/>
                  </a:lnTo>
                  <a:lnTo>
                    <a:pt x="16764" y="4381"/>
                  </a:lnTo>
                  <a:lnTo>
                    <a:pt x="17526" y="4445"/>
                  </a:lnTo>
                  <a:lnTo>
                    <a:pt x="19050" y="4445"/>
                  </a:lnTo>
                  <a:lnTo>
                    <a:pt x="19050" y="8509"/>
                  </a:lnTo>
                  <a:lnTo>
                    <a:pt x="20320" y="8382"/>
                  </a:lnTo>
                  <a:lnTo>
                    <a:pt x="20815" y="8255"/>
                  </a:lnTo>
                  <a:lnTo>
                    <a:pt x="21221" y="7937"/>
                  </a:lnTo>
                  <a:lnTo>
                    <a:pt x="21386" y="7620"/>
                  </a:lnTo>
                  <a:lnTo>
                    <a:pt x="21463" y="5334"/>
                  </a:lnTo>
                  <a:lnTo>
                    <a:pt x="21463" y="6604"/>
                  </a:lnTo>
                  <a:lnTo>
                    <a:pt x="23114" y="8255"/>
                  </a:lnTo>
                  <a:lnTo>
                    <a:pt x="23622" y="7239"/>
                  </a:lnTo>
                  <a:lnTo>
                    <a:pt x="23876" y="6604"/>
                  </a:lnTo>
                  <a:lnTo>
                    <a:pt x="23939" y="5334"/>
                  </a:lnTo>
                  <a:close/>
                </a:path>
              </a:pathLst>
            </a:custGeom>
            <a:solidFill>
              <a:srgbClr val="93BCBC"/>
            </a:solidFill>
          </p:spPr>
          <p:txBody>
            <a:bodyPr wrap="square" lIns="0" tIns="0" rIns="0" bIns="0" rtlCol="0"/>
            <a:lstStyle/>
            <a:p>
              <a:endParaRPr dirty="0"/>
            </a:p>
          </p:txBody>
        </p:sp>
        <p:sp>
          <p:nvSpPr>
            <p:cNvPr id="177" name="object 177"/>
            <p:cNvSpPr/>
            <p:nvPr/>
          </p:nvSpPr>
          <p:spPr>
            <a:xfrm>
              <a:off x="7937576" y="4533417"/>
              <a:ext cx="24765" cy="32384"/>
            </a:xfrm>
            <a:custGeom>
              <a:avLst/>
              <a:gdLst/>
              <a:ahLst/>
              <a:cxnLst/>
              <a:rect l="l" t="t" r="r" b="b"/>
              <a:pathLst>
                <a:path w="24765" h="32385">
                  <a:moveTo>
                    <a:pt x="6870" y="17272"/>
                  </a:moveTo>
                  <a:lnTo>
                    <a:pt x="5981" y="17272"/>
                  </a:lnTo>
                  <a:lnTo>
                    <a:pt x="5600" y="17399"/>
                  </a:lnTo>
                  <a:lnTo>
                    <a:pt x="6870" y="17272"/>
                  </a:lnTo>
                  <a:close/>
                </a:path>
                <a:path w="24765" h="32385">
                  <a:moveTo>
                    <a:pt x="7886" y="23495"/>
                  </a:moveTo>
                  <a:lnTo>
                    <a:pt x="7124" y="23114"/>
                  </a:lnTo>
                  <a:lnTo>
                    <a:pt x="7277" y="23495"/>
                  </a:lnTo>
                  <a:lnTo>
                    <a:pt x="7289" y="24117"/>
                  </a:lnTo>
                  <a:lnTo>
                    <a:pt x="7124" y="24511"/>
                  </a:lnTo>
                  <a:lnTo>
                    <a:pt x="6807" y="24815"/>
                  </a:lnTo>
                  <a:lnTo>
                    <a:pt x="6413" y="25031"/>
                  </a:lnTo>
                  <a:lnTo>
                    <a:pt x="5981" y="25146"/>
                  </a:lnTo>
                  <a:lnTo>
                    <a:pt x="5219" y="25146"/>
                  </a:lnTo>
                  <a:lnTo>
                    <a:pt x="5219" y="25400"/>
                  </a:lnTo>
                  <a:lnTo>
                    <a:pt x="6616" y="25019"/>
                  </a:lnTo>
                  <a:lnTo>
                    <a:pt x="7188" y="24650"/>
                  </a:lnTo>
                  <a:lnTo>
                    <a:pt x="7632" y="24117"/>
                  </a:lnTo>
                  <a:lnTo>
                    <a:pt x="7886" y="23495"/>
                  </a:lnTo>
                  <a:close/>
                </a:path>
                <a:path w="24765" h="32385">
                  <a:moveTo>
                    <a:pt x="8140" y="15748"/>
                  </a:moveTo>
                  <a:lnTo>
                    <a:pt x="7772" y="16294"/>
                  </a:lnTo>
                  <a:lnTo>
                    <a:pt x="7340" y="16802"/>
                  </a:lnTo>
                  <a:lnTo>
                    <a:pt x="6870" y="17272"/>
                  </a:lnTo>
                  <a:lnTo>
                    <a:pt x="8140" y="17145"/>
                  </a:lnTo>
                  <a:lnTo>
                    <a:pt x="8140" y="15748"/>
                  </a:lnTo>
                  <a:close/>
                </a:path>
                <a:path w="24765" h="32385">
                  <a:moveTo>
                    <a:pt x="12611" y="15875"/>
                  </a:moveTo>
                  <a:lnTo>
                    <a:pt x="10934" y="15875"/>
                  </a:lnTo>
                  <a:lnTo>
                    <a:pt x="10934" y="14605"/>
                  </a:lnTo>
                  <a:lnTo>
                    <a:pt x="10680" y="14732"/>
                  </a:lnTo>
                  <a:lnTo>
                    <a:pt x="10680" y="16383"/>
                  </a:lnTo>
                  <a:lnTo>
                    <a:pt x="11049" y="16548"/>
                  </a:lnTo>
                  <a:lnTo>
                    <a:pt x="11455" y="16548"/>
                  </a:lnTo>
                  <a:lnTo>
                    <a:pt x="11823" y="16383"/>
                  </a:lnTo>
                  <a:lnTo>
                    <a:pt x="12230" y="16294"/>
                  </a:lnTo>
                  <a:lnTo>
                    <a:pt x="12560" y="16002"/>
                  </a:lnTo>
                  <a:lnTo>
                    <a:pt x="12611" y="15875"/>
                  </a:lnTo>
                  <a:close/>
                </a:path>
                <a:path w="24765" h="32385">
                  <a:moveTo>
                    <a:pt x="12712" y="15621"/>
                  </a:moveTo>
                  <a:lnTo>
                    <a:pt x="12611" y="15875"/>
                  </a:lnTo>
                  <a:lnTo>
                    <a:pt x="12712" y="15621"/>
                  </a:lnTo>
                  <a:close/>
                </a:path>
                <a:path w="24765" h="32385">
                  <a:moveTo>
                    <a:pt x="14655" y="10414"/>
                  </a:moveTo>
                  <a:lnTo>
                    <a:pt x="13601" y="10414"/>
                  </a:lnTo>
                  <a:lnTo>
                    <a:pt x="14236" y="10579"/>
                  </a:lnTo>
                  <a:lnTo>
                    <a:pt x="14655" y="10414"/>
                  </a:lnTo>
                  <a:close/>
                </a:path>
                <a:path w="24765" h="32385">
                  <a:moveTo>
                    <a:pt x="15544" y="9220"/>
                  </a:moveTo>
                  <a:lnTo>
                    <a:pt x="15506" y="8509"/>
                  </a:lnTo>
                  <a:lnTo>
                    <a:pt x="15405" y="9220"/>
                  </a:lnTo>
                  <a:lnTo>
                    <a:pt x="15201" y="9829"/>
                  </a:lnTo>
                  <a:lnTo>
                    <a:pt x="15074" y="10033"/>
                  </a:lnTo>
                  <a:lnTo>
                    <a:pt x="15252" y="9779"/>
                  </a:lnTo>
                  <a:lnTo>
                    <a:pt x="15544" y="9220"/>
                  </a:lnTo>
                  <a:close/>
                </a:path>
                <a:path w="24765" h="32385">
                  <a:moveTo>
                    <a:pt x="19177" y="8890"/>
                  </a:moveTo>
                  <a:lnTo>
                    <a:pt x="18897" y="9525"/>
                  </a:lnTo>
                  <a:lnTo>
                    <a:pt x="18973" y="10591"/>
                  </a:lnTo>
                  <a:lnTo>
                    <a:pt x="19177" y="11049"/>
                  </a:lnTo>
                  <a:lnTo>
                    <a:pt x="19177" y="8890"/>
                  </a:lnTo>
                  <a:close/>
                </a:path>
                <a:path w="24765" h="32385">
                  <a:moveTo>
                    <a:pt x="21221" y="10477"/>
                  </a:moveTo>
                  <a:lnTo>
                    <a:pt x="21082" y="10604"/>
                  </a:lnTo>
                  <a:lnTo>
                    <a:pt x="20447" y="10795"/>
                  </a:lnTo>
                  <a:lnTo>
                    <a:pt x="19177" y="11049"/>
                  </a:lnTo>
                  <a:lnTo>
                    <a:pt x="19456" y="11188"/>
                  </a:lnTo>
                  <a:lnTo>
                    <a:pt x="19786" y="11188"/>
                  </a:lnTo>
                  <a:lnTo>
                    <a:pt x="20066" y="11049"/>
                  </a:lnTo>
                  <a:lnTo>
                    <a:pt x="21082" y="11049"/>
                  </a:lnTo>
                  <a:lnTo>
                    <a:pt x="21170" y="10795"/>
                  </a:lnTo>
                  <a:lnTo>
                    <a:pt x="21221" y="10477"/>
                  </a:lnTo>
                  <a:close/>
                </a:path>
                <a:path w="24765" h="32385">
                  <a:moveTo>
                    <a:pt x="21844" y="9525"/>
                  </a:moveTo>
                  <a:lnTo>
                    <a:pt x="21082" y="9652"/>
                  </a:lnTo>
                  <a:lnTo>
                    <a:pt x="21221" y="10109"/>
                  </a:lnTo>
                  <a:lnTo>
                    <a:pt x="21221" y="10477"/>
                  </a:lnTo>
                  <a:lnTo>
                    <a:pt x="21615" y="10109"/>
                  </a:lnTo>
                  <a:lnTo>
                    <a:pt x="21844" y="9525"/>
                  </a:lnTo>
                  <a:close/>
                </a:path>
                <a:path w="24765" h="32385">
                  <a:moveTo>
                    <a:pt x="24523" y="5499"/>
                  </a:moveTo>
                  <a:lnTo>
                    <a:pt x="18796" y="0"/>
                  </a:lnTo>
                  <a:lnTo>
                    <a:pt x="14986" y="0"/>
                  </a:lnTo>
                  <a:lnTo>
                    <a:pt x="9525" y="4572"/>
                  </a:lnTo>
                  <a:lnTo>
                    <a:pt x="4699" y="8763"/>
                  </a:lnTo>
                  <a:lnTo>
                    <a:pt x="4699" y="12827"/>
                  </a:lnTo>
                  <a:lnTo>
                    <a:pt x="5969" y="14224"/>
                  </a:lnTo>
                  <a:lnTo>
                    <a:pt x="5969" y="13208"/>
                  </a:lnTo>
                  <a:lnTo>
                    <a:pt x="5588" y="11557"/>
                  </a:lnTo>
                  <a:lnTo>
                    <a:pt x="6350" y="10033"/>
                  </a:lnTo>
                  <a:lnTo>
                    <a:pt x="10033" y="10033"/>
                  </a:lnTo>
                  <a:lnTo>
                    <a:pt x="11049" y="8763"/>
                  </a:lnTo>
                  <a:lnTo>
                    <a:pt x="10922" y="7366"/>
                  </a:lnTo>
                  <a:lnTo>
                    <a:pt x="11811" y="6223"/>
                  </a:lnTo>
                  <a:lnTo>
                    <a:pt x="13030" y="4876"/>
                  </a:lnTo>
                  <a:lnTo>
                    <a:pt x="14706" y="4013"/>
                  </a:lnTo>
                  <a:lnTo>
                    <a:pt x="16637" y="3810"/>
                  </a:lnTo>
                  <a:lnTo>
                    <a:pt x="19431" y="2413"/>
                  </a:lnTo>
                  <a:lnTo>
                    <a:pt x="21717" y="7239"/>
                  </a:lnTo>
                  <a:lnTo>
                    <a:pt x="24130" y="7112"/>
                  </a:lnTo>
                  <a:lnTo>
                    <a:pt x="24130" y="9906"/>
                  </a:lnTo>
                  <a:lnTo>
                    <a:pt x="23545" y="13335"/>
                  </a:lnTo>
                  <a:lnTo>
                    <a:pt x="21018" y="16116"/>
                  </a:lnTo>
                  <a:lnTo>
                    <a:pt x="17653" y="17018"/>
                  </a:lnTo>
                  <a:lnTo>
                    <a:pt x="14592" y="17449"/>
                  </a:lnTo>
                  <a:lnTo>
                    <a:pt x="11785" y="18986"/>
                  </a:lnTo>
                  <a:lnTo>
                    <a:pt x="7810" y="23736"/>
                  </a:lnTo>
                  <a:lnTo>
                    <a:pt x="6731" y="26746"/>
                  </a:lnTo>
                  <a:lnTo>
                    <a:pt x="6731" y="29845"/>
                  </a:lnTo>
                  <a:lnTo>
                    <a:pt x="6350" y="30861"/>
                  </a:lnTo>
                  <a:lnTo>
                    <a:pt x="508" y="31750"/>
                  </a:lnTo>
                  <a:lnTo>
                    <a:pt x="0" y="32385"/>
                  </a:lnTo>
                  <a:lnTo>
                    <a:pt x="7239" y="32004"/>
                  </a:lnTo>
                  <a:lnTo>
                    <a:pt x="7315" y="28282"/>
                  </a:lnTo>
                  <a:lnTo>
                    <a:pt x="8051" y="25374"/>
                  </a:lnTo>
                  <a:lnTo>
                    <a:pt x="9398" y="22733"/>
                  </a:lnTo>
                  <a:lnTo>
                    <a:pt x="11518" y="20561"/>
                  </a:lnTo>
                  <a:lnTo>
                    <a:pt x="14198" y="19011"/>
                  </a:lnTo>
                  <a:lnTo>
                    <a:pt x="17145" y="18288"/>
                  </a:lnTo>
                  <a:lnTo>
                    <a:pt x="20878" y="17195"/>
                  </a:lnTo>
                  <a:lnTo>
                    <a:pt x="23672" y="14109"/>
                  </a:lnTo>
                  <a:lnTo>
                    <a:pt x="24523" y="9398"/>
                  </a:lnTo>
                  <a:lnTo>
                    <a:pt x="24523" y="8509"/>
                  </a:lnTo>
                  <a:lnTo>
                    <a:pt x="24384" y="7620"/>
                  </a:lnTo>
                  <a:lnTo>
                    <a:pt x="24523" y="6565"/>
                  </a:lnTo>
                  <a:lnTo>
                    <a:pt x="24523" y="5499"/>
                  </a:lnTo>
                  <a:close/>
                </a:path>
              </a:pathLst>
            </a:custGeom>
            <a:solidFill>
              <a:srgbClr val="26554F"/>
            </a:solidFill>
          </p:spPr>
          <p:txBody>
            <a:bodyPr wrap="square" lIns="0" tIns="0" rIns="0" bIns="0" rtlCol="0"/>
            <a:lstStyle/>
            <a:p>
              <a:endParaRPr dirty="0"/>
            </a:p>
          </p:txBody>
        </p:sp>
        <p:sp>
          <p:nvSpPr>
            <p:cNvPr id="178" name="object 178"/>
            <p:cNvSpPr/>
            <p:nvPr/>
          </p:nvSpPr>
          <p:spPr>
            <a:xfrm>
              <a:off x="7939545" y="4538878"/>
              <a:ext cx="19685" cy="18415"/>
            </a:xfrm>
            <a:custGeom>
              <a:avLst/>
              <a:gdLst/>
              <a:ahLst/>
              <a:cxnLst/>
              <a:rect l="l" t="t" r="r" b="b"/>
              <a:pathLst>
                <a:path w="19684" h="18414">
                  <a:moveTo>
                    <a:pt x="952" y="11176"/>
                  </a:moveTo>
                  <a:lnTo>
                    <a:pt x="190" y="10287"/>
                  </a:lnTo>
                  <a:lnTo>
                    <a:pt x="139" y="9563"/>
                  </a:lnTo>
                  <a:lnTo>
                    <a:pt x="139" y="8851"/>
                  </a:lnTo>
                  <a:lnTo>
                    <a:pt x="190" y="8128"/>
                  </a:lnTo>
                  <a:lnTo>
                    <a:pt x="0" y="9131"/>
                  </a:lnTo>
                  <a:lnTo>
                    <a:pt x="0" y="10172"/>
                  </a:lnTo>
                  <a:lnTo>
                    <a:pt x="190" y="11176"/>
                  </a:lnTo>
                  <a:lnTo>
                    <a:pt x="952" y="11176"/>
                  </a:lnTo>
                  <a:close/>
                </a:path>
                <a:path w="19684" h="18414">
                  <a:moveTo>
                    <a:pt x="5918" y="15494"/>
                  </a:moveTo>
                  <a:lnTo>
                    <a:pt x="5537" y="15494"/>
                  </a:lnTo>
                  <a:lnTo>
                    <a:pt x="4749" y="15811"/>
                  </a:lnTo>
                  <a:lnTo>
                    <a:pt x="4254" y="16065"/>
                  </a:lnTo>
                  <a:lnTo>
                    <a:pt x="4254" y="15875"/>
                  </a:lnTo>
                  <a:lnTo>
                    <a:pt x="4216" y="15328"/>
                  </a:lnTo>
                  <a:lnTo>
                    <a:pt x="4216" y="14770"/>
                  </a:lnTo>
                  <a:lnTo>
                    <a:pt x="4254" y="14224"/>
                  </a:lnTo>
                  <a:lnTo>
                    <a:pt x="3746" y="14897"/>
                  </a:lnTo>
                  <a:lnTo>
                    <a:pt x="3390" y="15684"/>
                  </a:lnTo>
                  <a:lnTo>
                    <a:pt x="3238" y="16510"/>
                  </a:lnTo>
                  <a:lnTo>
                    <a:pt x="3238" y="16814"/>
                  </a:lnTo>
                  <a:lnTo>
                    <a:pt x="2997" y="17780"/>
                  </a:lnTo>
                  <a:lnTo>
                    <a:pt x="3238" y="17907"/>
                  </a:lnTo>
                  <a:lnTo>
                    <a:pt x="3505" y="18034"/>
                  </a:lnTo>
                  <a:lnTo>
                    <a:pt x="3632" y="17907"/>
                  </a:lnTo>
                  <a:lnTo>
                    <a:pt x="4254" y="17907"/>
                  </a:lnTo>
                  <a:lnTo>
                    <a:pt x="4394" y="17665"/>
                  </a:lnTo>
                  <a:lnTo>
                    <a:pt x="4394" y="17386"/>
                  </a:lnTo>
                  <a:lnTo>
                    <a:pt x="4305" y="17233"/>
                  </a:lnTo>
                  <a:lnTo>
                    <a:pt x="4775" y="16764"/>
                  </a:lnTo>
                  <a:lnTo>
                    <a:pt x="5207" y="16395"/>
                  </a:lnTo>
                  <a:lnTo>
                    <a:pt x="5600" y="15963"/>
                  </a:lnTo>
                  <a:lnTo>
                    <a:pt x="5918" y="15494"/>
                  </a:lnTo>
                  <a:close/>
                </a:path>
                <a:path w="19684" h="18414">
                  <a:moveTo>
                    <a:pt x="6934" y="6350"/>
                  </a:moveTo>
                  <a:lnTo>
                    <a:pt x="6286" y="7023"/>
                  </a:lnTo>
                  <a:lnTo>
                    <a:pt x="5689" y="7747"/>
                  </a:lnTo>
                  <a:lnTo>
                    <a:pt x="5156" y="8509"/>
                  </a:lnTo>
                  <a:lnTo>
                    <a:pt x="5156" y="10287"/>
                  </a:lnTo>
                  <a:lnTo>
                    <a:pt x="5537" y="10414"/>
                  </a:lnTo>
                  <a:lnTo>
                    <a:pt x="6172" y="8509"/>
                  </a:lnTo>
                  <a:lnTo>
                    <a:pt x="6934" y="6350"/>
                  </a:lnTo>
                  <a:close/>
                </a:path>
                <a:path w="19684" h="18414">
                  <a:moveTo>
                    <a:pt x="10744" y="5842"/>
                  </a:moveTo>
                  <a:lnTo>
                    <a:pt x="10617" y="5842"/>
                  </a:lnTo>
                  <a:lnTo>
                    <a:pt x="10617" y="6019"/>
                  </a:lnTo>
                  <a:lnTo>
                    <a:pt x="10744" y="5842"/>
                  </a:lnTo>
                  <a:close/>
                </a:path>
                <a:path w="19684" h="18414">
                  <a:moveTo>
                    <a:pt x="12903" y="9144"/>
                  </a:moveTo>
                  <a:lnTo>
                    <a:pt x="12522" y="8763"/>
                  </a:lnTo>
                  <a:lnTo>
                    <a:pt x="12103" y="8674"/>
                  </a:lnTo>
                  <a:lnTo>
                    <a:pt x="11671" y="8674"/>
                  </a:lnTo>
                  <a:lnTo>
                    <a:pt x="11252" y="8763"/>
                  </a:lnTo>
                  <a:lnTo>
                    <a:pt x="10401" y="8763"/>
                  </a:lnTo>
                  <a:lnTo>
                    <a:pt x="10617" y="8382"/>
                  </a:lnTo>
                  <a:lnTo>
                    <a:pt x="10617" y="6019"/>
                  </a:lnTo>
                  <a:lnTo>
                    <a:pt x="10363" y="6388"/>
                  </a:lnTo>
                  <a:lnTo>
                    <a:pt x="10058" y="6985"/>
                  </a:lnTo>
                  <a:lnTo>
                    <a:pt x="9855" y="7620"/>
                  </a:lnTo>
                  <a:lnTo>
                    <a:pt x="9855" y="9017"/>
                  </a:lnTo>
                  <a:lnTo>
                    <a:pt x="9347" y="9525"/>
                  </a:lnTo>
                  <a:lnTo>
                    <a:pt x="9855" y="9702"/>
                  </a:lnTo>
                  <a:lnTo>
                    <a:pt x="10871" y="10033"/>
                  </a:lnTo>
                  <a:lnTo>
                    <a:pt x="10744" y="9779"/>
                  </a:lnTo>
                  <a:lnTo>
                    <a:pt x="10998" y="9144"/>
                  </a:lnTo>
                  <a:lnTo>
                    <a:pt x="12903" y="9144"/>
                  </a:lnTo>
                  <a:close/>
                </a:path>
                <a:path w="19684" h="18414">
                  <a:moveTo>
                    <a:pt x="13284" y="0"/>
                  </a:moveTo>
                  <a:lnTo>
                    <a:pt x="12890" y="330"/>
                  </a:lnTo>
                  <a:lnTo>
                    <a:pt x="12547" y="711"/>
                  </a:lnTo>
                  <a:lnTo>
                    <a:pt x="12268" y="1143"/>
                  </a:lnTo>
                  <a:lnTo>
                    <a:pt x="11379" y="2540"/>
                  </a:lnTo>
                  <a:lnTo>
                    <a:pt x="11506" y="2794"/>
                  </a:lnTo>
                  <a:lnTo>
                    <a:pt x="12268" y="2794"/>
                  </a:lnTo>
                  <a:lnTo>
                    <a:pt x="12649" y="1778"/>
                  </a:lnTo>
                  <a:lnTo>
                    <a:pt x="12928" y="1219"/>
                  </a:lnTo>
                  <a:lnTo>
                    <a:pt x="13144" y="622"/>
                  </a:lnTo>
                  <a:lnTo>
                    <a:pt x="13284" y="0"/>
                  </a:lnTo>
                  <a:close/>
                </a:path>
                <a:path w="19684" h="18414">
                  <a:moveTo>
                    <a:pt x="16827" y="8255"/>
                  </a:moveTo>
                  <a:lnTo>
                    <a:pt x="16446" y="8763"/>
                  </a:lnTo>
                  <a:lnTo>
                    <a:pt x="16103" y="9042"/>
                  </a:lnTo>
                  <a:lnTo>
                    <a:pt x="15722" y="9245"/>
                  </a:lnTo>
                  <a:lnTo>
                    <a:pt x="15303" y="9398"/>
                  </a:lnTo>
                  <a:lnTo>
                    <a:pt x="14414" y="9398"/>
                  </a:lnTo>
                  <a:lnTo>
                    <a:pt x="14236" y="9715"/>
                  </a:lnTo>
                  <a:lnTo>
                    <a:pt x="14236" y="10096"/>
                  </a:lnTo>
                  <a:lnTo>
                    <a:pt x="14414" y="10414"/>
                  </a:lnTo>
                  <a:lnTo>
                    <a:pt x="14541" y="10668"/>
                  </a:lnTo>
                  <a:lnTo>
                    <a:pt x="15303" y="10414"/>
                  </a:lnTo>
                  <a:lnTo>
                    <a:pt x="15938" y="9779"/>
                  </a:lnTo>
                  <a:lnTo>
                    <a:pt x="16344" y="9347"/>
                  </a:lnTo>
                  <a:lnTo>
                    <a:pt x="16649" y="8826"/>
                  </a:lnTo>
                  <a:lnTo>
                    <a:pt x="16827" y="8255"/>
                  </a:lnTo>
                  <a:close/>
                </a:path>
                <a:path w="19684" h="18414">
                  <a:moveTo>
                    <a:pt x="19507" y="1524"/>
                  </a:moveTo>
                  <a:lnTo>
                    <a:pt x="18999" y="1524"/>
                  </a:lnTo>
                  <a:lnTo>
                    <a:pt x="18491" y="1905"/>
                  </a:lnTo>
                  <a:lnTo>
                    <a:pt x="18059" y="2374"/>
                  </a:lnTo>
                  <a:lnTo>
                    <a:pt x="16967" y="4191"/>
                  </a:lnTo>
                  <a:lnTo>
                    <a:pt x="18491" y="4445"/>
                  </a:lnTo>
                  <a:lnTo>
                    <a:pt x="18364" y="4318"/>
                  </a:lnTo>
                  <a:lnTo>
                    <a:pt x="18618" y="3556"/>
                  </a:lnTo>
                  <a:lnTo>
                    <a:pt x="19507" y="1524"/>
                  </a:lnTo>
                  <a:close/>
                </a:path>
              </a:pathLst>
            </a:custGeom>
            <a:solidFill>
              <a:srgbClr val="272425"/>
            </a:solidFill>
          </p:spPr>
          <p:txBody>
            <a:bodyPr wrap="square" lIns="0" tIns="0" rIns="0" bIns="0" rtlCol="0"/>
            <a:lstStyle/>
            <a:p>
              <a:endParaRPr dirty="0"/>
            </a:p>
          </p:txBody>
        </p:sp>
        <p:sp>
          <p:nvSpPr>
            <p:cNvPr id="179" name="object 179"/>
            <p:cNvSpPr/>
            <p:nvPr/>
          </p:nvSpPr>
          <p:spPr>
            <a:xfrm>
              <a:off x="7907742" y="4521471"/>
              <a:ext cx="2540" cy="6350"/>
            </a:xfrm>
            <a:custGeom>
              <a:avLst/>
              <a:gdLst/>
              <a:ahLst/>
              <a:cxnLst/>
              <a:rect l="l" t="t" r="r" b="b"/>
              <a:pathLst>
                <a:path w="2540" h="6350">
                  <a:moveTo>
                    <a:pt x="1904" y="0"/>
                  </a:moveTo>
                  <a:lnTo>
                    <a:pt x="0" y="6222"/>
                  </a:lnTo>
                  <a:lnTo>
                    <a:pt x="1523" y="6222"/>
                  </a:lnTo>
                  <a:lnTo>
                    <a:pt x="1523" y="2666"/>
                  </a:lnTo>
                  <a:lnTo>
                    <a:pt x="2412" y="888"/>
                  </a:lnTo>
                  <a:lnTo>
                    <a:pt x="1904" y="0"/>
                  </a:lnTo>
                  <a:close/>
                </a:path>
              </a:pathLst>
            </a:custGeom>
            <a:solidFill>
              <a:srgbClr val="F2C949"/>
            </a:solidFill>
          </p:spPr>
          <p:txBody>
            <a:bodyPr wrap="square" lIns="0" tIns="0" rIns="0" bIns="0" rtlCol="0"/>
            <a:lstStyle/>
            <a:p>
              <a:endParaRPr dirty="0"/>
            </a:p>
          </p:txBody>
        </p:sp>
        <p:sp>
          <p:nvSpPr>
            <p:cNvPr id="180" name="object 180"/>
            <p:cNvSpPr/>
            <p:nvPr/>
          </p:nvSpPr>
          <p:spPr>
            <a:xfrm>
              <a:off x="7907615" y="4520963"/>
              <a:ext cx="3175" cy="6985"/>
            </a:xfrm>
            <a:custGeom>
              <a:avLst/>
              <a:gdLst/>
              <a:ahLst/>
              <a:cxnLst/>
              <a:rect l="l" t="t" r="r" b="b"/>
              <a:pathLst>
                <a:path w="3175" h="6985">
                  <a:moveTo>
                    <a:pt x="2793" y="761"/>
                  </a:moveTo>
                  <a:lnTo>
                    <a:pt x="2031" y="761"/>
                  </a:lnTo>
                  <a:lnTo>
                    <a:pt x="1269" y="5841"/>
                  </a:lnTo>
                  <a:lnTo>
                    <a:pt x="336" y="5841"/>
                  </a:lnTo>
                  <a:lnTo>
                    <a:pt x="0" y="6984"/>
                  </a:lnTo>
                  <a:lnTo>
                    <a:pt x="1904" y="6349"/>
                  </a:lnTo>
                  <a:lnTo>
                    <a:pt x="1904" y="4444"/>
                  </a:lnTo>
                  <a:lnTo>
                    <a:pt x="2539" y="2666"/>
                  </a:lnTo>
                  <a:lnTo>
                    <a:pt x="2793" y="761"/>
                  </a:lnTo>
                  <a:close/>
                </a:path>
                <a:path w="3175" h="6985">
                  <a:moveTo>
                    <a:pt x="1777" y="0"/>
                  </a:moveTo>
                  <a:lnTo>
                    <a:pt x="126" y="5841"/>
                  </a:lnTo>
                  <a:lnTo>
                    <a:pt x="336" y="5841"/>
                  </a:lnTo>
                  <a:lnTo>
                    <a:pt x="1269" y="2666"/>
                  </a:lnTo>
                  <a:lnTo>
                    <a:pt x="2031" y="507"/>
                  </a:lnTo>
                  <a:lnTo>
                    <a:pt x="1777" y="0"/>
                  </a:lnTo>
                  <a:close/>
                </a:path>
              </a:pathLst>
            </a:custGeom>
            <a:solidFill>
              <a:srgbClr val="A28B38"/>
            </a:solidFill>
          </p:spPr>
          <p:txBody>
            <a:bodyPr wrap="square" lIns="0" tIns="0" rIns="0" bIns="0" rtlCol="0"/>
            <a:lstStyle/>
            <a:p>
              <a:endParaRPr dirty="0"/>
            </a:p>
          </p:txBody>
        </p:sp>
        <p:sp>
          <p:nvSpPr>
            <p:cNvPr id="181" name="object 181"/>
            <p:cNvSpPr/>
            <p:nvPr/>
          </p:nvSpPr>
          <p:spPr>
            <a:xfrm>
              <a:off x="7908974" y="4518931"/>
              <a:ext cx="2540" cy="3810"/>
            </a:xfrm>
            <a:custGeom>
              <a:avLst/>
              <a:gdLst/>
              <a:ahLst/>
              <a:cxnLst/>
              <a:rect l="l" t="t" r="r" b="b"/>
              <a:pathLst>
                <a:path w="2540" h="3810">
                  <a:moveTo>
                    <a:pt x="2451" y="0"/>
                  </a:moveTo>
                  <a:lnTo>
                    <a:pt x="1435" y="0"/>
                  </a:lnTo>
                  <a:lnTo>
                    <a:pt x="800" y="0"/>
                  </a:lnTo>
                  <a:lnTo>
                    <a:pt x="165" y="635"/>
                  </a:lnTo>
                  <a:lnTo>
                    <a:pt x="165" y="1524"/>
                  </a:lnTo>
                  <a:lnTo>
                    <a:pt x="0" y="2286"/>
                  </a:lnTo>
                  <a:lnTo>
                    <a:pt x="431" y="3060"/>
                  </a:lnTo>
                  <a:lnTo>
                    <a:pt x="1181" y="3302"/>
                  </a:lnTo>
                  <a:lnTo>
                    <a:pt x="1943" y="3124"/>
                  </a:lnTo>
                  <a:lnTo>
                    <a:pt x="2476" y="2438"/>
                  </a:lnTo>
                  <a:lnTo>
                    <a:pt x="2451" y="1651"/>
                  </a:lnTo>
                  <a:lnTo>
                    <a:pt x="2451" y="0"/>
                  </a:lnTo>
                  <a:close/>
                </a:path>
              </a:pathLst>
            </a:custGeom>
            <a:solidFill>
              <a:srgbClr val="F2C949"/>
            </a:solidFill>
          </p:spPr>
          <p:txBody>
            <a:bodyPr wrap="square" lIns="0" tIns="0" rIns="0" bIns="0" rtlCol="0"/>
            <a:lstStyle/>
            <a:p>
              <a:endParaRPr dirty="0"/>
            </a:p>
          </p:txBody>
        </p:sp>
        <p:sp>
          <p:nvSpPr>
            <p:cNvPr id="182" name="object 182"/>
            <p:cNvSpPr/>
            <p:nvPr/>
          </p:nvSpPr>
          <p:spPr>
            <a:xfrm>
              <a:off x="7908874" y="4518939"/>
              <a:ext cx="3175" cy="5715"/>
            </a:xfrm>
            <a:custGeom>
              <a:avLst/>
              <a:gdLst/>
              <a:ahLst/>
              <a:cxnLst/>
              <a:rect l="l" t="t" r="r" b="b"/>
              <a:pathLst>
                <a:path w="3175" h="5714">
                  <a:moveTo>
                    <a:pt x="1524" y="0"/>
                  </a:moveTo>
                  <a:lnTo>
                    <a:pt x="1016" y="0"/>
                  </a:lnTo>
                  <a:lnTo>
                    <a:pt x="850" y="177"/>
                  </a:lnTo>
                  <a:lnTo>
                    <a:pt x="1524" y="0"/>
                  </a:lnTo>
                  <a:close/>
                </a:path>
                <a:path w="3175" h="5714">
                  <a:moveTo>
                    <a:pt x="2044" y="127"/>
                  </a:moveTo>
                  <a:lnTo>
                    <a:pt x="1282" y="330"/>
                  </a:lnTo>
                  <a:lnTo>
                    <a:pt x="927" y="749"/>
                  </a:lnTo>
                  <a:lnTo>
                    <a:pt x="2044" y="127"/>
                  </a:lnTo>
                  <a:close/>
                </a:path>
                <a:path w="3175" h="5714">
                  <a:moveTo>
                    <a:pt x="2667" y="0"/>
                  </a:moveTo>
                  <a:lnTo>
                    <a:pt x="2413" y="0"/>
                  </a:lnTo>
                  <a:lnTo>
                    <a:pt x="2349" y="2044"/>
                  </a:lnTo>
                  <a:lnTo>
                    <a:pt x="2019" y="2489"/>
                  </a:lnTo>
                  <a:lnTo>
                    <a:pt x="1397" y="2667"/>
                  </a:lnTo>
                  <a:lnTo>
                    <a:pt x="1117" y="2654"/>
                  </a:lnTo>
                  <a:lnTo>
                    <a:pt x="1155" y="2413"/>
                  </a:lnTo>
                  <a:lnTo>
                    <a:pt x="1066" y="2654"/>
                  </a:lnTo>
                  <a:lnTo>
                    <a:pt x="901" y="2628"/>
                  </a:lnTo>
                  <a:lnTo>
                    <a:pt x="901" y="774"/>
                  </a:lnTo>
                  <a:lnTo>
                    <a:pt x="723" y="990"/>
                  </a:lnTo>
                  <a:lnTo>
                    <a:pt x="660" y="2476"/>
                  </a:lnTo>
                  <a:lnTo>
                    <a:pt x="317" y="2044"/>
                  </a:lnTo>
                  <a:lnTo>
                    <a:pt x="381" y="635"/>
                  </a:lnTo>
                  <a:lnTo>
                    <a:pt x="850" y="177"/>
                  </a:lnTo>
                  <a:lnTo>
                    <a:pt x="685" y="215"/>
                  </a:lnTo>
                  <a:lnTo>
                    <a:pt x="76" y="927"/>
                  </a:lnTo>
                  <a:lnTo>
                    <a:pt x="0" y="2667"/>
                  </a:lnTo>
                  <a:lnTo>
                    <a:pt x="482" y="3302"/>
                  </a:lnTo>
                  <a:lnTo>
                    <a:pt x="838" y="3365"/>
                  </a:lnTo>
                  <a:lnTo>
                    <a:pt x="774" y="3556"/>
                  </a:lnTo>
                  <a:lnTo>
                    <a:pt x="139" y="4699"/>
                  </a:lnTo>
                  <a:lnTo>
                    <a:pt x="139" y="5715"/>
                  </a:lnTo>
                  <a:lnTo>
                    <a:pt x="419" y="5219"/>
                  </a:lnTo>
                  <a:lnTo>
                    <a:pt x="673" y="4711"/>
                  </a:lnTo>
                  <a:lnTo>
                    <a:pt x="901" y="4191"/>
                  </a:lnTo>
                  <a:lnTo>
                    <a:pt x="1016" y="3390"/>
                  </a:lnTo>
                  <a:lnTo>
                    <a:pt x="1270" y="3429"/>
                  </a:lnTo>
                  <a:lnTo>
                    <a:pt x="2095" y="3251"/>
                  </a:lnTo>
                  <a:lnTo>
                    <a:pt x="2565" y="2667"/>
                  </a:lnTo>
                  <a:lnTo>
                    <a:pt x="2667" y="0"/>
                  </a:lnTo>
                  <a:close/>
                </a:path>
              </a:pathLst>
            </a:custGeom>
            <a:solidFill>
              <a:srgbClr val="A28B38"/>
            </a:solidFill>
          </p:spPr>
          <p:txBody>
            <a:bodyPr wrap="square" lIns="0" tIns="0" rIns="0" bIns="0" rtlCol="0"/>
            <a:lstStyle/>
            <a:p>
              <a:endParaRPr dirty="0"/>
            </a:p>
          </p:txBody>
        </p:sp>
        <p:sp>
          <p:nvSpPr>
            <p:cNvPr id="183" name="object 183"/>
            <p:cNvSpPr/>
            <p:nvPr/>
          </p:nvSpPr>
          <p:spPr>
            <a:xfrm>
              <a:off x="7985722" y="4523122"/>
              <a:ext cx="5080" cy="6350"/>
            </a:xfrm>
            <a:custGeom>
              <a:avLst/>
              <a:gdLst/>
              <a:ahLst/>
              <a:cxnLst/>
              <a:rect l="l" t="t" r="r" b="b"/>
              <a:pathLst>
                <a:path w="5079" h="6350">
                  <a:moveTo>
                    <a:pt x="4445" y="0"/>
                  </a:moveTo>
                  <a:lnTo>
                    <a:pt x="0" y="6096"/>
                  </a:lnTo>
                  <a:lnTo>
                    <a:pt x="1778" y="6096"/>
                  </a:lnTo>
                  <a:lnTo>
                    <a:pt x="2921" y="4191"/>
                  </a:lnTo>
                  <a:lnTo>
                    <a:pt x="4953" y="381"/>
                  </a:lnTo>
                  <a:lnTo>
                    <a:pt x="4445" y="0"/>
                  </a:lnTo>
                  <a:close/>
                </a:path>
              </a:pathLst>
            </a:custGeom>
            <a:solidFill>
              <a:srgbClr val="F2C949"/>
            </a:solidFill>
          </p:spPr>
          <p:txBody>
            <a:bodyPr wrap="square" lIns="0" tIns="0" rIns="0" bIns="0" rtlCol="0"/>
            <a:lstStyle/>
            <a:p>
              <a:endParaRPr dirty="0"/>
            </a:p>
          </p:txBody>
        </p:sp>
        <p:sp>
          <p:nvSpPr>
            <p:cNvPr id="184" name="object 184"/>
            <p:cNvSpPr/>
            <p:nvPr/>
          </p:nvSpPr>
          <p:spPr>
            <a:xfrm>
              <a:off x="7985341" y="4522741"/>
              <a:ext cx="5715" cy="6985"/>
            </a:xfrm>
            <a:custGeom>
              <a:avLst/>
              <a:gdLst/>
              <a:ahLst/>
              <a:cxnLst/>
              <a:rect l="l" t="t" r="r" b="b"/>
              <a:pathLst>
                <a:path w="5715" h="6985">
                  <a:moveTo>
                    <a:pt x="5333" y="0"/>
                  </a:moveTo>
                  <a:lnTo>
                    <a:pt x="4825" y="380"/>
                  </a:lnTo>
                  <a:lnTo>
                    <a:pt x="0" y="6730"/>
                  </a:lnTo>
                  <a:lnTo>
                    <a:pt x="2285" y="6730"/>
                  </a:lnTo>
                  <a:lnTo>
                    <a:pt x="2758" y="5841"/>
                  </a:lnTo>
                  <a:lnTo>
                    <a:pt x="1015" y="5841"/>
                  </a:lnTo>
                  <a:lnTo>
                    <a:pt x="2412" y="3809"/>
                  </a:lnTo>
                  <a:lnTo>
                    <a:pt x="3936" y="1904"/>
                  </a:lnTo>
                  <a:lnTo>
                    <a:pt x="5333" y="0"/>
                  </a:lnTo>
                  <a:close/>
                </a:path>
                <a:path w="5715" h="6985">
                  <a:moveTo>
                    <a:pt x="5460" y="507"/>
                  </a:moveTo>
                  <a:lnTo>
                    <a:pt x="4571" y="2285"/>
                  </a:lnTo>
                  <a:lnTo>
                    <a:pt x="2539" y="5841"/>
                  </a:lnTo>
                  <a:lnTo>
                    <a:pt x="2758" y="5841"/>
                  </a:lnTo>
                  <a:lnTo>
                    <a:pt x="5460" y="761"/>
                  </a:lnTo>
                  <a:lnTo>
                    <a:pt x="5460" y="507"/>
                  </a:lnTo>
                  <a:close/>
                </a:path>
              </a:pathLst>
            </a:custGeom>
            <a:solidFill>
              <a:srgbClr val="A28B38"/>
            </a:solidFill>
          </p:spPr>
          <p:txBody>
            <a:bodyPr wrap="square" lIns="0" tIns="0" rIns="0" bIns="0" rtlCol="0"/>
            <a:lstStyle/>
            <a:p>
              <a:endParaRPr dirty="0"/>
            </a:p>
          </p:txBody>
        </p:sp>
        <p:sp>
          <p:nvSpPr>
            <p:cNvPr id="185" name="object 185"/>
            <p:cNvSpPr/>
            <p:nvPr/>
          </p:nvSpPr>
          <p:spPr>
            <a:xfrm>
              <a:off x="7989506" y="4520303"/>
              <a:ext cx="3810" cy="4445"/>
            </a:xfrm>
            <a:custGeom>
              <a:avLst/>
              <a:gdLst/>
              <a:ahLst/>
              <a:cxnLst/>
              <a:rect l="l" t="t" r="r" b="b"/>
              <a:pathLst>
                <a:path w="3809" h="4445">
                  <a:moveTo>
                    <a:pt x="1904" y="0"/>
                  </a:moveTo>
                  <a:lnTo>
                    <a:pt x="939" y="431"/>
                  </a:lnTo>
                  <a:lnTo>
                    <a:pt x="533" y="1295"/>
                  </a:lnTo>
                  <a:lnTo>
                    <a:pt x="0" y="2108"/>
                  </a:lnTo>
                  <a:lnTo>
                    <a:pt x="0" y="3149"/>
                  </a:lnTo>
                  <a:lnTo>
                    <a:pt x="533" y="3962"/>
                  </a:lnTo>
                  <a:lnTo>
                    <a:pt x="1295" y="4317"/>
                  </a:lnTo>
                  <a:lnTo>
                    <a:pt x="2197" y="4000"/>
                  </a:lnTo>
                  <a:lnTo>
                    <a:pt x="2628" y="3111"/>
                  </a:lnTo>
                  <a:lnTo>
                    <a:pt x="2666" y="2959"/>
                  </a:lnTo>
                  <a:lnTo>
                    <a:pt x="2692" y="2819"/>
                  </a:lnTo>
                  <a:lnTo>
                    <a:pt x="3289" y="2082"/>
                  </a:lnTo>
                  <a:lnTo>
                    <a:pt x="3289" y="1015"/>
                  </a:lnTo>
                  <a:lnTo>
                    <a:pt x="2692" y="279"/>
                  </a:lnTo>
                  <a:lnTo>
                    <a:pt x="2819" y="279"/>
                  </a:lnTo>
                  <a:lnTo>
                    <a:pt x="1904" y="0"/>
                  </a:lnTo>
                  <a:close/>
                </a:path>
              </a:pathLst>
            </a:custGeom>
            <a:solidFill>
              <a:srgbClr val="F2C949"/>
            </a:solidFill>
          </p:spPr>
          <p:txBody>
            <a:bodyPr wrap="square" lIns="0" tIns="0" rIns="0" bIns="0" rtlCol="0"/>
            <a:lstStyle/>
            <a:p>
              <a:endParaRPr dirty="0"/>
            </a:p>
          </p:txBody>
        </p:sp>
        <p:sp>
          <p:nvSpPr>
            <p:cNvPr id="186" name="object 186"/>
            <p:cNvSpPr/>
            <p:nvPr/>
          </p:nvSpPr>
          <p:spPr>
            <a:xfrm>
              <a:off x="7987500" y="4520463"/>
              <a:ext cx="6350" cy="6350"/>
            </a:xfrm>
            <a:custGeom>
              <a:avLst/>
              <a:gdLst/>
              <a:ahLst/>
              <a:cxnLst/>
              <a:rect l="l" t="t" r="r" b="b"/>
              <a:pathLst>
                <a:path w="6350" h="6350">
                  <a:moveTo>
                    <a:pt x="2540" y="2794"/>
                  </a:moveTo>
                  <a:lnTo>
                    <a:pt x="0" y="6096"/>
                  </a:lnTo>
                  <a:lnTo>
                    <a:pt x="1524" y="4826"/>
                  </a:lnTo>
                  <a:lnTo>
                    <a:pt x="2413" y="4826"/>
                  </a:lnTo>
                  <a:lnTo>
                    <a:pt x="2540" y="3429"/>
                  </a:lnTo>
                  <a:lnTo>
                    <a:pt x="2540" y="2794"/>
                  </a:lnTo>
                  <a:close/>
                </a:path>
                <a:path w="6350" h="6350">
                  <a:moveTo>
                    <a:pt x="5080" y="0"/>
                  </a:moveTo>
                  <a:lnTo>
                    <a:pt x="4457" y="50"/>
                  </a:lnTo>
                  <a:lnTo>
                    <a:pt x="4826" y="127"/>
                  </a:lnTo>
                  <a:lnTo>
                    <a:pt x="5080" y="0"/>
                  </a:lnTo>
                  <a:close/>
                </a:path>
                <a:path w="6350" h="6350">
                  <a:moveTo>
                    <a:pt x="5588" y="3200"/>
                  </a:moveTo>
                  <a:lnTo>
                    <a:pt x="4953" y="3429"/>
                  </a:lnTo>
                  <a:lnTo>
                    <a:pt x="4318" y="3429"/>
                  </a:lnTo>
                  <a:lnTo>
                    <a:pt x="3784" y="2794"/>
                  </a:lnTo>
                  <a:lnTo>
                    <a:pt x="3670" y="1968"/>
                  </a:lnTo>
                  <a:lnTo>
                    <a:pt x="3746" y="1143"/>
                  </a:lnTo>
                  <a:lnTo>
                    <a:pt x="4445" y="1143"/>
                  </a:lnTo>
                  <a:lnTo>
                    <a:pt x="5207" y="635"/>
                  </a:lnTo>
                  <a:lnTo>
                    <a:pt x="4330" y="279"/>
                  </a:lnTo>
                  <a:lnTo>
                    <a:pt x="3949" y="431"/>
                  </a:lnTo>
                  <a:lnTo>
                    <a:pt x="4343" y="127"/>
                  </a:lnTo>
                  <a:lnTo>
                    <a:pt x="4064" y="127"/>
                  </a:lnTo>
                  <a:lnTo>
                    <a:pt x="3352" y="228"/>
                  </a:lnTo>
                  <a:lnTo>
                    <a:pt x="2768" y="723"/>
                  </a:lnTo>
                  <a:lnTo>
                    <a:pt x="2438" y="1701"/>
                  </a:lnTo>
                  <a:lnTo>
                    <a:pt x="2413" y="2286"/>
                  </a:lnTo>
                  <a:lnTo>
                    <a:pt x="2540" y="2667"/>
                  </a:lnTo>
                  <a:lnTo>
                    <a:pt x="2654" y="3505"/>
                  </a:lnTo>
                  <a:lnTo>
                    <a:pt x="2882" y="3873"/>
                  </a:lnTo>
                  <a:lnTo>
                    <a:pt x="3429" y="4191"/>
                  </a:lnTo>
                  <a:lnTo>
                    <a:pt x="4191" y="4191"/>
                  </a:lnTo>
                  <a:lnTo>
                    <a:pt x="4914" y="4038"/>
                  </a:lnTo>
                  <a:lnTo>
                    <a:pt x="5499" y="3505"/>
                  </a:lnTo>
                  <a:lnTo>
                    <a:pt x="5588" y="3200"/>
                  </a:lnTo>
                  <a:close/>
                </a:path>
                <a:path w="6350" h="6350">
                  <a:moveTo>
                    <a:pt x="6350" y="1968"/>
                  </a:moveTo>
                  <a:lnTo>
                    <a:pt x="5715" y="2794"/>
                  </a:lnTo>
                  <a:lnTo>
                    <a:pt x="5588" y="3200"/>
                  </a:lnTo>
                  <a:lnTo>
                    <a:pt x="6045" y="2832"/>
                  </a:lnTo>
                  <a:lnTo>
                    <a:pt x="6350" y="2286"/>
                  </a:lnTo>
                  <a:lnTo>
                    <a:pt x="6350" y="1968"/>
                  </a:lnTo>
                  <a:close/>
                </a:path>
                <a:path w="6350" h="6350">
                  <a:moveTo>
                    <a:pt x="6350" y="825"/>
                  </a:moveTo>
                  <a:lnTo>
                    <a:pt x="5715" y="0"/>
                  </a:lnTo>
                  <a:lnTo>
                    <a:pt x="6350" y="825"/>
                  </a:lnTo>
                  <a:close/>
                </a:path>
              </a:pathLst>
            </a:custGeom>
            <a:solidFill>
              <a:srgbClr val="A28B38"/>
            </a:solidFill>
          </p:spPr>
          <p:txBody>
            <a:bodyPr wrap="square" lIns="0" tIns="0" rIns="0" bIns="0" rtlCol="0"/>
            <a:lstStyle/>
            <a:p>
              <a:endParaRPr dirty="0"/>
            </a:p>
          </p:txBody>
        </p:sp>
        <p:sp>
          <p:nvSpPr>
            <p:cNvPr id="187" name="object 187"/>
            <p:cNvSpPr/>
            <p:nvPr/>
          </p:nvSpPr>
          <p:spPr>
            <a:xfrm>
              <a:off x="7874216" y="4506358"/>
              <a:ext cx="3810" cy="6985"/>
            </a:xfrm>
            <a:custGeom>
              <a:avLst/>
              <a:gdLst/>
              <a:ahLst/>
              <a:cxnLst/>
              <a:rect l="l" t="t" r="r" b="b"/>
              <a:pathLst>
                <a:path w="3809" h="6985">
                  <a:moveTo>
                    <a:pt x="762" y="0"/>
                  </a:moveTo>
                  <a:lnTo>
                    <a:pt x="0" y="254"/>
                  </a:lnTo>
                  <a:lnTo>
                    <a:pt x="2413" y="6858"/>
                  </a:lnTo>
                  <a:lnTo>
                    <a:pt x="3429" y="4826"/>
                  </a:lnTo>
                  <a:lnTo>
                    <a:pt x="762" y="0"/>
                  </a:lnTo>
                  <a:close/>
                </a:path>
              </a:pathLst>
            </a:custGeom>
            <a:solidFill>
              <a:srgbClr val="F2C949"/>
            </a:solidFill>
          </p:spPr>
          <p:txBody>
            <a:bodyPr wrap="square" lIns="0" tIns="0" rIns="0" bIns="0" rtlCol="0"/>
            <a:lstStyle/>
            <a:p>
              <a:endParaRPr dirty="0"/>
            </a:p>
          </p:txBody>
        </p:sp>
        <p:sp>
          <p:nvSpPr>
            <p:cNvPr id="188" name="object 188"/>
            <p:cNvSpPr/>
            <p:nvPr/>
          </p:nvSpPr>
          <p:spPr>
            <a:xfrm>
              <a:off x="7874216" y="4505977"/>
              <a:ext cx="3810" cy="7620"/>
            </a:xfrm>
            <a:custGeom>
              <a:avLst/>
              <a:gdLst/>
              <a:ahLst/>
              <a:cxnLst/>
              <a:rect l="l" t="t" r="r" b="b"/>
              <a:pathLst>
                <a:path w="3809" h="7620">
                  <a:moveTo>
                    <a:pt x="0" y="127"/>
                  </a:moveTo>
                  <a:lnTo>
                    <a:pt x="0" y="635"/>
                  </a:lnTo>
                  <a:lnTo>
                    <a:pt x="2540" y="7493"/>
                  </a:lnTo>
                  <a:lnTo>
                    <a:pt x="3081" y="6350"/>
                  </a:lnTo>
                  <a:lnTo>
                    <a:pt x="2286" y="6350"/>
                  </a:lnTo>
                  <a:lnTo>
                    <a:pt x="0" y="127"/>
                  </a:lnTo>
                  <a:close/>
                </a:path>
                <a:path w="3809" h="7620">
                  <a:moveTo>
                    <a:pt x="889" y="0"/>
                  </a:moveTo>
                  <a:lnTo>
                    <a:pt x="508" y="0"/>
                  </a:lnTo>
                  <a:lnTo>
                    <a:pt x="3175" y="4699"/>
                  </a:lnTo>
                  <a:lnTo>
                    <a:pt x="2286" y="6350"/>
                  </a:lnTo>
                  <a:lnTo>
                    <a:pt x="3081" y="6350"/>
                  </a:lnTo>
                  <a:lnTo>
                    <a:pt x="3682" y="5080"/>
                  </a:lnTo>
                  <a:lnTo>
                    <a:pt x="2794" y="3429"/>
                  </a:lnTo>
                  <a:lnTo>
                    <a:pt x="1905" y="1651"/>
                  </a:lnTo>
                  <a:lnTo>
                    <a:pt x="889" y="0"/>
                  </a:lnTo>
                  <a:close/>
                </a:path>
              </a:pathLst>
            </a:custGeom>
            <a:solidFill>
              <a:srgbClr val="A28B38"/>
            </a:solidFill>
          </p:spPr>
          <p:txBody>
            <a:bodyPr wrap="square" lIns="0" tIns="0" rIns="0" bIns="0" rtlCol="0"/>
            <a:lstStyle/>
            <a:p>
              <a:endParaRPr dirty="0"/>
            </a:p>
          </p:txBody>
        </p:sp>
        <p:sp>
          <p:nvSpPr>
            <p:cNvPr id="189" name="object 189"/>
            <p:cNvSpPr/>
            <p:nvPr/>
          </p:nvSpPr>
          <p:spPr>
            <a:xfrm>
              <a:off x="7872755" y="4503145"/>
              <a:ext cx="3175" cy="4445"/>
            </a:xfrm>
            <a:custGeom>
              <a:avLst/>
              <a:gdLst/>
              <a:ahLst/>
              <a:cxnLst/>
              <a:rect l="l" t="t" r="r" b="b"/>
              <a:pathLst>
                <a:path w="3175" h="4445">
                  <a:moveTo>
                    <a:pt x="1549" y="0"/>
                  </a:moveTo>
                  <a:lnTo>
                    <a:pt x="1015" y="355"/>
                  </a:lnTo>
                  <a:lnTo>
                    <a:pt x="888" y="431"/>
                  </a:lnTo>
                  <a:lnTo>
                    <a:pt x="698" y="673"/>
                  </a:lnTo>
                  <a:lnTo>
                    <a:pt x="571" y="673"/>
                  </a:lnTo>
                  <a:lnTo>
                    <a:pt x="0" y="1473"/>
                  </a:lnTo>
                  <a:lnTo>
                    <a:pt x="0" y="2539"/>
                  </a:lnTo>
                  <a:lnTo>
                    <a:pt x="571" y="3340"/>
                  </a:lnTo>
                  <a:lnTo>
                    <a:pt x="863" y="3898"/>
                  </a:lnTo>
                  <a:lnTo>
                    <a:pt x="1549" y="4127"/>
                  </a:lnTo>
                  <a:lnTo>
                    <a:pt x="2324" y="3721"/>
                  </a:lnTo>
                  <a:lnTo>
                    <a:pt x="2489" y="3555"/>
                  </a:lnTo>
                  <a:lnTo>
                    <a:pt x="2603" y="3340"/>
                  </a:lnTo>
                  <a:lnTo>
                    <a:pt x="3174" y="2539"/>
                  </a:lnTo>
                  <a:lnTo>
                    <a:pt x="3174" y="1473"/>
                  </a:lnTo>
                  <a:lnTo>
                    <a:pt x="2603" y="673"/>
                  </a:lnTo>
                  <a:lnTo>
                    <a:pt x="2260" y="152"/>
                  </a:lnTo>
                  <a:lnTo>
                    <a:pt x="1549" y="0"/>
                  </a:lnTo>
                  <a:close/>
                </a:path>
              </a:pathLst>
            </a:custGeom>
            <a:solidFill>
              <a:srgbClr val="F2C949"/>
            </a:solidFill>
          </p:spPr>
          <p:txBody>
            <a:bodyPr wrap="square" lIns="0" tIns="0" rIns="0" bIns="0" rtlCol="0"/>
            <a:lstStyle/>
            <a:p>
              <a:endParaRPr dirty="0"/>
            </a:p>
          </p:txBody>
        </p:sp>
        <p:sp>
          <p:nvSpPr>
            <p:cNvPr id="190" name="object 190"/>
            <p:cNvSpPr/>
            <p:nvPr/>
          </p:nvSpPr>
          <p:spPr>
            <a:xfrm>
              <a:off x="7875319" y="4512073"/>
              <a:ext cx="8890" cy="13970"/>
            </a:xfrm>
            <a:custGeom>
              <a:avLst/>
              <a:gdLst/>
              <a:ahLst/>
              <a:cxnLst/>
              <a:rect l="l" t="t" r="r" b="b"/>
              <a:pathLst>
                <a:path w="8890" h="13970">
                  <a:moveTo>
                    <a:pt x="3594" y="0"/>
                  </a:moveTo>
                  <a:lnTo>
                    <a:pt x="2070" y="1396"/>
                  </a:lnTo>
                  <a:lnTo>
                    <a:pt x="253" y="3632"/>
                  </a:lnTo>
                  <a:lnTo>
                    <a:pt x="0" y="6769"/>
                  </a:lnTo>
                  <a:lnTo>
                    <a:pt x="1435" y="9270"/>
                  </a:lnTo>
                  <a:lnTo>
                    <a:pt x="2705" y="12191"/>
                  </a:lnTo>
                  <a:lnTo>
                    <a:pt x="4991" y="13461"/>
                  </a:lnTo>
                  <a:lnTo>
                    <a:pt x="6642" y="12191"/>
                  </a:lnTo>
                  <a:lnTo>
                    <a:pt x="8369" y="9969"/>
                  </a:lnTo>
                  <a:lnTo>
                    <a:pt x="8623" y="6921"/>
                  </a:lnTo>
                  <a:lnTo>
                    <a:pt x="7277" y="4444"/>
                  </a:lnTo>
                  <a:lnTo>
                    <a:pt x="6007" y="1396"/>
                  </a:lnTo>
                  <a:lnTo>
                    <a:pt x="3594" y="0"/>
                  </a:lnTo>
                  <a:close/>
                </a:path>
              </a:pathLst>
            </a:custGeom>
            <a:solidFill>
              <a:srgbClr val="DF5072"/>
            </a:solidFill>
          </p:spPr>
          <p:txBody>
            <a:bodyPr wrap="square" lIns="0" tIns="0" rIns="0" bIns="0" rtlCol="0"/>
            <a:lstStyle/>
            <a:p>
              <a:endParaRPr dirty="0"/>
            </a:p>
          </p:txBody>
        </p:sp>
        <p:pic>
          <p:nvPicPr>
            <p:cNvPr id="191" name="object 191"/>
            <p:cNvPicPr/>
            <p:nvPr/>
          </p:nvPicPr>
          <p:blipFill>
            <a:blip r:embed="rId6" cstate="print"/>
            <a:stretch>
              <a:fillRect/>
            </a:stretch>
          </p:blipFill>
          <p:spPr>
            <a:xfrm>
              <a:off x="7875415" y="4512703"/>
              <a:ext cx="8439" cy="12827"/>
            </a:xfrm>
            <a:prstGeom prst="rect">
              <a:avLst/>
            </a:prstGeom>
          </p:spPr>
        </p:pic>
        <p:sp>
          <p:nvSpPr>
            <p:cNvPr id="192" name="object 192"/>
            <p:cNvSpPr/>
            <p:nvPr/>
          </p:nvSpPr>
          <p:spPr>
            <a:xfrm>
              <a:off x="7873136" y="4503165"/>
              <a:ext cx="2540" cy="7620"/>
            </a:xfrm>
            <a:custGeom>
              <a:avLst/>
              <a:gdLst/>
              <a:ahLst/>
              <a:cxnLst/>
              <a:rect l="l" t="t" r="r" b="b"/>
              <a:pathLst>
                <a:path w="2540" h="7620">
                  <a:moveTo>
                    <a:pt x="990" y="127"/>
                  </a:moveTo>
                  <a:lnTo>
                    <a:pt x="787" y="76"/>
                  </a:lnTo>
                  <a:lnTo>
                    <a:pt x="482" y="76"/>
                  </a:lnTo>
                  <a:lnTo>
                    <a:pt x="190" y="152"/>
                  </a:lnTo>
                  <a:lnTo>
                    <a:pt x="952" y="152"/>
                  </a:lnTo>
                  <a:close/>
                </a:path>
                <a:path w="2540" h="7620">
                  <a:moveTo>
                    <a:pt x="2159" y="596"/>
                  </a:moveTo>
                  <a:lnTo>
                    <a:pt x="2044" y="127"/>
                  </a:lnTo>
                  <a:lnTo>
                    <a:pt x="1778" y="25"/>
                  </a:lnTo>
                  <a:lnTo>
                    <a:pt x="1320" y="0"/>
                  </a:lnTo>
                  <a:lnTo>
                    <a:pt x="1130" y="76"/>
                  </a:lnTo>
                  <a:lnTo>
                    <a:pt x="1587" y="25"/>
                  </a:lnTo>
                  <a:lnTo>
                    <a:pt x="2159" y="596"/>
                  </a:lnTo>
                  <a:close/>
                </a:path>
                <a:path w="2540" h="7620">
                  <a:moveTo>
                    <a:pt x="2540" y="2908"/>
                  </a:moveTo>
                  <a:lnTo>
                    <a:pt x="2413" y="2235"/>
                  </a:lnTo>
                  <a:lnTo>
                    <a:pt x="2349" y="787"/>
                  </a:lnTo>
                  <a:lnTo>
                    <a:pt x="2159" y="596"/>
                  </a:lnTo>
                  <a:lnTo>
                    <a:pt x="2209" y="2324"/>
                  </a:lnTo>
                  <a:lnTo>
                    <a:pt x="2095" y="2692"/>
                  </a:lnTo>
                  <a:lnTo>
                    <a:pt x="1333" y="2692"/>
                  </a:lnTo>
                  <a:lnTo>
                    <a:pt x="1028" y="2908"/>
                  </a:lnTo>
                  <a:lnTo>
                    <a:pt x="927" y="1130"/>
                  </a:lnTo>
                  <a:lnTo>
                    <a:pt x="558" y="279"/>
                  </a:lnTo>
                  <a:lnTo>
                    <a:pt x="292" y="711"/>
                  </a:lnTo>
                  <a:lnTo>
                    <a:pt x="317" y="279"/>
                  </a:lnTo>
                  <a:lnTo>
                    <a:pt x="139" y="787"/>
                  </a:lnTo>
                  <a:lnTo>
                    <a:pt x="114" y="1003"/>
                  </a:lnTo>
                  <a:lnTo>
                    <a:pt x="38" y="1130"/>
                  </a:lnTo>
                  <a:lnTo>
                    <a:pt x="38" y="1752"/>
                  </a:lnTo>
                  <a:lnTo>
                    <a:pt x="38" y="2222"/>
                  </a:lnTo>
                  <a:lnTo>
                    <a:pt x="114" y="2362"/>
                  </a:lnTo>
                  <a:lnTo>
                    <a:pt x="25" y="2552"/>
                  </a:lnTo>
                  <a:lnTo>
                    <a:pt x="0" y="3136"/>
                  </a:lnTo>
                  <a:lnTo>
                    <a:pt x="190" y="3581"/>
                  </a:lnTo>
                  <a:lnTo>
                    <a:pt x="419" y="3987"/>
                  </a:lnTo>
                  <a:lnTo>
                    <a:pt x="863" y="4229"/>
                  </a:lnTo>
                  <a:lnTo>
                    <a:pt x="1193" y="4229"/>
                  </a:lnTo>
                  <a:lnTo>
                    <a:pt x="2336" y="7391"/>
                  </a:lnTo>
                  <a:lnTo>
                    <a:pt x="2336" y="5359"/>
                  </a:lnTo>
                  <a:lnTo>
                    <a:pt x="2209" y="5029"/>
                  </a:lnTo>
                  <a:lnTo>
                    <a:pt x="2209" y="4673"/>
                  </a:lnTo>
                  <a:lnTo>
                    <a:pt x="2336" y="4343"/>
                  </a:lnTo>
                  <a:lnTo>
                    <a:pt x="1968" y="3987"/>
                  </a:lnTo>
                  <a:lnTo>
                    <a:pt x="2095" y="3898"/>
                  </a:lnTo>
                  <a:lnTo>
                    <a:pt x="2349" y="3581"/>
                  </a:lnTo>
                  <a:lnTo>
                    <a:pt x="2514" y="3136"/>
                  </a:lnTo>
                  <a:lnTo>
                    <a:pt x="2540" y="2908"/>
                  </a:lnTo>
                  <a:close/>
                </a:path>
              </a:pathLst>
            </a:custGeom>
            <a:solidFill>
              <a:srgbClr val="A28B38"/>
            </a:solidFill>
          </p:spPr>
          <p:txBody>
            <a:bodyPr wrap="square" lIns="0" tIns="0" rIns="0" bIns="0" rtlCol="0"/>
            <a:lstStyle/>
            <a:p>
              <a:endParaRPr dirty="0"/>
            </a:p>
          </p:txBody>
        </p:sp>
        <p:sp>
          <p:nvSpPr>
            <p:cNvPr id="193" name="object 193"/>
            <p:cNvSpPr/>
            <p:nvPr/>
          </p:nvSpPr>
          <p:spPr>
            <a:xfrm>
              <a:off x="7872425" y="4508017"/>
              <a:ext cx="9525" cy="10795"/>
            </a:xfrm>
            <a:custGeom>
              <a:avLst/>
              <a:gdLst/>
              <a:ahLst/>
              <a:cxnLst/>
              <a:rect l="l" t="t" r="r" b="b"/>
              <a:pathLst>
                <a:path w="9525" h="10795">
                  <a:moveTo>
                    <a:pt x="6121" y="5842"/>
                  </a:moveTo>
                  <a:lnTo>
                    <a:pt x="3695" y="5842"/>
                  </a:lnTo>
                  <a:lnTo>
                    <a:pt x="3251" y="5842"/>
                  </a:lnTo>
                  <a:lnTo>
                    <a:pt x="3289" y="6032"/>
                  </a:lnTo>
                  <a:lnTo>
                    <a:pt x="3175" y="5715"/>
                  </a:lnTo>
                  <a:lnTo>
                    <a:pt x="1651" y="5715"/>
                  </a:lnTo>
                  <a:lnTo>
                    <a:pt x="1778" y="4826"/>
                  </a:lnTo>
                  <a:lnTo>
                    <a:pt x="0" y="7366"/>
                  </a:lnTo>
                  <a:lnTo>
                    <a:pt x="254" y="7747"/>
                  </a:lnTo>
                  <a:lnTo>
                    <a:pt x="254" y="9398"/>
                  </a:lnTo>
                  <a:lnTo>
                    <a:pt x="1016" y="10287"/>
                  </a:lnTo>
                  <a:lnTo>
                    <a:pt x="1524" y="10033"/>
                  </a:lnTo>
                  <a:lnTo>
                    <a:pt x="2070" y="10185"/>
                  </a:lnTo>
                  <a:lnTo>
                    <a:pt x="2641" y="10185"/>
                  </a:lnTo>
                  <a:lnTo>
                    <a:pt x="3175" y="10033"/>
                  </a:lnTo>
                  <a:lnTo>
                    <a:pt x="3530" y="9728"/>
                  </a:lnTo>
                  <a:lnTo>
                    <a:pt x="3797" y="9334"/>
                  </a:lnTo>
                  <a:lnTo>
                    <a:pt x="3962" y="8851"/>
                  </a:lnTo>
                  <a:lnTo>
                    <a:pt x="4076" y="8128"/>
                  </a:lnTo>
                  <a:lnTo>
                    <a:pt x="3937" y="7620"/>
                  </a:lnTo>
                  <a:lnTo>
                    <a:pt x="3365" y="6197"/>
                  </a:lnTo>
                  <a:lnTo>
                    <a:pt x="3644" y="6629"/>
                  </a:lnTo>
                  <a:lnTo>
                    <a:pt x="4076" y="6985"/>
                  </a:lnTo>
                  <a:lnTo>
                    <a:pt x="5219" y="6985"/>
                  </a:lnTo>
                  <a:lnTo>
                    <a:pt x="5702" y="6591"/>
                  </a:lnTo>
                  <a:lnTo>
                    <a:pt x="6007" y="6134"/>
                  </a:lnTo>
                  <a:lnTo>
                    <a:pt x="6121" y="5842"/>
                  </a:lnTo>
                  <a:close/>
                </a:path>
                <a:path w="9525" h="10795">
                  <a:moveTo>
                    <a:pt x="9029" y="2311"/>
                  </a:moveTo>
                  <a:lnTo>
                    <a:pt x="8813" y="1651"/>
                  </a:lnTo>
                  <a:lnTo>
                    <a:pt x="8775" y="1524"/>
                  </a:lnTo>
                  <a:lnTo>
                    <a:pt x="8013" y="1524"/>
                  </a:lnTo>
                  <a:lnTo>
                    <a:pt x="8013" y="0"/>
                  </a:lnTo>
                  <a:lnTo>
                    <a:pt x="5219" y="762"/>
                  </a:lnTo>
                  <a:lnTo>
                    <a:pt x="5372" y="1841"/>
                  </a:lnTo>
                  <a:lnTo>
                    <a:pt x="3441" y="3683"/>
                  </a:lnTo>
                  <a:lnTo>
                    <a:pt x="3695" y="4064"/>
                  </a:lnTo>
                  <a:lnTo>
                    <a:pt x="3695" y="5588"/>
                  </a:lnTo>
                  <a:lnTo>
                    <a:pt x="6197" y="5588"/>
                  </a:lnTo>
                  <a:lnTo>
                    <a:pt x="6235" y="4699"/>
                  </a:lnTo>
                  <a:lnTo>
                    <a:pt x="7505" y="4699"/>
                  </a:lnTo>
                  <a:lnTo>
                    <a:pt x="8775" y="3937"/>
                  </a:lnTo>
                  <a:lnTo>
                    <a:pt x="9029" y="3149"/>
                  </a:lnTo>
                  <a:lnTo>
                    <a:pt x="9029" y="2311"/>
                  </a:lnTo>
                  <a:close/>
                </a:path>
              </a:pathLst>
            </a:custGeom>
            <a:solidFill>
              <a:srgbClr val="D6153E"/>
            </a:solidFill>
          </p:spPr>
          <p:txBody>
            <a:bodyPr wrap="square" lIns="0" tIns="0" rIns="0" bIns="0" rtlCol="0"/>
            <a:lstStyle/>
            <a:p>
              <a:endParaRPr dirty="0"/>
            </a:p>
          </p:txBody>
        </p:sp>
        <p:sp>
          <p:nvSpPr>
            <p:cNvPr id="194" name="object 194"/>
            <p:cNvSpPr/>
            <p:nvPr/>
          </p:nvSpPr>
          <p:spPr>
            <a:xfrm>
              <a:off x="7874165" y="4510684"/>
              <a:ext cx="6350" cy="6985"/>
            </a:xfrm>
            <a:custGeom>
              <a:avLst/>
              <a:gdLst/>
              <a:ahLst/>
              <a:cxnLst/>
              <a:rect l="l" t="t" r="r" b="b"/>
              <a:pathLst>
                <a:path w="6350" h="6985">
                  <a:moveTo>
                    <a:pt x="1701" y="4064"/>
                  </a:moveTo>
                  <a:lnTo>
                    <a:pt x="1447" y="3987"/>
                  </a:lnTo>
                  <a:lnTo>
                    <a:pt x="1193" y="3987"/>
                  </a:lnTo>
                  <a:lnTo>
                    <a:pt x="939" y="4064"/>
                  </a:lnTo>
                  <a:lnTo>
                    <a:pt x="50" y="3937"/>
                  </a:lnTo>
                  <a:lnTo>
                    <a:pt x="50" y="4953"/>
                  </a:lnTo>
                  <a:lnTo>
                    <a:pt x="0" y="5334"/>
                  </a:lnTo>
                  <a:lnTo>
                    <a:pt x="0" y="5715"/>
                  </a:lnTo>
                  <a:lnTo>
                    <a:pt x="50" y="6096"/>
                  </a:lnTo>
                  <a:lnTo>
                    <a:pt x="177" y="6096"/>
                  </a:lnTo>
                  <a:lnTo>
                    <a:pt x="1574" y="6477"/>
                  </a:lnTo>
                  <a:lnTo>
                    <a:pt x="1574" y="4191"/>
                  </a:lnTo>
                  <a:lnTo>
                    <a:pt x="1701" y="4064"/>
                  </a:lnTo>
                  <a:close/>
                </a:path>
                <a:path w="6350" h="6985">
                  <a:moveTo>
                    <a:pt x="3517" y="1765"/>
                  </a:moveTo>
                  <a:lnTo>
                    <a:pt x="3340" y="1016"/>
                  </a:lnTo>
                  <a:lnTo>
                    <a:pt x="2451" y="1016"/>
                  </a:lnTo>
                  <a:lnTo>
                    <a:pt x="1435" y="2032"/>
                  </a:lnTo>
                  <a:lnTo>
                    <a:pt x="1435" y="2413"/>
                  </a:lnTo>
                  <a:lnTo>
                    <a:pt x="1943" y="2286"/>
                  </a:lnTo>
                  <a:lnTo>
                    <a:pt x="1943" y="3556"/>
                  </a:lnTo>
                  <a:lnTo>
                    <a:pt x="3086" y="3302"/>
                  </a:lnTo>
                  <a:lnTo>
                    <a:pt x="3340" y="3302"/>
                  </a:lnTo>
                  <a:lnTo>
                    <a:pt x="3517" y="2552"/>
                  </a:lnTo>
                  <a:lnTo>
                    <a:pt x="3517" y="1765"/>
                  </a:lnTo>
                  <a:close/>
                </a:path>
                <a:path w="6350" h="6985">
                  <a:moveTo>
                    <a:pt x="5765" y="0"/>
                  </a:moveTo>
                  <a:lnTo>
                    <a:pt x="4495" y="0"/>
                  </a:lnTo>
                  <a:lnTo>
                    <a:pt x="4876" y="127"/>
                  </a:lnTo>
                  <a:lnTo>
                    <a:pt x="4876" y="1016"/>
                  </a:lnTo>
                  <a:lnTo>
                    <a:pt x="5092" y="1320"/>
                  </a:lnTo>
                  <a:lnTo>
                    <a:pt x="5410" y="1549"/>
                  </a:lnTo>
                  <a:lnTo>
                    <a:pt x="5765" y="1651"/>
                  </a:lnTo>
                  <a:lnTo>
                    <a:pt x="5765" y="0"/>
                  </a:lnTo>
                  <a:close/>
                </a:path>
              </a:pathLst>
            </a:custGeom>
            <a:solidFill>
              <a:srgbClr val="F0E32A"/>
            </a:solidFill>
          </p:spPr>
          <p:txBody>
            <a:bodyPr wrap="square" lIns="0" tIns="0" rIns="0" bIns="0" rtlCol="0"/>
            <a:lstStyle/>
            <a:p>
              <a:endParaRPr dirty="0"/>
            </a:p>
          </p:txBody>
        </p:sp>
        <p:sp>
          <p:nvSpPr>
            <p:cNvPr id="195" name="object 195"/>
            <p:cNvSpPr/>
            <p:nvPr/>
          </p:nvSpPr>
          <p:spPr>
            <a:xfrm>
              <a:off x="7903680" y="4523511"/>
              <a:ext cx="9525" cy="5715"/>
            </a:xfrm>
            <a:custGeom>
              <a:avLst/>
              <a:gdLst/>
              <a:ahLst/>
              <a:cxnLst/>
              <a:rect l="l" t="t" r="r" b="b"/>
              <a:pathLst>
                <a:path w="9525" h="5714">
                  <a:moveTo>
                    <a:pt x="6146" y="3810"/>
                  </a:moveTo>
                  <a:lnTo>
                    <a:pt x="6083" y="3556"/>
                  </a:lnTo>
                  <a:lnTo>
                    <a:pt x="6083" y="2286"/>
                  </a:lnTo>
                  <a:lnTo>
                    <a:pt x="5994" y="2082"/>
                  </a:lnTo>
                  <a:lnTo>
                    <a:pt x="5994" y="1854"/>
                  </a:lnTo>
                  <a:lnTo>
                    <a:pt x="6083" y="1651"/>
                  </a:lnTo>
                  <a:lnTo>
                    <a:pt x="6083" y="127"/>
                  </a:lnTo>
                  <a:lnTo>
                    <a:pt x="3797" y="0"/>
                  </a:lnTo>
                  <a:lnTo>
                    <a:pt x="3797" y="889"/>
                  </a:lnTo>
                  <a:lnTo>
                    <a:pt x="3556" y="1193"/>
                  </a:lnTo>
                  <a:lnTo>
                    <a:pt x="3429" y="1016"/>
                  </a:lnTo>
                  <a:lnTo>
                    <a:pt x="3429" y="889"/>
                  </a:lnTo>
                  <a:lnTo>
                    <a:pt x="1270" y="889"/>
                  </a:lnTo>
                  <a:lnTo>
                    <a:pt x="1270" y="1651"/>
                  </a:lnTo>
                  <a:lnTo>
                    <a:pt x="0" y="2159"/>
                  </a:lnTo>
                  <a:lnTo>
                    <a:pt x="635" y="3175"/>
                  </a:lnTo>
                  <a:lnTo>
                    <a:pt x="1270" y="3429"/>
                  </a:lnTo>
                  <a:lnTo>
                    <a:pt x="1270" y="4445"/>
                  </a:lnTo>
                  <a:lnTo>
                    <a:pt x="3302" y="4699"/>
                  </a:lnTo>
                  <a:lnTo>
                    <a:pt x="3048" y="4572"/>
                  </a:lnTo>
                  <a:lnTo>
                    <a:pt x="3302" y="4572"/>
                  </a:lnTo>
                  <a:lnTo>
                    <a:pt x="4064" y="3937"/>
                  </a:lnTo>
                  <a:lnTo>
                    <a:pt x="4152" y="3429"/>
                  </a:lnTo>
                  <a:lnTo>
                    <a:pt x="4064" y="1803"/>
                  </a:lnTo>
                  <a:lnTo>
                    <a:pt x="4178" y="3429"/>
                  </a:lnTo>
                  <a:lnTo>
                    <a:pt x="4356" y="3784"/>
                  </a:lnTo>
                  <a:lnTo>
                    <a:pt x="4622" y="4089"/>
                  </a:lnTo>
                  <a:lnTo>
                    <a:pt x="4940" y="4318"/>
                  </a:lnTo>
                  <a:lnTo>
                    <a:pt x="6083" y="4318"/>
                  </a:lnTo>
                  <a:lnTo>
                    <a:pt x="6146" y="4064"/>
                  </a:lnTo>
                  <a:lnTo>
                    <a:pt x="6146" y="3810"/>
                  </a:lnTo>
                  <a:close/>
                </a:path>
                <a:path w="9525" h="5714">
                  <a:moveTo>
                    <a:pt x="9017" y="3683"/>
                  </a:moveTo>
                  <a:lnTo>
                    <a:pt x="8915" y="2679"/>
                  </a:lnTo>
                  <a:lnTo>
                    <a:pt x="8788" y="2540"/>
                  </a:lnTo>
                  <a:lnTo>
                    <a:pt x="7239" y="762"/>
                  </a:lnTo>
                  <a:lnTo>
                    <a:pt x="7239" y="1905"/>
                  </a:lnTo>
                  <a:lnTo>
                    <a:pt x="6604" y="1905"/>
                  </a:lnTo>
                  <a:lnTo>
                    <a:pt x="6604" y="4953"/>
                  </a:lnTo>
                  <a:lnTo>
                    <a:pt x="7366" y="5334"/>
                  </a:lnTo>
                  <a:lnTo>
                    <a:pt x="8001" y="5334"/>
                  </a:lnTo>
                  <a:lnTo>
                    <a:pt x="8509" y="4914"/>
                  </a:lnTo>
                  <a:lnTo>
                    <a:pt x="8864" y="4330"/>
                  </a:lnTo>
                  <a:lnTo>
                    <a:pt x="9017" y="3683"/>
                  </a:lnTo>
                  <a:close/>
                </a:path>
              </a:pathLst>
            </a:custGeom>
            <a:solidFill>
              <a:srgbClr val="D6153E"/>
            </a:solidFill>
          </p:spPr>
          <p:txBody>
            <a:bodyPr wrap="square" lIns="0" tIns="0" rIns="0" bIns="0" rtlCol="0"/>
            <a:lstStyle/>
            <a:p>
              <a:endParaRPr dirty="0"/>
            </a:p>
          </p:txBody>
        </p:sp>
        <p:sp>
          <p:nvSpPr>
            <p:cNvPr id="196" name="object 196"/>
            <p:cNvSpPr/>
            <p:nvPr/>
          </p:nvSpPr>
          <p:spPr>
            <a:xfrm>
              <a:off x="7905585" y="4525162"/>
              <a:ext cx="6985" cy="3175"/>
            </a:xfrm>
            <a:custGeom>
              <a:avLst/>
              <a:gdLst/>
              <a:ahLst/>
              <a:cxnLst/>
              <a:rect l="l" t="t" r="r" b="b"/>
              <a:pathLst>
                <a:path w="6984" h="3175">
                  <a:moveTo>
                    <a:pt x="1778" y="1143"/>
                  </a:moveTo>
                  <a:lnTo>
                    <a:pt x="1651" y="1143"/>
                  </a:lnTo>
                  <a:lnTo>
                    <a:pt x="1701" y="800"/>
                  </a:lnTo>
                  <a:lnTo>
                    <a:pt x="1701" y="469"/>
                  </a:lnTo>
                  <a:lnTo>
                    <a:pt x="1651" y="127"/>
                  </a:lnTo>
                  <a:lnTo>
                    <a:pt x="127" y="127"/>
                  </a:lnTo>
                  <a:lnTo>
                    <a:pt x="254" y="508"/>
                  </a:lnTo>
                  <a:lnTo>
                    <a:pt x="0" y="1016"/>
                  </a:lnTo>
                  <a:lnTo>
                    <a:pt x="508" y="2032"/>
                  </a:lnTo>
                  <a:lnTo>
                    <a:pt x="1016" y="2032"/>
                  </a:lnTo>
                  <a:lnTo>
                    <a:pt x="1778" y="1143"/>
                  </a:lnTo>
                  <a:close/>
                </a:path>
                <a:path w="6984" h="3175">
                  <a:moveTo>
                    <a:pt x="5054" y="419"/>
                  </a:moveTo>
                  <a:lnTo>
                    <a:pt x="4953" y="127"/>
                  </a:lnTo>
                  <a:lnTo>
                    <a:pt x="4533" y="0"/>
                  </a:lnTo>
                  <a:lnTo>
                    <a:pt x="4102" y="0"/>
                  </a:lnTo>
                  <a:lnTo>
                    <a:pt x="3683" y="127"/>
                  </a:lnTo>
                  <a:lnTo>
                    <a:pt x="2921" y="127"/>
                  </a:lnTo>
                  <a:lnTo>
                    <a:pt x="2781" y="406"/>
                  </a:lnTo>
                  <a:lnTo>
                    <a:pt x="2781" y="736"/>
                  </a:lnTo>
                  <a:lnTo>
                    <a:pt x="2921" y="1016"/>
                  </a:lnTo>
                  <a:lnTo>
                    <a:pt x="2921" y="2032"/>
                  </a:lnTo>
                  <a:lnTo>
                    <a:pt x="4191" y="2032"/>
                  </a:lnTo>
                  <a:lnTo>
                    <a:pt x="4826" y="1270"/>
                  </a:lnTo>
                  <a:lnTo>
                    <a:pt x="4953" y="1016"/>
                  </a:lnTo>
                  <a:lnTo>
                    <a:pt x="5054" y="723"/>
                  </a:lnTo>
                  <a:lnTo>
                    <a:pt x="5054" y="419"/>
                  </a:lnTo>
                  <a:close/>
                </a:path>
                <a:path w="6984" h="3175">
                  <a:moveTo>
                    <a:pt x="6591" y="2286"/>
                  </a:moveTo>
                  <a:lnTo>
                    <a:pt x="5702" y="1651"/>
                  </a:lnTo>
                  <a:lnTo>
                    <a:pt x="5575" y="1143"/>
                  </a:lnTo>
                  <a:lnTo>
                    <a:pt x="5575" y="2921"/>
                  </a:lnTo>
                  <a:lnTo>
                    <a:pt x="6591" y="2921"/>
                  </a:lnTo>
                  <a:lnTo>
                    <a:pt x="6591" y="2286"/>
                  </a:lnTo>
                  <a:close/>
                </a:path>
              </a:pathLst>
            </a:custGeom>
            <a:solidFill>
              <a:srgbClr val="F0E32A"/>
            </a:solidFill>
          </p:spPr>
          <p:txBody>
            <a:bodyPr wrap="square" lIns="0" tIns="0" rIns="0" bIns="0" rtlCol="0"/>
            <a:lstStyle/>
            <a:p>
              <a:endParaRPr dirty="0"/>
            </a:p>
          </p:txBody>
        </p:sp>
        <p:sp>
          <p:nvSpPr>
            <p:cNvPr id="197" name="object 197"/>
            <p:cNvSpPr/>
            <p:nvPr/>
          </p:nvSpPr>
          <p:spPr>
            <a:xfrm>
              <a:off x="7983169" y="4524527"/>
              <a:ext cx="5715" cy="8255"/>
            </a:xfrm>
            <a:custGeom>
              <a:avLst/>
              <a:gdLst/>
              <a:ahLst/>
              <a:cxnLst/>
              <a:rect l="l" t="t" r="r" b="b"/>
              <a:pathLst>
                <a:path w="5715" h="8254">
                  <a:moveTo>
                    <a:pt x="2933" y="2921"/>
                  </a:moveTo>
                  <a:lnTo>
                    <a:pt x="2501" y="3416"/>
                  </a:lnTo>
                  <a:lnTo>
                    <a:pt x="2705" y="3086"/>
                  </a:lnTo>
                  <a:lnTo>
                    <a:pt x="2921" y="2540"/>
                  </a:lnTo>
                  <a:lnTo>
                    <a:pt x="2921" y="1270"/>
                  </a:lnTo>
                  <a:lnTo>
                    <a:pt x="1143" y="0"/>
                  </a:lnTo>
                  <a:lnTo>
                    <a:pt x="1016" y="381"/>
                  </a:lnTo>
                  <a:lnTo>
                    <a:pt x="1016" y="1016"/>
                  </a:lnTo>
                  <a:lnTo>
                    <a:pt x="0" y="1016"/>
                  </a:lnTo>
                  <a:lnTo>
                    <a:pt x="0" y="2032"/>
                  </a:lnTo>
                  <a:lnTo>
                    <a:pt x="254" y="2540"/>
                  </a:lnTo>
                  <a:lnTo>
                    <a:pt x="254" y="4191"/>
                  </a:lnTo>
                  <a:lnTo>
                    <a:pt x="1905" y="4191"/>
                  </a:lnTo>
                  <a:lnTo>
                    <a:pt x="2222" y="3810"/>
                  </a:lnTo>
                  <a:lnTo>
                    <a:pt x="2400" y="3810"/>
                  </a:lnTo>
                  <a:lnTo>
                    <a:pt x="2933" y="2921"/>
                  </a:lnTo>
                  <a:close/>
                </a:path>
                <a:path w="5715" h="8254">
                  <a:moveTo>
                    <a:pt x="5092" y="8001"/>
                  </a:moveTo>
                  <a:lnTo>
                    <a:pt x="4965" y="5588"/>
                  </a:lnTo>
                  <a:lnTo>
                    <a:pt x="4711" y="5588"/>
                  </a:lnTo>
                  <a:lnTo>
                    <a:pt x="4711" y="5080"/>
                  </a:lnTo>
                  <a:lnTo>
                    <a:pt x="3441" y="2921"/>
                  </a:lnTo>
                  <a:lnTo>
                    <a:pt x="3314" y="3175"/>
                  </a:lnTo>
                  <a:lnTo>
                    <a:pt x="3314" y="3810"/>
                  </a:lnTo>
                  <a:lnTo>
                    <a:pt x="2400" y="3810"/>
                  </a:lnTo>
                  <a:lnTo>
                    <a:pt x="2171" y="4191"/>
                  </a:lnTo>
                  <a:lnTo>
                    <a:pt x="2171" y="5207"/>
                  </a:lnTo>
                  <a:lnTo>
                    <a:pt x="2933" y="5969"/>
                  </a:lnTo>
                  <a:lnTo>
                    <a:pt x="3187" y="5842"/>
                  </a:lnTo>
                  <a:lnTo>
                    <a:pt x="3924" y="5842"/>
                  </a:lnTo>
                  <a:lnTo>
                    <a:pt x="3835" y="7366"/>
                  </a:lnTo>
                  <a:lnTo>
                    <a:pt x="3568" y="8001"/>
                  </a:lnTo>
                  <a:lnTo>
                    <a:pt x="5092" y="8001"/>
                  </a:lnTo>
                  <a:close/>
                </a:path>
              </a:pathLst>
            </a:custGeom>
            <a:solidFill>
              <a:srgbClr val="D6153E"/>
            </a:solidFill>
          </p:spPr>
          <p:txBody>
            <a:bodyPr wrap="square" lIns="0" tIns="0" rIns="0" bIns="0" rtlCol="0"/>
            <a:lstStyle/>
            <a:p>
              <a:endParaRPr dirty="0"/>
            </a:p>
          </p:txBody>
        </p:sp>
        <p:sp>
          <p:nvSpPr>
            <p:cNvPr id="198" name="object 198"/>
            <p:cNvSpPr/>
            <p:nvPr/>
          </p:nvSpPr>
          <p:spPr>
            <a:xfrm>
              <a:off x="7984439" y="4526305"/>
              <a:ext cx="3810" cy="5715"/>
            </a:xfrm>
            <a:custGeom>
              <a:avLst/>
              <a:gdLst/>
              <a:ahLst/>
              <a:cxnLst/>
              <a:rect l="l" t="t" r="r" b="b"/>
              <a:pathLst>
                <a:path w="3809" h="5714">
                  <a:moveTo>
                    <a:pt x="1397" y="0"/>
                  </a:moveTo>
                  <a:lnTo>
                    <a:pt x="0" y="0"/>
                  </a:lnTo>
                  <a:lnTo>
                    <a:pt x="0" y="1524"/>
                  </a:lnTo>
                  <a:lnTo>
                    <a:pt x="355" y="1701"/>
                  </a:lnTo>
                  <a:lnTo>
                    <a:pt x="787" y="1701"/>
                  </a:lnTo>
                  <a:lnTo>
                    <a:pt x="1143" y="1524"/>
                  </a:lnTo>
                  <a:lnTo>
                    <a:pt x="1397" y="1651"/>
                  </a:lnTo>
                  <a:lnTo>
                    <a:pt x="1397" y="0"/>
                  </a:lnTo>
                  <a:close/>
                </a:path>
                <a:path w="3809" h="5714">
                  <a:moveTo>
                    <a:pt x="2921" y="1905"/>
                  </a:moveTo>
                  <a:lnTo>
                    <a:pt x="2032" y="1143"/>
                  </a:lnTo>
                  <a:lnTo>
                    <a:pt x="2159" y="1524"/>
                  </a:lnTo>
                  <a:lnTo>
                    <a:pt x="1524" y="1524"/>
                  </a:lnTo>
                  <a:lnTo>
                    <a:pt x="1397" y="1943"/>
                  </a:lnTo>
                  <a:lnTo>
                    <a:pt x="1397" y="2374"/>
                  </a:lnTo>
                  <a:lnTo>
                    <a:pt x="1524" y="2794"/>
                  </a:lnTo>
                  <a:lnTo>
                    <a:pt x="2921" y="2794"/>
                  </a:lnTo>
                  <a:lnTo>
                    <a:pt x="2921" y="1905"/>
                  </a:lnTo>
                  <a:close/>
                </a:path>
                <a:path w="3809" h="5714">
                  <a:moveTo>
                    <a:pt x="3568" y="3937"/>
                  </a:moveTo>
                  <a:lnTo>
                    <a:pt x="3314" y="4064"/>
                  </a:lnTo>
                  <a:lnTo>
                    <a:pt x="2679" y="4064"/>
                  </a:lnTo>
                  <a:lnTo>
                    <a:pt x="2679" y="5461"/>
                  </a:lnTo>
                  <a:lnTo>
                    <a:pt x="3441" y="5080"/>
                  </a:lnTo>
                  <a:lnTo>
                    <a:pt x="3568" y="5080"/>
                  </a:lnTo>
                  <a:lnTo>
                    <a:pt x="3568" y="3937"/>
                  </a:lnTo>
                  <a:close/>
                </a:path>
              </a:pathLst>
            </a:custGeom>
            <a:solidFill>
              <a:srgbClr val="F0E32A"/>
            </a:solidFill>
          </p:spPr>
          <p:txBody>
            <a:bodyPr wrap="square" lIns="0" tIns="0" rIns="0" bIns="0" rtlCol="0"/>
            <a:lstStyle/>
            <a:p>
              <a:endParaRPr dirty="0"/>
            </a:p>
          </p:txBody>
        </p:sp>
        <p:sp>
          <p:nvSpPr>
            <p:cNvPr id="199" name="object 199"/>
            <p:cNvSpPr/>
            <p:nvPr/>
          </p:nvSpPr>
          <p:spPr>
            <a:xfrm>
              <a:off x="7917015" y="4441715"/>
              <a:ext cx="8890" cy="6985"/>
            </a:xfrm>
            <a:custGeom>
              <a:avLst/>
              <a:gdLst/>
              <a:ahLst/>
              <a:cxnLst/>
              <a:rect l="l" t="t" r="r" b="b"/>
              <a:pathLst>
                <a:path w="8890" h="6985">
                  <a:moveTo>
                    <a:pt x="7239" y="0"/>
                  </a:moveTo>
                  <a:lnTo>
                    <a:pt x="6096" y="127"/>
                  </a:lnTo>
                  <a:lnTo>
                    <a:pt x="2032" y="127"/>
                  </a:lnTo>
                  <a:lnTo>
                    <a:pt x="0" y="1270"/>
                  </a:lnTo>
                  <a:lnTo>
                    <a:pt x="0" y="2794"/>
                  </a:lnTo>
                  <a:lnTo>
                    <a:pt x="762" y="2794"/>
                  </a:lnTo>
                  <a:lnTo>
                    <a:pt x="3175" y="3556"/>
                  </a:lnTo>
                  <a:lnTo>
                    <a:pt x="3810" y="5588"/>
                  </a:lnTo>
                  <a:lnTo>
                    <a:pt x="3810" y="6731"/>
                  </a:lnTo>
                  <a:lnTo>
                    <a:pt x="4445" y="6731"/>
                  </a:lnTo>
                  <a:lnTo>
                    <a:pt x="8382" y="3048"/>
                  </a:lnTo>
                  <a:lnTo>
                    <a:pt x="7239" y="0"/>
                  </a:lnTo>
                  <a:close/>
                </a:path>
              </a:pathLst>
            </a:custGeom>
            <a:solidFill>
              <a:srgbClr val="854729"/>
            </a:solidFill>
          </p:spPr>
          <p:txBody>
            <a:bodyPr wrap="square" lIns="0" tIns="0" rIns="0" bIns="0" rtlCol="0"/>
            <a:lstStyle/>
            <a:p>
              <a:endParaRPr dirty="0"/>
            </a:p>
          </p:txBody>
        </p:sp>
        <p:sp>
          <p:nvSpPr>
            <p:cNvPr id="200" name="object 200"/>
            <p:cNvSpPr/>
            <p:nvPr/>
          </p:nvSpPr>
          <p:spPr>
            <a:xfrm>
              <a:off x="7927377" y="4411680"/>
              <a:ext cx="24130" cy="43180"/>
            </a:xfrm>
            <a:custGeom>
              <a:avLst/>
              <a:gdLst/>
              <a:ahLst/>
              <a:cxnLst/>
              <a:rect l="l" t="t" r="r" b="b"/>
              <a:pathLst>
                <a:path w="24129" h="43179">
                  <a:moveTo>
                    <a:pt x="3797" y="0"/>
                  </a:moveTo>
                  <a:lnTo>
                    <a:pt x="507" y="2578"/>
                  </a:lnTo>
                  <a:lnTo>
                    <a:pt x="0" y="6692"/>
                  </a:lnTo>
                  <a:lnTo>
                    <a:pt x="50" y="11112"/>
                  </a:lnTo>
                  <a:lnTo>
                    <a:pt x="2082" y="11493"/>
                  </a:lnTo>
                  <a:lnTo>
                    <a:pt x="4876" y="11607"/>
                  </a:lnTo>
                  <a:lnTo>
                    <a:pt x="7556" y="12623"/>
                  </a:lnTo>
                  <a:lnTo>
                    <a:pt x="9702" y="14414"/>
                  </a:lnTo>
                  <a:lnTo>
                    <a:pt x="11633" y="16167"/>
                  </a:lnTo>
                  <a:lnTo>
                    <a:pt x="12699" y="18668"/>
                  </a:lnTo>
                  <a:lnTo>
                    <a:pt x="12585" y="22529"/>
                  </a:lnTo>
                  <a:lnTo>
                    <a:pt x="12331" y="23787"/>
                  </a:lnTo>
                  <a:lnTo>
                    <a:pt x="11861" y="24955"/>
                  </a:lnTo>
                  <a:lnTo>
                    <a:pt x="13639" y="35496"/>
                  </a:lnTo>
                  <a:lnTo>
                    <a:pt x="13639" y="38036"/>
                  </a:lnTo>
                  <a:lnTo>
                    <a:pt x="14782" y="40576"/>
                  </a:lnTo>
                  <a:lnTo>
                    <a:pt x="15417" y="43116"/>
                  </a:lnTo>
                  <a:lnTo>
                    <a:pt x="20497" y="38671"/>
                  </a:lnTo>
                  <a:lnTo>
                    <a:pt x="23545" y="25971"/>
                  </a:lnTo>
                  <a:lnTo>
                    <a:pt x="19608" y="5397"/>
                  </a:lnTo>
                  <a:lnTo>
                    <a:pt x="7416" y="444"/>
                  </a:lnTo>
                  <a:lnTo>
                    <a:pt x="3797" y="0"/>
                  </a:lnTo>
                  <a:close/>
                </a:path>
              </a:pathLst>
            </a:custGeom>
            <a:solidFill>
              <a:srgbClr val="A06C32"/>
            </a:solidFill>
          </p:spPr>
          <p:txBody>
            <a:bodyPr wrap="square" lIns="0" tIns="0" rIns="0" bIns="0" rtlCol="0"/>
            <a:lstStyle/>
            <a:p>
              <a:endParaRPr dirty="0"/>
            </a:p>
          </p:txBody>
        </p:sp>
        <p:sp>
          <p:nvSpPr>
            <p:cNvPr id="201" name="object 201"/>
            <p:cNvSpPr/>
            <p:nvPr/>
          </p:nvSpPr>
          <p:spPr>
            <a:xfrm>
              <a:off x="7926883" y="4411116"/>
              <a:ext cx="24765" cy="44450"/>
            </a:xfrm>
            <a:custGeom>
              <a:avLst/>
              <a:gdLst/>
              <a:ahLst/>
              <a:cxnLst/>
              <a:rect l="l" t="t" r="r" b="b"/>
              <a:pathLst>
                <a:path w="24765" h="44450">
                  <a:moveTo>
                    <a:pt x="8699" y="114"/>
                  </a:moveTo>
                  <a:lnTo>
                    <a:pt x="8445" y="0"/>
                  </a:lnTo>
                  <a:lnTo>
                    <a:pt x="7137" y="0"/>
                  </a:lnTo>
                  <a:lnTo>
                    <a:pt x="5778" y="114"/>
                  </a:lnTo>
                  <a:lnTo>
                    <a:pt x="4495" y="647"/>
                  </a:lnTo>
                  <a:lnTo>
                    <a:pt x="3454" y="1524"/>
                  </a:lnTo>
                  <a:lnTo>
                    <a:pt x="2463" y="2552"/>
                  </a:lnTo>
                  <a:lnTo>
                    <a:pt x="3429" y="1828"/>
                  </a:lnTo>
                  <a:lnTo>
                    <a:pt x="4737" y="1257"/>
                  </a:lnTo>
                  <a:lnTo>
                    <a:pt x="6121" y="1016"/>
                  </a:lnTo>
                  <a:lnTo>
                    <a:pt x="7899" y="1016"/>
                  </a:lnTo>
                  <a:lnTo>
                    <a:pt x="8699" y="114"/>
                  </a:lnTo>
                  <a:close/>
                </a:path>
                <a:path w="24765" h="44450">
                  <a:moveTo>
                    <a:pt x="8788" y="0"/>
                  </a:moveTo>
                  <a:lnTo>
                    <a:pt x="8483" y="0"/>
                  </a:lnTo>
                  <a:lnTo>
                    <a:pt x="8699" y="101"/>
                  </a:lnTo>
                  <a:close/>
                </a:path>
                <a:path w="24765" h="44450">
                  <a:moveTo>
                    <a:pt x="16268" y="32753"/>
                  </a:moveTo>
                  <a:lnTo>
                    <a:pt x="16040" y="32639"/>
                  </a:lnTo>
                  <a:lnTo>
                    <a:pt x="16268" y="32753"/>
                  </a:lnTo>
                  <a:close/>
                </a:path>
                <a:path w="24765" h="44450">
                  <a:moveTo>
                    <a:pt x="24244" y="20955"/>
                  </a:moveTo>
                  <a:lnTo>
                    <a:pt x="21831" y="13462"/>
                  </a:lnTo>
                  <a:lnTo>
                    <a:pt x="21628" y="12827"/>
                  </a:lnTo>
                  <a:lnTo>
                    <a:pt x="21412" y="12623"/>
                  </a:lnTo>
                  <a:lnTo>
                    <a:pt x="19989" y="4953"/>
                  </a:lnTo>
                  <a:lnTo>
                    <a:pt x="19913" y="4800"/>
                  </a:lnTo>
                  <a:lnTo>
                    <a:pt x="8712" y="114"/>
                  </a:lnTo>
                  <a:lnTo>
                    <a:pt x="19964" y="4953"/>
                  </a:lnTo>
                  <a:lnTo>
                    <a:pt x="21361" y="12585"/>
                  </a:lnTo>
                  <a:lnTo>
                    <a:pt x="17437" y="8763"/>
                  </a:lnTo>
                  <a:lnTo>
                    <a:pt x="16598" y="8255"/>
                  </a:lnTo>
                  <a:lnTo>
                    <a:pt x="8547" y="3302"/>
                  </a:lnTo>
                  <a:lnTo>
                    <a:pt x="4356" y="3302"/>
                  </a:lnTo>
                  <a:lnTo>
                    <a:pt x="3340" y="5207"/>
                  </a:lnTo>
                  <a:lnTo>
                    <a:pt x="5118" y="6731"/>
                  </a:lnTo>
                  <a:lnTo>
                    <a:pt x="3975" y="6731"/>
                  </a:lnTo>
                  <a:lnTo>
                    <a:pt x="1816" y="9144"/>
                  </a:lnTo>
                  <a:lnTo>
                    <a:pt x="5118" y="8255"/>
                  </a:lnTo>
                  <a:lnTo>
                    <a:pt x="7404" y="8255"/>
                  </a:lnTo>
                  <a:lnTo>
                    <a:pt x="10452" y="9017"/>
                  </a:lnTo>
                  <a:lnTo>
                    <a:pt x="9182" y="9017"/>
                  </a:lnTo>
                  <a:lnTo>
                    <a:pt x="8559" y="9194"/>
                  </a:lnTo>
                  <a:lnTo>
                    <a:pt x="8140" y="9766"/>
                  </a:lnTo>
                  <a:lnTo>
                    <a:pt x="8166" y="10414"/>
                  </a:lnTo>
                  <a:lnTo>
                    <a:pt x="11722" y="10414"/>
                  </a:lnTo>
                  <a:lnTo>
                    <a:pt x="13258" y="11023"/>
                  </a:lnTo>
                  <a:lnTo>
                    <a:pt x="14744" y="11747"/>
                  </a:lnTo>
                  <a:lnTo>
                    <a:pt x="16167" y="12573"/>
                  </a:lnTo>
                  <a:lnTo>
                    <a:pt x="17183" y="13462"/>
                  </a:lnTo>
                  <a:lnTo>
                    <a:pt x="16687" y="13284"/>
                  </a:lnTo>
                  <a:lnTo>
                    <a:pt x="16154" y="13284"/>
                  </a:lnTo>
                  <a:lnTo>
                    <a:pt x="15659" y="13462"/>
                  </a:lnTo>
                  <a:lnTo>
                    <a:pt x="14808" y="13525"/>
                  </a:lnTo>
                  <a:lnTo>
                    <a:pt x="13995" y="13881"/>
                  </a:lnTo>
                  <a:lnTo>
                    <a:pt x="13373" y="14478"/>
                  </a:lnTo>
                  <a:lnTo>
                    <a:pt x="15913" y="14478"/>
                  </a:lnTo>
                  <a:lnTo>
                    <a:pt x="16865" y="15011"/>
                  </a:lnTo>
                  <a:lnTo>
                    <a:pt x="19050" y="20066"/>
                  </a:lnTo>
                  <a:lnTo>
                    <a:pt x="16548" y="19558"/>
                  </a:lnTo>
                  <a:lnTo>
                    <a:pt x="14770" y="21082"/>
                  </a:lnTo>
                  <a:lnTo>
                    <a:pt x="15608" y="20866"/>
                  </a:lnTo>
                  <a:lnTo>
                    <a:pt x="16471" y="20866"/>
                  </a:lnTo>
                  <a:lnTo>
                    <a:pt x="17310" y="21082"/>
                  </a:lnTo>
                  <a:lnTo>
                    <a:pt x="18453" y="21209"/>
                  </a:lnTo>
                  <a:lnTo>
                    <a:pt x="19342" y="21844"/>
                  </a:lnTo>
                  <a:lnTo>
                    <a:pt x="19342" y="22987"/>
                  </a:lnTo>
                  <a:lnTo>
                    <a:pt x="19850" y="24625"/>
                  </a:lnTo>
                  <a:lnTo>
                    <a:pt x="20015" y="25781"/>
                  </a:lnTo>
                  <a:lnTo>
                    <a:pt x="20104" y="28067"/>
                  </a:lnTo>
                  <a:lnTo>
                    <a:pt x="19977" y="28321"/>
                  </a:lnTo>
                  <a:lnTo>
                    <a:pt x="19850" y="28067"/>
                  </a:lnTo>
                  <a:lnTo>
                    <a:pt x="18529" y="26593"/>
                  </a:lnTo>
                  <a:lnTo>
                    <a:pt x="17818" y="25781"/>
                  </a:lnTo>
                  <a:lnTo>
                    <a:pt x="15786" y="26924"/>
                  </a:lnTo>
                  <a:lnTo>
                    <a:pt x="16598" y="26593"/>
                  </a:lnTo>
                  <a:lnTo>
                    <a:pt x="17513" y="26593"/>
                  </a:lnTo>
                  <a:lnTo>
                    <a:pt x="20777" y="31851"/>
                  </a:lnTo>
                  <a:lnTo>
                    <a:pt x="20421" y="33464"/>
                  </a:lnTo>
                  <a:lnTo>
                    <a:pt x="19723" y="34925"/>
                  </a:lnTo>
                  <a:lnTo>
                    <a:pt x="19469" y="35052"/>
                  </a:lnTo>
                  <a:lnTo>
                    <a:pt x="18961" y="34798"/>
                  </a:lnTo>
                  <a:lnTo>
                    <a:pt x="18326" y="34163"/>
                  </a:lnTo>
                  <a:lnTo>
                    <a:pt x="17627" y="33566"/>
                  </a:lnTo>
                  <a:lnTo>
                    <a:pt x="16865" y="33045"/>
                  </a:lnTo>
                  <a:lnTo>
                    <a:pt x="16268" y="32753"/>
                  </a:lnTo>
                  <a:lnTo>
                    <a:pt x="18834" y="35560"/>
                  </a:lnTo>
                  <a:lnTo>
                    <a:pt x="18834" y="36322"/>
                  </a:lnTo>
                  <a:lnTo>
                    <a:pt x="18300" y="38150"/>
                  </a:lnTo>
                  <a:lnTo>
                    <a:pt x="17132" y="39725"/>
                  </a:lnTo>
                  <a:lnTo>
                    <a:pt x="15709" y="40652"/>
                  </a:lnTo>
                  <a:lnTo>
                    <a:pt x="14376" y="34163"/>
                  </a:lnTo>
                  <a:lnTo>
                    <a:pt x="12598" y="23622"/>
                  </a:lnTo>
                  <a:lnTo>
                    <a:pt x="13055" y="22402"/>
                  </a:lnTo>
                  <a:lnTo>
                    <a:pt x="13284" y="21336"/>
                  </a:lnTo>
                  <a:lnTo>
                    <a:pt x="13360" y="19812"/>
                  </a:lnTo>
                  <a:lnTo>
                    <a:pt x="13423" y="19380"/>
                  </a:lnTo>
                  <a:lnTo>
                    <a:pt x="13360" y="16510"/>
                  </a:lnTo>
                  <a:lnTo>
                    <a:pt x="12827" y="15062"/>
                  </a:lnTo>
                  <a:lnTo>
                    <a:pt x="11950" y="13754"/>
                  </a:lnTo>
                  <a:lnTo>
                    <a:pt x="10337" y="12217"/>
                  </a:lnTo>
                  <a:lnTo>
                    <a:pt x="9626" y="11518"/>
                  </a:lnTo>
                  <a:lnTo>
                    <a:pt x="8128" y="10680"/>
                  </a:lnTo>
                  <a:lnTo>
                    <a:pt x="6502" y="10287"/>
                  </a:lnTo>
                  <a:lnTo>
                    <a:pt x="5359" y="10198"/>
                  </a:lnTo>
                  <a:lnTo>
                    <a:pt x="4216" y="10198"/>
                  </a:lnTo>
                  <a:lnTo>
                    <a:pt x="3073" y="10287"/>
                  </a:lnTo>
                  <a:lnTo>
                    <a:pt x="2501" y="10134"/>
                  </a:lnTo>
                  <a:lnTo>
                    <a:pt x="1968" y="9817"/>
                  </a:lnTo>
                  <a:lnTo>
                    <a:pt x="1549" y="9398"/>
                  </a:lnTo>
                  <a:lnTo>
                    <a:pt x="1358" y="8521"/>
                  </a:lnTo>
                  <a:lnTo>
                    <a:pt x="1358" y="7607"/>
                  </a:lnTo>
                  <a:lnTo>
                    <a:pt x="1549" y="6731"/>
                  </a:lnTo>
                  <a:lnTo>
                    <a:pt x="1422" y="4800"/>
                  </a:lnTo>
                  <a:lnTo>
                    <a:pt x="2120" y="2908"/>
                  </a:lnTo>
                  <a:lnTo>
                    <a:pt x="2463" y="2552"/>
                  </a:lnTo>
                  <a:lnTo>
                    <a:pt x="2311" y="2667"/>
                  </a:lnTo>
                  <a:lnTo>
                    <a:pt x="787" y="4165"/>
                  </a:lnTo>
                  <a:lnTo>
                    <a:pt x="0" y="6248"/>
                  </a:lnTo>
                  <a:lnTo>
                    <a:pt x="114" y="8521"/>
                  </a:lnTo>
                  <a:lnTo>
                    <a:pt x="25" y="10680"/>
                  </a:lnTo>
                  <a:lnTo>
                    <a:pt x="152" y="11176"/>
                  </a:lnTo>
                  <a:lnTo>
                    <a:pt x="495" y="11785"/>
                  </a:lnTo>
                  <a:lnTo>
                    <a:pt x="1104" y="12217"/>
                  </a:lnTo>
                  <a:lnTo>
                    <a:pt x="1803" y="12319"/>
                  </a:lnTo>
                  <a:lnTo>
                    <a:pt x="5232" y="12319"/>
                  </a:lnTo>
                  <a:lnTo>
                    <a:pt x="6794" y="12725"/>
                  </a:lnTo>
                  <a:lnTo>
                    <a:pt x="12014" y="20370"/>
                  </a:lnTo>
                  <a:lnTo>
                    <a:pt x="11887" y="21120"/>
                  </a:lnTo>
                  <a:lnTo>
                    <a:pt x="11887" y="23622"/>
                  </a:lnTo>
                  <a:lnTo>
                    <a:pt x="11836" y="28194"/>
                  </a:lnTo>
                  <a:lnTo>
                    <a:pt x="12979" y="31750"/>
                  </a:lnTo>
                  <a:lnTo>
                    <a:pt x="13487" y="35306"/>
                  </a:lnTo>
                  <a:lnTo>
                    <a:pt x="15176" y="42443"/>
                  </a:lnTo>
                  <a:lnTo>
                    <a:pt x="14897" y="43942"/>
                  </a:lnTo>
                  <a:lnTo>
                    <a:pt x="17564" y="43180"/>
                  </a:lnTo>
                  <a:lnTo>
                    <a:pt x="19570" y="40640"/>
                  </a:lnTo>
                  <a:lnTo>
                    <a:pt x="21501" y="38481"/>
                  </a:lnTo>
                  <a:lnTo>
                    <a:pt x="23533" y="36068"/>
                  </a:lnTo>
                  <a:lnTo>
                    <a:pt x="23583" y="35052"/>
                  </a:lnTo>
                  <a:lnTo>
                    <a:pt x="23926" y="28321"/>
                  </a:lnTo>
                  <a:lnTo>
                    <a:pt x="24193" y="22987"/>
                  </a:lnTo>
                  <a:lnTo>
                    <a:pt x="24244" y="20955"/>
                  </a:lnTo>
                  <a:close/>
                </a:path>
              </a:pathLst>
            </a:custGeom>
            <a:solidFill>
              <a:srgbClr val="4A2D1D"/>
            </a:solidFill>
          </p:spPr>
          <p:txBody>
            <a:bodyPr wrap="square" lIns="0" tIns="0" rIns="0" bIns="0" rtlCol="0"/>
            <a:lstStyle/>
            <a:p>
              <a:endParaRPr dirty="0"/>
            </a:p>
          </p:txBody>
        </p:sp>
        <p:sp>
          <p:nvSpPr>
            <p:cNvPr id="202" name="object 202"/>
            <p:cNvSpPr/>
            <p:nvPr/>
          </p:nvSpPr>
          <p:spPr>
            <a:xfrm>
              <a:off x="7928421" y="4412226"/>
              <a:ext cx="6985" cy="8890"/>
            </a:xfrm>
            <a:custGeom>
              <a:avLst/>
              <a:gdLst/>
              <a:ahLst/>
              <a:cxnLst/>
              <a:rect l="l" t="t" r="r" b="b"/>
              <a:pathLst>
                <a:path w="6984" h="8889">
                  <a:moveTo>
                    <a:pt x="2956" y="0"/>
                  </a:moveTo>
                  <a:lnTo>
                    <a:pt x="162" y="2540"/>
                  </a:lnTo>
                  <a:lnTo>
                    <a:pt x="0" y="6908"/>
                  </a:lnTo>
                  <a:lnTo>
                    <a:pt x="119" y="7556"/>
                  </a:lnTo>
                  <a:lnTo>
                    <a:pt x="404" y="8280"/>
                  </a:lnTo>
                  <a:lnTo>
                    <a:pt x="1042" y="7505"/>
                  </a:lnTo>
                  <a:lnTo>
                    <a:pt x="1674" y="6908"/>
                  </a:lnTo>
                  <a:lnTo>
                    <a:pt x="2436" y="6375"/>
                  </a:lnTo>
                  <a:lnTo>
                    <a:pt x="3439" y="5778"/>
                  </a:lnTo>
                  <a:lnTo>
                    <a:pt x="4569" y="5422"/>
                  </a:lnTo>
                  <a:lnTo>
                    <a:pt x="5738" y="5359"/>
                  </a:lnTo>
                  <a:lnTo>
                    <a:pt x="5738" y="4216"/>
                  </a:lnTo>
                  <a:lnTo>
                    <a:pt x="4468" y="3962"/>
                  </a:lnTo>
                  <a:lnTo>
                    <a:pt x="2309" y="3962"/>
                  </a:lnTo>
                  <a:lnTo>
                    <a:pt x="2893" y="3327"/>
                  </a:lnTo>
                  <a:lnTo>
                    <a:pt x="3731" y="2997"/>
                  </a:lnTo>
                  <a:lnTo>
                    <a:pt x="6163" y="2997"/>
                  </a:lnTo>
                  <a:lnTo>
                    <a:pt x="6246" y="152"/>
                  </a:lnTo>
                  <a:lnTo>
                    <a:pt x="2956" y="0"/>
                  </a:lnTo>
                  <a:close/>
                </a:path>
                <a:path w="6984" h="8889">
                  <a:moveTo>
                    <a:pt x="3757" y="3873"/>
                  </a:moveTo>
                  <a:lnTo>
                    <a:pt x="3020" y="3873"/>
                  </a:lnTo>
                  <a:lnTo>
                    <a:pt x="2309" y="3962"/>
                  </a:lnTo>
                  <a:lnTo>
                    <a:pt x="4468" y="3962"/>
                  </a:lnTo>
                  <a:lnTo>
                    <a:pt x="3757" y="3873"/>
                  </a:lnTo>
                  <a:close/>
                </a:path>
                <a:path w="6984" h="8889">
                  <a:moveTo>
                    <a:pt x="6373" y="3073"/>
                  </a:moveTo>
                  <a:lnTo>
                    <a:pt x="6172" y="3073"/>
                  </a:lnTo>
                  <a:lnTo>
                    <a:pt x="6246" y="3708"/>
                  </a:lnTo>
                  <a:lnTo>
                    <a:pt x="6373" y="3073"/>
                  </a:lnTo>
                  <a:close/>
                </a:path>
                <a:path w="6984" h="8889">
                  <a:moveTo>
                    <a:pt x="6163" y="2997"/>
                  </a:moveTo>
                  <a:lnTo>
                    <a:pt x="3731" y="2997"/>
                  </a:lnTo>
                  <a:lnTo>
                    <a:pt x="4595" y="3073"/>
                  </a:lnTo>
                  <a:lnTo>
                    <a:pt x="6172" y="3073"/>
                  </a:lnTo>
                  <a:close/>
                </a:path>
              </a:pathLst>
            </a:custGeom>
            <a:solidFill>
              <a:srgbClr val="C8A369"/>
            </a:solidFill>
          </p:spPr>
          <p:txBody>
            <a:bodyPr wrap="square" lIns="0" tIns="0" rIns="0" bIns="0" rtlCol="0"/>
            <a:lstStyle/>
            <a:p>
              <a:endParaRPr dirty="0"/>
            </a:p>
          </p:txBody>
        </p:sp>
        <p:sp>
          <p:nvSpPr>
            <p:cNvPr id="203" name="object 203"/>
            <p:cNvSpPr/>
            <p:nvPr/>
          </p:nvSpPr>
          <p:spPr>
            <a:xfrm>
              <a:off x="7934717" y="4407679"/>
              <a:ext cx="60960" cy="95250"/>
            </a:xfrm>
            <a:custGeom>
              <a:avLst/>
              <a:gdLst/>
              <a:ahLst/>
              <a:cxnLst/>
              <a:rect l="l" t="t" r="r" b="b"/>
              <a:pathLst>
                <a:path w="60959" h="95250">
                  <a:moveTo>
                    <a:pt x="15570" y="0"/>
                  </a:moveTo>
                  <a:lnTo>
                    <a:pt x="5156" y="0"/>
                  </a:lnTo>
                  <a:lnTo>
                    <a:pt x="2235" y="1016"/>
                  </a:lnTo>
                  <a:lnTo>
                    <a:pt x="1435" y="1612"/>
                  </a:lnTo>
                  <a:lnTo>
                    <a:pt x="774" y="2400"/>
                  </a:lnTo>
                  <a:lnTo>
                    <a:pt x="330" y="3302"/>
                  </a:lnTo>
                  <a:lnTo>
                    <a:pt x="0" y="4508"/>
                  </a:lnTo>
                  <a:lnTo>
                    <a:pt x="0" y="5778"/>
                  </a:lnTo>
                  <a:lnTo>
                    <a:pt x="330" y="6985"/>
                  </a:lnTo>
                  <a:lnTo>
                    <a:pt x="330" y="8763"/>
                  </a:lnTo>
                  <a:lnTo>
                    <a:pt x="1346" y="9525"/>
                  </a:lnTo>
                  <a:lnTo>
                    <a:pt x="3378" y="10287"/>
                  </a:lnTo>
                  <a:lnTo>
                    <a:pt x="7886" y="12915"/>
                  </a:lnTo>
                  <a:lnTo>
                    <a:pt x="9982" y="14478"/>
                  </a:lnTo>
                  <a:lnTo>
                    <a:pt x="12268" y="17145"/>
                  </a:lnTo>
                  <a:lnTo>
                    <a:pt x="13157" y="18415"/>
                  </a:lnTo>
                  <a:lnTo>
                    <a:pt x="14681" y="34671"/>
                  </a:lnTo>
                  <a:lnTo>
                    <a:pt x="11633" y="43434"/>
                  </a:lnTo>
                  <a:lnTo>
                    <a:pt x="8839" y="45339"/>
                  </a:lnTo>
                  <a:lnTo>
                    <a:pt x="6934" y="46482"/>
                  </a:lnTo>
                  <a:lnTo>
                    <a:pt x="8077" y="56642"/>
                  </a:lnTo>
                  <a:lnTo>
                    <a:pt x="15824" y="72517"/>
                  </a:lnTo>
                  <a:lnTo>
                    <a:pt x="19888" y="71120"/>
                  </a:lnTo>
                  <a:lnTo>
                    <a:pt x="21158" y="67691"/>
                  </a:lnTo>
                  <a:lnTo>
                    <a:pt x="21932" y="67564"/>
                  </a:lnTo>
                  <a:lnTo>
                    <a:pt x="22301" y="67691"/>
                  </a:lnTo>
                  <a:lnTo>
                    <a:pt x="24206" y="71374"/>
                  </a:lnTo>
                  <a:lnTo>
                    <a:pt x="26746" y="72390"/>
                  </a:lnTo>
                  <a:lnTo>
                    <a:pt x="33985" y="81661"/>
                  </a:lnTo>
                  <a:lnTo>
                    <a:pt x="34099" y="79451"/>
                  </a:lnTo>
                  <a:lnTo>
                    <a:pt x="33985" y="78359"/>
                  </a:lnTo>
                  <a:lnTo>
                    <a:pt x="32842" y="73787"/>
                  </a:lnTo>
                  <a:lnTo>
                    <a:pt x="31191" y="70739"/>
                  </a:lnTo>
                  <a:lnTo>
                    <a:pt x="31191" y="69850"/>
                  </a:lnTo>
                  <a:lnTo>
                    <a:pt x="33350" y="69850"/>
                  </a:lnTo>
                  <a:lnTo>
                    <a:pt x="34620" y="70739"/>
                  </a:lnTo>
                  <a:lnTo>
                    <a:pt x="36652" y="72644"/>
                  </a:lnTo>
                  <a:lnTo>
                    <a:pt x="37795" y="74168"/>
                  </a:lnTo>
                  <a:lnTo>
                    <a:pt x="37795" y="79248"/>
                  </a:lnTo>
                  <a:lnTo>
                    <a:pt x="38938" y="82169"/>
                  </a:lnTo>
                  <a:lnTo>
                    <a:pt x="40335" y="85090"/>
                  </a:lnTo>
                  <a:lnTo>
                    <a:pt x="40335" y="83693"/>
                  </a:lnTo>
                  <a:lnTo>
                    <a:pt x="39065" y="77597"/>
                  </a:lnTo>
                  <a:lnTo>
                    <a:pt x="37668" y="72263"/>
                  </a:lnTo>
                  <a:lnTo>
                    <a:pt x="36398" y="69469"/>
                  </a:lnTo>
                  <a:lnTo>
                    <a:pt x="38557" y="70993"/>
                  </a:lnTo>
                  <a:lnTo>
                    <a:pt x="39928" y="72783"/>
                  </a:lnTo>
                  <a:lnTo>
                    <a:pt x="40462" y="73787"/>
                  </a:lnTo>
                  <a:lnTo>
                    <a:pt x="41478" y="76708"/>
                  </a:lnTo>
                  <a:lnTo>
                    <a:pt x="42113" y="79375"/>
                  </a:lnTo>
                  <a:lnTo>
                    <a:pt x="42113" y="81661"/>
                  </a:lnTo>
                  <a:lnTo>
                    <a:pt x="42748" y="84201"/>
                  </a:lnTo>
                  <a:lnTo>
                    <a:pt x="44018" y="83185"/>
                  </a:lnTo>
                  <a:lnTo>
                    <a:pt x="44018" y="81280"/>
                  </a:lnTo>
                  <a:lnTo>
                    <a:pt x="43002" y="75692"/>
                  </a:lnTo>
                  <a:lnTo>
                    <a:pt x="43002" y="69469"/>
                  </a:lnTo>
                  <a:lnTo>
                    <a:pt x="43573" y="69570"/>
                  </a:lnTo>
                  <a:lnTo>
                    <a:pt x="44069" y="69888"/>
                  </a:lnTo>
                  <a:lnTo>
                    <a:pt x="45364" y="72263"/>
                  </a:lnTo>
                  <a:lnTo>
                    <a:pt x="45669" y="73279"/>
                  </a:lnTo>
                  <a:lnTo>
                    <a:pt x="45669" y="85725"/>
                  </a:lnTo>
                  <a:lnTo>
                    <a:pt x="46558" y="87503"/>
                  </a:lnTo>
                  <a:lnTo>
                    <a:pt x="47066" y="89281"/>
                  </a:lnTo>
                  <a:lnTo>
                    <a:pt x="49352" y="94107"/>
                  </a:lnTo>
                  <a:lnTo>
                    <a:pt x="49352" y="91567"/>
                  </a:lnTo>
                  <a:lnTo>
                    <a:pt x="47701" y="68707"/>
                  </a:lnTo>
                  <a:lnTo>
                    <a:pt x="48463" y="69469"/>
                  </a:lnTo>
                  <a:lnTo>
                    <a:pt x="49606" y="72009"/>
                  </a:lnTo>
                  <a:lnTo>
                    <a:pt x="49606" y="88773"/>
                  </a:lnTo>
                  <a:lnTo>
                    <a:pt x="50876" y="90424"/>
                  </a:lnTo>
                  <a:lnTo>
                    <a:pt x="52273" y="94869"/>
                  </a:lnTo>
                  <a:lnTo>
                    <a:pt x="52908" y="91440"/>
                  </a:lnTo>
                  <a:lnTo>
                    <a:pt x="52908" y="83566"/>
                  </a:lnTo>
                  <a:lnTo>
                    <a:pt x="52273" y="75692"/>
                  </a:lnTo>
                  <a:lnTo>
                    <a:pt x="52019" y="67056"/>
                  </a:lnTo>
                  <a:lnTo>
                    <a:pt x="53416" y="68580"/>
                  </a:lnTo>
                  <a:lnTo>
                    <a:pt x="53924" y="69570"/>
                  </a:lnTo>
                  <a:lnTo>
                    <a:pt x="54305" y="69977"/>
                  </a:lnTo>
                  <a:lnTo>
                    <a:pt x="54940" y="75184"/>
                  </a:lnTo>
                  <a:lnTo>
                    <a:pt x="54940" y="93853"/>
                  </a:lnTo>
                  <a:lnTo>
                    <a:pt x="58369" y="54229"/>
                  </a:lnTo>
                  <a:lnTo>
                    <a:pt x="60528" y="53340"/>
                  </a:lnTo>
                  <a:lnTo>
                    <a:pt x="60528" y="52578"/>
                  </a:lnTo>
                  <a:lnTo>
                    <a:pt x="59004" y="51308"/>
                  </a:lnTo>
                  <a:lnTo>
                    <a:pt x="60782" y="44704"/>
                  </a:lnTo>
                  <a:lnTo>
                    <a:pt x="40220" y="12611"/>
                  </a:lnTo>
                  <a:lnTo>
                    <a:pt x="39446" y="12192"/>
                  </a:lnTo>
                  <a:lnTo>
                    <a:pt x="39446" y="10668"/>
                  </a:lnTo>
                  <a:lnTo>
                    <a:pt x="40716" y="8128"/>
                  </a:lnTo>
                  <a:lnTo>
                    <a:pt x="39573" y="8128"/>
                  </a:lnTo>
                  <a:lnTo>
                    <a:pt x="37160" y="8890"/>
                  </a:lnTo>
                  <a:lnTo>
                    <a:pt x="35382" y="8382"/>
                  </a:lnTo>
                  <a:lnTo>
                    <a:pt x="30683" y="4826"/>
                  </a:lnTo>
                  <a:lnTo>
                    <a:pt x="25603" y="2286"/>
                  </a:lnTo>
                  <a:lnTo>
                    <a:pt x="22682" y="1397"/>
                  </a:lnTo>
                  <a:lnTo>
                    <a:pt x="15570" y="0"/>
                  </a:lnTo>
                  <a:close/>
                </a:path>
              </a:pathLst>
            </a:custGeom>
            <a:solidFill>
              <a:srgbClr val="844629"/>
            </a:solidFill>
          </p:spPr>
          <p:txBody>
            <a:bodyPr wrap="square" lIns="0" tIns="0" rIns="0" bIns="0" rtlCol="0"/>
            <a:lstStyle/>
            <a:p>
              <a:endParaRPr dirty="0"/>
            </a:p>
          </p:txBody>
        </p:sp>
        <p:sp>
          <p:nvSpPr>
            <p:cNvPr id="204" name="object 204"/>
            <p:cNvSpPr/>
            <p:nvPr/>
          </p:nvSpPr>
          <p:spPr>
            <a:xfrm>
              <a:off x="7951305" y="4466988"/>
              <a:ext cx="5715" cy="13335"/>
            </a:xfrm>
            <a:custGeom>
              <a:avLst/>
              <a:gdLst/>
              <a:ahLst/>
              <a:cxnLst/>
              <a:rect l="l" t="t" r="r" b="b"/>
              <a:pathLst>
                <a:path w="5715" h="13335">
                  <a:moveTo>
                    <a:pt x="2286" y="0"/>
                  </a:moveTo>
                  <a:lnTo>
                    <a:pt x="2286" y="762"/>
                  </a:lnTo>
                  <a:lnTo>
                    <a:pt x="4826" y="6350"/>
                  </a:lnTo>
                  <a:lnTo>
                    <a:pt x="1270" y="11684"/>
                  </a:lnTo>
                  <a:lnTo>
                    <a:pt x="0" y="9017"/>
                  </a:lnTo>
                  <a:lnTo>
                    <a:pt x="381" y="13081"/>
                  </a:lnTo>
                  <a:lnTo>
                    <a:pt x="2667" y="13081"/>
                  </a:lnTo>
                  <a:lnTo>
                    <a:pt x="3860" y="11468"/>
                  </a:lnTo>
                  <a:lnTo>
                    <a:pt x="4686" y="9601"/>
                  </a:lnTo>
                  <a:lnTo>
                    <a:pt x="5080" y="7620"/>
                  </a:lnTo>
                  <a:lnTo>
                    <a:pt x="5270" y="6146"/>
                  </a:lnTo>
                  <a:lnTo>
                    <a:pt x="5041" y="4660"/>
                  </a:lnTo>
                  <a:lnTo>
                    <a:pt x="3175" y="381"/>
                  </a:lnTo>
                  <a:lnTo>
                    <a:pt x="2286" y="0"/>
                  </a:lnTo>
                  <a:close/>
                </a:path>
              </a:pathLst>
            </a:custGeom>
            <a:solidFill>
              <a:srgbClr val="A06C32"/>
            </a:solidFill>
          </p:spPr>
          <p:txBody>
            <a:bodyPr wrap="square" lIns="0" tIns="0" rIns="0" bIns="0" rtlCol="0"/>
            <a:lstStyle/>
            <a:p>
              <a:endParaRPr dirty="0"/>
            </a:p>
          </p:txBody>
        </p:sp>
        <p:sp>
          <p:nvSpPr>
            <p:cNvPr id="205" name="object 205"/>
            <p:cNvSpPr/>
            <p:nvPr/>
          </p:nvSpPr>
          <p:spPr>
            <a:xfrm>
              <a:off x="7988008" y="4457590"/>
              <a:ext cx="12700" cy="48895"/>
            </a:xfrm>
            <a:custGeom>
              <a:avLst/>
              <a:gdLst/>
              <a:ahLst/>
              <a:cxnLst/>
              <a:rect l="l" t="t" r="r" b="b"/>
              <a:pathLst>
                <a:path w="12700" h="48895">
                  <a:moveTo>
                    <a:pt x="0" y="0"/>
                  </a:moveTo>
                  <a:lnTo>
                    <a:pt x="1625" y="3581"/>
                  </a:lnTo>
                  <a:lnTo>
                    <a:pt x="2984" y="7277"/>
                  </a:lnTo>
                  <a:lnTo>
                    <a:pt x="4610" y="13030"/>
                  </a:lnTo>
                  <a:lnTo>
                    <a:pt x="4864" y="15087"/>
                  </a:lnTo>
                  <a:lnTo>
                    <a:pt x="4825" y="17145"/>
                  </a:lnTo>
                  <a:lnTo>
                    <a:pt x="4698" y="17907"/>
                  </a:lnTo>
                  <a:lnTo>
                    <a:pt x="4063" y="17145"/>
                  </a:lnTo>
                  <a:lnTo>
                    <a:pt x="6603" y="20828"/>
                  </a:lnTo>
                  <a:lnTo>
                    <a:pt x="6603" y="38735"/>
                  </a:lnTo>
                  <a:lnTo>
                    <a:pt x="6095" y="40894"/>
                  </a:lnTo>
                  <a:lnTo>
                    <a:pt x="7111" y="44704"/>
                  </a:lnTo>
                  <a:lnTo>
                    <a:pt x="8254" y="46736"/>
                  </a:lnTo>
                  <a:lnTo>
                    <a:pt x="8254" y="48768"/>
                  </a:lnTo>
                  <a:lnTo>
                    <a:pt x="9778" y="48006"/>
                  </a:lnTo>
                  <a:lnTo>
                    <a:pt x="9880" y="46824"/>
                  </a:lnTo>
                  <a:lnTo>
                    <a:pt x="9880" y="45631"/>
                  </a:lnTo>
                  <a:lnTo>
                    <a:pt x="9778" y="44450"/>
                  </a:lnTo>
                  <a:lnTo>
                    <a:pt x="9880" y="39001"/>
                  </a:lnTo>
                  <a:lnTo>
                    <a:pt x="10337" y="33578"/>
                  </a:lnTo>
                  <a:lnTo>
                    <a:pt x="11175" y="28194"/>
                  </a:lnTo>
                  <a:lnTo>
                    <a:pt x="12128" y="25019"/>
                  </a:lnTo>
                  <a:lnTo>
                    <a:pt x="12598" y="21729"/>
                  </a:lnTo>
                  <a:lnTo>
                    <a:pt x="9905" y="4445"/>
                  </a:lnTo>
                  <a:lnTo>
                    <a:pt x="7492" y="4445"/>
                  </a:lnTo>
                  <a:lnTo>
                    <a:pt x="3174" y="2921"/>
                  </a:lnTo>
                  <a:lnTo>
                    <a:pt x="1015" y="1143"/>
                  </a:lnTo>
                  <a:lnTo>
                    <a:pt x="0" y="0"/>
                  </a:lnTo>
                  <a:close/>
                </a:path>
              </a:pathLst>
            </a:custGeom>
            <a:solidFill>
              <a:srgbClr val="4A2D1D"/>
            </a:solidFill>
          </p:spPr>
          <p:txBody>
            <a:bodyPr wrap="square" lIns="0" tIns="0" rIns="0" bIns="0" rtlCol="0"/>
            <a:lstStyle/>
            <a:p>
              <a:endParaRPr dirty="0"/>
            </a:p>
          </p:txBody>
        </p:sp>
        <p:sp>
          <p:nvSpPr>
            <p:cNvPr id="206" name="object 206"/>
            <p:cNvSpPr/>
            <p:nvPr/>
          </p:nvSpPr>
          <p:spPr>
            <a:xfrm>
              <a:off x="7992326" y="4463178"/>
              <a:ext cx="6350" cy="25400"/>
            </a:xfrm>
            <a:custGeom>
              <a:avLst/>
              <a:gdLst/>
              <a:ahLst/>
              <a:cxnLst/>
              <a:rect l="l" t="t" r="r" b="b"/>
              <a:pathLst>
                <a:path w="6350" h="25400">
                  <a:moveTo>
                    <a:pt x="0" y="0"/>
                  </a:moveTo>
                  <a:lnTo>
                    <a:pt x="292" y="1587"/>
                  </a:lnTo>
                  <a:lnTo>
                    <a:pt x="673" y="3149"/>
                  </a:lnTo>
                  <a:lnTo>
                    <a:pt x="1142" y="4699"/>
                  </a:lnTo>
                  <a:lnTo>
                    <a:pt x="2031" y="6604"/>
                  </a:lnTo>
                  <a:lnTo>
                    <a:pt x="2349" y="7378"/>
                  </a:lnTo>
                  <a:lnTo>
                    <a:pt x="2565" y="8191"/>
                  </a:lnTo>
                  <a:lnTo>
                    <a:pt x="2666" y="9017"/>
                  </a:lnTo>
                  <a:lnTo>
                    <a:pt x="3251" y="11734"/>
                  </a:lnTo>
                  <a:lnTo>
                    <a:pt x="3632" y="14490"/>
                  </a:lnTo>
                  <a:lnTo>
                    <a:pt x="3809" y="17272"/>
                  </a:lnTo>
                  <a:lnTo>
                    <a:pt x="3809" y="25146"/>
                  </a:lnTo>
                  <a:lnTo>
                    <a:pt x="3936" y="25146"/>
                  </a:lnTo>
                  <a:lnTo>
                    <a:pt x="4521" y="24015"/>
                  </a:lnTo>
                  <a:lnTo>
                    <a:pt x="4991" y="22821"/>
                  </a:lnTo>
                  <a:lnTo>
                    <a:pt x="5333" y="21590"/>
                  </a:lnTo>
                  <a:lnTo>
                    <a:pt x="5930" y="15278"/>
                  </a:lnTo>
                  <a:lnTo>
                    <a:pt x="5638" y="8902"/>
                  </a:lnTo>
                  <a:lnTo>
                    <a:pt x="4444" y="2667"/>
                  </a:lnTo>
                  <a:lnTo>
                    <a:pt x="3238" y="1384"/>
                  </a:lnTo>
                  <a:lnTo>
                    <a:pt x="1701" y="469"/>
                  </a:lnTo>
                  <a:lnTo>
                    <a:pt x="0" y="0"/>
                  </a:lnTo>
                  <a:close/>
                </a:path>
              </a:pathLst>
            </a:custGeom>
            <a:solidFill>
              <a:srgbClr val="844629"/>
            </a:solidFill>
          </p:spPr>
          <p:txBody>
            <a:bodyPr wrap="square" lIns="0" tIns="0" rIns="0" bIns="0" rtlCol="0"/>
            <a:lstStyle/>
            <a:p>
              <a:endParaRPr dirty="0"/>
            </a:p>
          </p:txBody>
        </p:sp>
        <p:sp>
          <p:nvSpPr>
            <p:cNvPr id="207" name="object 207"/>
            <p:cNvSpPr/>
            <p:nvPr/>
          </p:nvSpPr>
          <p:spPr>
            <a:xfrm>
              <a:off x="7946606" y="4420768"/>
              <a:ext cx="50165" cy="83820"/>
            </a:xfrm>
            <a:custGeom>
              <a:avLst/>
              <a:gdLst/>
              <a:ahLst/>
              <a:cxnLst/>
              <a:rect l="l" t="t" r="r" b="b"/>
              <a:pathLst>
                <a:path w="50165" h="83820">
                  <a:moveTo>
                    <a:pt x="9906" y="36195"/>
                  </a:moveTo>
                  <a:lnTo>
                    <a:pt x="7378" y="31534"/>
                  </a:lnTo>
                  <a:lnTo>
                    <a:pt x="6223" y="34798"/>
                  </a:lnTo>
                  <a:lnTo>
                    <a:pt x="4445" y="37592"/>
                  </a:lnTo>
                  <a:lnTo>
                    <a:pt x="2159" y="41656"/>
                  </a:lnTo>
                  <a:lnTo>
                    <a:pt x="0" y="44704"/>
                  </a:lnTo>
                  <a:lnTo>
                    <a:pt x="2921" y="47752"/>
                  </a:lnTo>
                  <a:lnTo>
                    <a:pt x="4572" y="44704"/>
                  </a:lnTo>
                  <a:lnTo>
                    <a:pt x="5422" y="42405"/>
                  </a:lnTo>
                  <a:lnTo>
                    <a:pt x="5422" y="39890"/>
                  </a:lnTo>
                  <a:lnTo>
                    <a:pt x="4572" y="37592"/>
                  </a:lnTo>
                  <a:lnTo>
                    <a:pt x="8763" y="44958"/>
                  </a:lnTo>
                  <a:lnTo>
                    <a:pt x="9906" y="37592"/>
                  </a:lnTo>
                  <a:lnTo>
                    <a:pt x="9906" y="36195"/>
                  </a:lnTo>
                  <a:close/>
                </a:path>
                <a:path w="50165" h="83820">
                  <a:moveTo>
                    <a:pt x="23495" y="70866"/>
                  </a:moveTo>
                  <a:lnTo>
                    <a:pt x="23444" y="69684"/>
                  </a:lnTo>
                  <a:lnTo>
                    <a:pt x="22860" y="67437"/>
                  </a:lnTo>
                  <a:lnTo>
                    <a:pt x="21971" y="65532"/>
                  </a:lnTo>
                  <a:lnTo>
                    <a:pt x="20955" y="61341"/>
                  </a:lnTo>
                  <a:lnTo>
                    <a:pt x="19431" y="58166"/>
                  </a:lnTo>
                  <a:lnTo>
                    <a:pt x="14605" y="52070"/>
                  </a:lnTo>
                  <a:lnTo>
                    <a:pt x="13817" y="51396"/>
                  </a:lnTo>
                  <a:lnTo>
                    <a:pt x="13779" y="52070"/>
                  </a:lnTo>
                  <a:lnTo>
                    <a:pt x="13589" y="53975"/>
                  </a:lnTo>
                  <a:lnTo>
                    <a:pt x="15875" y="56007"/>
                  </a:lnTo>
                  <a:lnTo>
                    <a:pt x="17399" y="57277"/>
                  </a:lnTo>
                  <a:lnTo>
                    <a:pt x="19164" y="58928"/>
                  </a:lnTo>
                  <a:lnTo>
                    <a:pt x="20510" y="60972"/>
                  </a:lnTo>
                  <a:lnTo>
                    <a:pt x="21336" y="63246"/>
                  </a:lnTo>
                  <a:lnTo>
                    <a:pt x="21336" y="66802"/>
                  </a:lnTo>
                  <a:lnTo>
                    <a:pt x="21755" y="68300"/>
                  </a:lnTo>
                  <a:lnTo>
                    <a:pt x="22491" y="69684"/>
                  </a:lnTo>
                  <a:lnTo>
                    <a:pt x="23495" y="70866"/>
                  </a:lnTo>
                  <a:close/>
                </a:path>
                <a:path w="50165" h="83820">
                  <a:moveTo>
                    <a:pt x="25781" y="39370"/>
                  </a:moveTo>
                  <a:lnTo>
                    <a:pt x="24892" y="35433"/>
                  </a:lnTo>
                  <a:lnTo>
                    <a:pt x="20447" y="30607"/>
                  </a:lnTo>
                  <a:lnTo>
                    <a:pt x="19100" y="28994"/>
                  </a:lnTo>
                  <a:lnTo>
                    <a:pt x="17983" y="27203"/>
                  </a:lnTo>
                  <a:lnTo>
                    <a:pt x="17145" y="25273"/>
                  </a:lnTo>
                  <a:lnTo>
                    <a:pt x="14224" y="26162"/>
                  </a:lnTo>
                  <a:lnTo>
                    <a:pt x="15875" y="31115"/>
                  </a:lnTo>
                  <a:lnTo>
                    <a:pt x="17272" y="34798"/>
                  </a:lnTo>
                  <a:lnTo>
                    <a:pt x="18161" y="36195"/>
                  </a:lnTo>
                  <a:lnTo>
                    <a:pt x="19685" y="38989"/>
                  </a:lnTo>
                  <a:lnTo>
                    <a:pt x="21463" y="39878"/>
                  </a:lnTo>
                  <a:lnTo>
                    <a:pt x="20713" y="38633"/>
                  </a:lnTo>
                  <a:lnTo>
                    <a:pt x="20243" y="37249"/>
                  </a:lnTo>
                  <a:lnTo>
                    <a:pt x="20066" y="35814"/>
                  </a:lnTo>
                  <a:lnTo>
                    <a:pt x="20066" y="34544"/>
                  </a:lnTo>
                  <a:lnTo>
                    <a:pt x="25781" y="39370"/>
                  </a:lnTo>
                  <a:close/>
                </a:path>
                <a:path w="50165" h="83820">
                  <a:moveTo>
                    <a:pt x="28956" y="71247"/>
                  </a:moveTo>
                  <a:lnTo>
                    <a:pt x="22987" y="55753"/>
                  </a:lnTo>
                  <a:lnTo>
                    <a:pt x="21971" y="54102"/>
                  </a:lnTo>
                  <a:lnTo>
                    <a:pt x="18923" y="47625"/>
                  </a:lnTo>
                  <a:lnTo>
                    <a:pt x="15875" y="46609"/>
                  </a:lnTo>
                  <a:lnTo>
                    <a:pt x="14351" y="44323"/>
                  </a:lnTo>
                  <a:lnTo>
                    <a:pt x="14986" y="46228"/>
                  </a:lnTo>
                  <a:lnTo>
                    <a:pt x="14986" y="49784"/>
                  </a:lnTo>
                  <a:lnTo>
                    <a:pt x="15659" y="50050"/>
                  </a:lnTo>
                  <a:lnTo>
                    <a:pt x="20828" y="54610"/>
                  </a:lnTo>
                  <a:lnTo>
                    <a:pt x="21971" y="55626"/>
                  </a:lnTo>
                  <a:lnTo>
                    <a:pt x="25654" y="59690"/>
                  </a:lnTo>
                  <a:lnTo>
                    <a:pt x="26174" y="60655"/>
                  </a:lnTo>
                  <a:lnTo>
                    <a:pt x="26606" y="61683"/>
                  </a:lnTo>
                  <a:lnTo>
                    <a:pt x="26924" y="62738"/>
                  </a:lnTo>
                  <a:lnTo>
                    <a:pt x="27546" y="64376"/>
                  </a:lnTo>
                  <a:lnTo>
                    <a:pt x="27965" y="66078"/>
                  </a:lnTo>
                  <a:lnTo>
                    <a:pt x="28194" y="67818"/>
                  </a:lnTo>
                  <a:lnTo>
                    <a:pt x="28486" y="68681"/>
                  </a:lnTo>
                  <a:lnTo>
                    <a:pt x="28486" y="69621"/>
                  </a:lnTo>
                  <a:lnTo>
                    <a:pt x="28194" y="70485"/>
                  </a:lnTo>
                  <a:lnTo>
                    <a:pt x="28956" y="71247"/>
                  </a:lnTo>
                  <a:close/>
                </a:path>
                <a:path w="50165" h="83820">
                  <a:moveTo>
                    <a:pt x="29337" y="71628"/>
                  </a:moveTo>
                  <a:lnTo>
                    <a:pt x="28956" y="71247"/>
                  </a:lnTo>
                  <a:lnTo>
                    <a:pt x="28956" y="71628"/>
                  </a:lnTo>
                  <a:lnTo>
                    <a:pt x="29337" y="71628"/>
                  </a:lnTo>
                  <a:close/>
                </a:path>
                <a:path w="50165" h="83820">
                  <a:moveTo>
                    <a:pt x="30416" y="35280"/>
                  </a:moveTo>
                  <a:lnTo>
                    <a:pt x="18161" y="20701"/>
                  </a:lnTo>
                  <a:lnTo>
                    <a:pt x="18034" y="24765"/>
                  </a:lnTo>
                  <a:lnTo>
                    <a:pt x="20231" y="26898"/>
                  </a:lnTo>
                  <a:lnTo>
                    <a:pt x="22301" y="29146"/>
                  </a:lnTo>
                  <a:lnTo>
                    <a:pt x="24257" y="31496"/>
                  </a:lnTo>
                  <a:lnTo>
                    <a:pt x="25654" y="33134"/>
                  </a:lnTo>
                  <a:lnTo>
                    <a:pt x="26924" y="34874"/>
                  </a:lnTo>
                  <a:lnTo>
                    <a:pt x="28067" y="36703"/>
                  </a:lnTo>
                  <a:lnTo>
                    <a:pt x="29718" y="38481"/>
                  </a:lnTo>
                  <a:lnTo>
                    <a:pt x="28702" y="36576"/>
                  </a:lnTo>
                  <a:lnTo>
                    <a:pt x="30416" y="35280"/>
                  </a:lnTo>
                  <a:close/>
                </a:path>
                <a:path w="50165" h="83820">
                  <a:moveTo>
                    <a:pt x="30861" y="35814"/>
                  </a:moveTo>
                  <a:lnTo>
                    <a:pt x="30734" y="35052"/>
                  </a:lnTo>
                  <a:lnTo>
                    <a:pt x="30416" y="35280"/>
                  </a:lnTo>
                  <a:lnTo>
                    <a:pt x="30861" y="35814"/>
                  </a:lnTo>
                  <a:close/>
                </a:path>
                <a:path w="50165" h="83820">
                  <a:moveTo>
                    <a:pt x="34023" y="69469"/>
                  </a:moveTo>
                  <a:lnTo>
                    <a:pt x="33642" y="67945"/>
                  </a:lnTo>
                  <a:lnTo>
                    <a:pt x="33007" y="66548"/>
                  </a:lnTo>
                  <a:lnTo>
                    <a:pt x="33007" y="61976"/>
                  </a:lnTo>
                  <a:lnTo>
                    <a:pt x="32245" y="56515"/>
                  </a:lnTo>
                  <a:lnTo>
                    <a:pt x="30975" y="55118"/>
                  </a:lnTo>
                  <a:lnTo>
                    <a:pt x="29070" y="52070"/>
                  </a:lnTo>
                  <a:lnTo>
                    <a:pt x="28562" y="50927"/>
                  </a:lnTo>
                  <a:lnTo>
                    <a:pt x="27673" y="49657"/>
                  </a:lnTo>
                  <a:lnTo>
                    <a:pt x="27673" y="48514"/>
                  </a:lnTo>
                  <a:lnTo>
                    <a:pt x="26657" y="43434"/>
                  </a:lnTo>
                  <a:lnTo>
                    <a:pt x="23329" y="41579"/>
                  </a:lnTo>
                  <a:lnTo>
                    <a:pt x="22606" y="41021"/>
                  </a:lnTo>
                  <a:lnTo>
                    <a:pt x="21958" y="40386"/>
                  </a:lnTo>
                  <a:lnTo>
                    <a:pt x="21958" y="45339"/>
                  </a:lnTo>
                  <a:lnTo>
                    <a:pt x="23469" y="47421"/>
                  </a:lnTo>
                  <a:lnTo>
                    <a:pt x="24866" y="49580"/>
                  </a:lnTo>
                  <a:lnTo>
                    <a:pt x="27457" y="54051"/>
                  </a:lnTo>
                  <a:lnTo>
                    <a:pt x="28943" y="56172"/>
                  </a:lnTo>
                  <a:lnTo>
                    <a:pt x="30594" y="58166"/>
                  </a:lnTo>
                  <a:lnTo>
                    <a:pt x="31584" y="60172"/>
                  </a:lnTo>
                  <a:lnTo>
                    <a:pt x="32258" y="62306"/>
                  </a:lnTo>
                  <a:lnTo>
                    <a:pt x="32626" y="64516"/>
                  </a:lnTo>
                  <a:lnTo>
                    <a:pt x="32816" y="66751"/>
                  </a:lnTo>
                  <a:lnTo>
                    <a:pt x="32816" y="69011"/>
                  </a:lnTo>
                  <a:lnTo>
                    <a:pt x="32626" y="71247"/>
                  </a:lnTo>
                  <a:lnTo>
                    <a:pt x="34023" y="71755"/>
                  </a:lnTo>
                  <a:lnTo>
                    <a:pt x="34023" y="69469"/>
                  </a:lnTo>
                  <a:close/>
                </a:path>
                <a:path w="50165" h="83820">
                  <a:moveTo>
                    <a:pt x="38227" y="33274"/>
                  </a:moveTo>
                  <a:lnTo>
                    <a:pt x="21463" y="6985"/>
                  </a:lnTo>
                  <a:lnTo>
                    <a:pt x="18745" y="8585"/>
                  </a:lnTo>
                  <a:lnTo>
                    <a:pt x="19469" y="6604"/>
                  </a:lnTo>
                  <a:lnTo>
                    <a:pt x="20320" y="4318"/>
                  </a:lnTo>
                  <a:lnTo>
                    <a:pt x="19431" y="4064"/>
                  </a:lnTo>
                  <a:lnTo>
                    <a:pt x="17145" y="4064"/>
                  </a:lnTo>
                  <a:lnTo>
                    <a:pt x="13335" y="2032"/>
                  </a:lnTo>
                  <a:lnTo>
                    <a:pt x="10795" y="0"/>
                  </a:lnTo>
                  <a:lnTo>
                    <a:pt x="7874" y="0"/>
                  </a:lnTo>
                  <a:lnTo>
                    <a:pt x="8890" y="2794"/>
                  </a:lnTo>
                  <a:lnTo>
                    <a:pt x="8890" y="8001"/>
                  </a:lnTo>
                  <a:lnTo>
                    <a:pt x="9779" y="10541"/>
                  </a:lnTo>
                  <a:lnTo>
                    <a:pt x="9779" y="24384"/>
                  </a:lnTo>
                  <a:lnTo>
                    <a:pt x="8763" y="26670"/>
                  </a:lnTo>
                  <a:lnTo>
                    <a:pt x="8382" y="28956"/>
                  </a:lnTo>
                  <a:lnTo>
                    <a:pt x="7493" y="30226"/>
                  </a:lnTo>
                  <a:lnTo>
                    <a:pt x="7429" y="31394"/>
                  </a:lnTo>
                  <a:lnTo>
                    <a:pt x="8382" y="30099"/>
                  </a:lnTo>
                  <a:lnTo>
                    <a:pt x="10414" y="34417"/>
                  </a:lnTo>
                  <a:lnTo>
                    <a:pt x="11772" y="33299"/>
                  </a:lnTo>
                  <a:lnTo>
                    <a:pt x="12522" y="31610"/>
                  </a:lnTo>
                  <a:lnTo>
                    <a:pt x="12446" y="30099"/>
                  </a:lnTo>
                  <a:lnTo>
                    <a:pt x="12242" y="27406"/>
                  </a:lnTo>
                  <a:lnTo>
                    <a:pt x="11557" y="25031"/>
                  </a:lnTo>
                  <a:lnTo>
                    <a:pt x="10414" y="22860"/>
                  </a:lnTo>
                  <a:lnTo>
                    <a:pt x="12319" y="25400"/>
                  </a:lnTo>
                  <a:lnTo>
                    <a:pt x="16129" y="25400"/>
                  </a:lnTo>
                  <a:lnTo>
                    <a:pt x="16217" y="22860"/>
                  </a:lnTo>
                  <a:lnTo>
                    <a:pt x="16383" y="18542"/>
                  </a:lnTo>
                  <a:lnTo>
                    <a:pt x="12954" y="16256"/>
                  </a:lnTo>
                  <a:lnTo>
                    <a:pt x="15621" y="16256"/>
                  </a:lnTo>
                  <a:lnTo>
                    <a:pt x="15621" y="12192"/>
                  </a:lnTo>
                  <a:lnTo>
                    <a:pt x="12065" y="11303"/>
                  </a:lnTo>
                  <a:lnTo>
                    <a:pt x="11811" y="8763"/>
                  </a:lnTo>
                  <a:lnTo>
                    <a:pt x="12954" y="6604"/>
                  </a:lnTo>
                  <a:lnTo>
                    <a:pt x="16256" y="8382"/>
                  </a:lnTo>
                  <a:lnTo>
                    <a:pt x="18046" y="8991"/>
                  </a:lnTo>
                  <a:lnTo>
                    <a:pt x="17780" y="9144"/>
                  </a:lnTo>
                  <a:lnTo>
                    <a:pt x="20574" y="14859"/>
                  </a:lnTo>
                  <a:lnTo>
                    <a:pt x="22479" y="15367"/>
                  </a:lnTo>
                  <a:lnTo>
                    <a:pt x="26543" y="20701"/>
                  </a:lnTo>
                  <a:lnTo>
                    <a:pt x="29057" y="24142"/>
                  </a:lnTo>
                  <a:lnTo>
                    <a:pt x="31102" y="27901"/>
                  </a:lnTo>
                  <a:lnTo>
                    <a:pt x="32639" y="31877"/>
                  </a:lnTo>
                  <a:lnTo>
                    <a:pt x="33655" y="34036"/>
                  </a:lnTo>
                  <a:lnTo>
                    <a:pt x="36449" y="34798"/>
                  </a:lnTo>
                  <a:lnTo>
                    <a:pt x="38227" y="33274"/>
                  </a:lnTo>
                  <a:close/>
                </a:path>
                <a:path w="50165" h="83820">
                  <a:moveTo>
                    <a:pt x="44183" y="59944"/>
                  </a:moveTo>
                  <a:lnTo>
                    <a:pt x="43548" y="57531"/>
                  </a:lnTo>
                  <a:lnTo>
                    <a:pt x="42913" y="56515"/>
                  </a:lnTo>
                  <a:lnTo>
                    <a:pt x="40627" y="44958"/>
                  </a:lnTo>
                  <a:lnTo>
                    <a:pt x="39992" y="41148"/>
                  </a:lnTo>
                  <a:lnTo>
                    <a:pt x="35420" y="37719"/>
                  </a:lnTo>
                  <a:lnTo>
                    <a:pt x="33261" y="35814"/>
                  </a:lnTo>
                  <a:lnTo>
                    <a:pt x="33261" y="40576"/>
                  </a:lnTo>
                  <a:lnTo>
                    <a:pt x="27686" y="37719"/>
                  </a:lnTo>
                  <a:lnTo>
                    <a:pt x="27686" y="42418"/>
                  </a:lnTo>
                  <a:lnTo>
                    <a:pt x="29845" y="45466"/>
                  </a:lnTo>
                  <a:lnTo>
                    <a:pt x="30899" y="47586"/>
                  </a:lnTo>
                  <a:lnTo>
                    <a:pt x="31750" y="49796"/>
                  </a:lnTo>
                  <a:lnTo>
                    <a:pt x="32385" y="52070"/>
                  </a:lnTo>
                  <a:lnTo>
                    <a:pt x="33299" y="54317"/>
                  </a:lnTo>
                  <a:lnTo>
                    <a:pt x="34531" y="56413"/>
                  </a:lnTo>
                  <a:lnTo>
                    <a:pt x="36068" y="58293"/>
                  </a:lnTo>
                  <a:lnTo>
                    <a:pt x="37020" y="62128"/>
                  </a:lnTo>
                  <a:lnTo>
                    <a:pt x="37617" y="66040"/>
                  </a:lnTo>
                  <a:lnTo>
                    <a:pt x="37922" y="71907"/>
                  </a:lnTo>
                  <a:lnTo>
                    <a:pt x="37655" y="73837"/>
                  </a:lnTo>
                  <a:lnTo>
                    <a:pt x="37084" y="75692"/>
                  </a:lnTo>
                  <a:lnTo>
                    <a:pt x="37846" y="77597"/>
                  </a:lnTo>
                  <a:lnTo>
                    <a:pt x="38481" y="79502"/>
                  </a:lnTo>
                  <a:lnTo>
                    <a:pt x="39624" y="81915"/>
                  </a:lnTo>
                  <a:lnTo>
                    <a:pt x="39624" y="72263"/>
                  </a:lnTo>
                  <a:lnTo>
                    <a:pt x="38735" y="61087"/>
                  </a:lnTo>
                  <a:lnTo>
                    <a:pt x="37973" y="56261"/>
                  </a:lnTo>
                  <a:lnTo>
                    <a:pt x="36195" y="53086"/>
                  </a:lnTo>
                  <a:lnTo>
                    <a:pt x="33680" y="41910"/>
                  </a:lnTo>
                  <a:lnTo>
                    <a:pt x="34912" y="41910"/>
                  </a:lnTo>
                  <a:lnTo>
                    <a:pt x="34823" y="41363"/>
                  </a:lnTo>
                  <a:lnTo>
                    <a:pt x="34912" y="40259"/>
                  </a:lnTo>
                  <a:lnTo>
                    <a:pt x="35293" y="39624"/>
                  </a:lnTo>
                  <a:lnTo>
                    <a:pt x="36563" y="41402"/>
                  </a:lnTo>
                  <a:lnTo>
                    <a:pt x="37198" y="42164"/>
                  </a:lnTo>
                  <a:lnTo>
                    <a:pt x="38176" y="44881"/>
                  </a:lnTo>
                  <a:lnTo>
                    <a:pt x="38900" y="47688"/>
                  </a:lnTo>
                  <a:lnTo>
                    <a:pt x="39357" y="50546"/>
                  </a:lnTo>
                  <a:lnTo>
                    <a:pt x="39992" y="53428"/>
                  </a:lnTo>
                  <a:lnTo>
                    <a:pt x="40932" y="56235"/>
                  </a:lnTo>
                  <a:lnTo>
                    <a:pt x="42151" y="58928"/>
                  </a:lnTo>
                  <a:lnTo>
                    <a:pt x="42900" y="61137"/>
                  </a:lnTo>
                  <a:lnTo>
                    <a:pt x="43243" y="63461"/>
                  </a:lnTo>
                  <a:lnTo>
                    <a:pt x="43167" y="65786"/>
                  </a:lnTo>
                  <a:lnTo>
                    <a:pt x="43408" y="70015"/>
                  </a:lnTo>
                  <a:lnTo>
                    <a:pt x="43408" y="74256"/>
                  </a:lnTo>
                  <a:lnTo>
                    <a:pt x="43167" y="78486"/>
                  </a:lnTo>
                  <a:lnTo>
                    <a:pt x="44183" y="83693"/>
                  </a:lnTo>
                  <a:lnTo>
                    <a:pt x="44183" y="59944"/>
                  </a:lnTo>
                  <a:close/>
                </a:path>
                <a:path w="50165" h="83820">
                  <a:moveTo>
                    <a:pt x="44970" y="34239"/>
                  </a:moveTo>
                  <a:lnTo>
                    <a:pt x="29578" y="11049"/>
                  </a:lnTo>
                  <a:lnTo>
                    <a:pt x="30480" y="12801"/>
                  </a:lnTo>
                  <a:lnTo>
                    <a:pt x="30848" y="13716"/>
                  </a:lnTo>
                  <a:lnTo>
                    <a:pt x="33489" y="17005"/>
                  </a:lnTo>
                  <a:lnTo>
                    <a:pt x="35674" y="20637"/>
                  </a:lnTo>
                  <a:lnTo>
                    <a:pt x="37325" y="24511"/>
                  </a:lnTo>
                  <a:lnTo>
                    <a:pt x="39357" y="28105"/>
                  </a:lnTo>
                  <a:lnTo>
                    <a:pt x="40360" y="32194"/>
                  </a:lnTo>
                  <a:lnTo>
                    <a:pt x="40246" y="36322"/>
                  </a:lnTo>
                  <a:lnTo>
                    <a:pt x="40754" y="36322"/>
                  </a:lnTo>
                  <a:lnTo>
                    <a:pt x="44056" y="41275"/>
                  </a:lnTo>
                  <a:lnTo>
                    <a:pt x="44945" y="36322"/>
                  </a:lnTo>
                  <a:lnTo>
                    <a:pt x="44970" y="34239"/>
                  </a:lnTo>
                  <a:close/>
                </a:path>
                <a:path w="50165" h="83820">
                  <a:moveTo>
                    <a:pt x="49657" y="46101"/>
                  </a:moveTo>
                  <a:lnTo>
                    <a:pt x="48387" y="44831"/>
                  </a:lnTo>
                  <a:lnTo>
                    <a:pt x="47625" y="44831"/>
                  </a:lnTo>
                  <a:lnTo>
                    <a:pt x="46977" y="44335"/>
                  </a:lnTo>
                  <a:lnTo>
                    <a:pt x="46380" y="43789"/>
                  </a:lnTo>
                  <a:lnTo>
                    <a:pt x="45847" y="43180"/>
                  </a:lnTo>
                  <a:lnTo>
                    <a:pt x="45974" y="44450"/>
                  </a:lnTo>
                  <a:lnTo>
                    <a:pt x="46266" y="44881"/>
                  </a:lnTo>
                  <a:lnTo>
                    <a:pt x="46659" y="45224"/>
                  </a:lnTo>
                  <a:lnTo>
                    <a:pt x="47117" y="45466"/>
                  </a:lnTo>
                  <a:lnTo>
                    <a:pt x="47815" y="45897"/>
                  </a:lnTo>
                  <a:lnTo>
                    <a:pt x="48590" y="46202"/>
                  </a:lnTo>
                  <a:lnTo>
                    <a:pt x="49403" y="46355"/>
                  </a:lnTo>
                  <a:lnTo>
                    <a:pt x="49657" y="46101"/>
                  </a:lnTo>
                  <a:close/>
                </a:path>
              </a:pathLst>
            </a:custGeom>
            <a:solidFill>
              <a:srgbClr val="4A2D1D"/>
            </a:solidFill>
          </p:spPr>
          <p:txBody>
            <a:bodyPr wrap="square" lIns="0" tIns="0" rIns="0" bIns="0" rtlCol="0"/>
            <a:lstStyle/>
            <a:p>
              <a:endParaRPr dirty="0"/>
            </a:p>
          </p:txBody>
        </p:sp>
        <p:sp>
          <p:nvSpPr>
            <p:cNvPr id="208" name="object 208"/>
            <p:cNvSpPr/>
            <p:nvPr/>
          </p:nvSpPr>
          <p:spPr>
            <a:xfrm>
              <a:off x="7961071" y="4459503"/>
              <a:ext cx="31115" cy="19050"/>
            </a:xfrm>
            <a:custGeom>
              <a:avLst/>
              <a:gdLst/>
              <a:ahLst/>
              <a:cxnLst/>
              <a:rect l="l" t="t" r="r" b="b"/>
              <a:pathLst>
                <a:path w="31115" h="19050">
                  <a:moveTo>
                    <a:pt x="6477" y="18161"/>
                  </a:moveTo>
                  <a:lnTo>
                    <a:pt x="1485" y="13208"/>
                  </a:lnTo>
                  <a:lnTo>
                    <a:pt x="0" y="13335"/>
                  </a:lnTo>
                  <a:lnTo>
                    <a:pt x="4318" y="18542"/>
                  </a:lnTo>
                  <a:lnTo>
                    <a:pt x="6477" y="18161"/>
                  </a:lnTo>
                  <a:close/>
                </a:path>
                <a:path w="31115" h="19050">
                  <a:moveTo>
                    <a:pt x="12585" y="18669"/>
                  </a:moveTo>
                  <a:lnTo>
                    <a:pt x="11785" y="16738"/>
                  </a:lnTo>
                  <a:lnTo>
                    <a:pt x="10769" y="14897"/>
                  </a:lnTo>
                  <a:lnTo>
                    <a:pt x="9537" y="13208"/>
                  </a:lnTo>
                  <a:lnTo>
                    <a:pt x="7886" y="11303"/>
                  </a:lnTo>
                  <a:lnTo>
                    <a:pt x="6743" y="8636"/>
                  </a:lnTo>
                  <a:lnTo>
                    <a:pt x="5600" y="8636"/>
                  </a:lnTo>
                  <a:lnTo>
                    <a:pt x="5600" y="13081"/>
                  </a:lnTo>
                  <a:lnTo>
                    <a:pt x="8648" y="16383"/>
                  </a:lnTo>
                  <a:lnTo>
                    <a:pt x="11442" y="18796"/>
                  </a:lnTo>
                  <a:lnTo>
                    <a:pt x="12204" y="18415"/>
                  </a:lnTo>
                  <a:lnTo>
                    <a:pt x="12585" y="18669"/>
                  </a:lnTo>
                  <a:close/>
                </a:path>
                <a:path w="31115" h="19050">
                  <a:moveTo>
                    <a:pt x="17526" y="17780"/>
                  </a:moveTo>
                  <a:lnTo>
                    <a:pt x="11811" y="4699"/>
                  </a:lnTo>
                  <a:lnTo>
                    <a:pt x="11811" y="8890"/>
                  </a:lnTo>
                  <a:lnTo>
                    <a:pt x="13081" y="12827"/>
                  </a:lnTo>
                  <a:lnTo>
                    <a:pt x="15367" y="16637"/>
                  </a:lnTo>
                  <a:lnTo>
                    <a:pt x="17526" y="17780"/>
                  </a:lnTo>
                  <a:close/>
                </a:path>
                <a:path w="31115" h="19050">
                  <a:moveTo>
                    <a:pt x="22326" y="7048"/>
                  </a:moveTo>
                  <a:lnTo>
                    <a:pt x="21729" y="3429"/>
                  </a:lnTo>
                  <a:lnTo>
                    <a:pt x="21209" y="2120"/>
                  </a:lnTo>
                  <a:lnTo>
                    <a:pt x="20053" y="1168"/>
                  </a:lnTo>
                  <a:lnTo>
                    <a:pt x="18681" y="889"/>
                  </a:lnTo>
                  <a:lnTo>
                    <a:pt x="18046" y="2286"/>
                  </a:lnTo>
                  <a:lnTo>
                    <a:pt x="18046" y="6223"/>
                  </a:lnTo>
                  <a:lnTo>
                    <a:pt x="19316" y="10287"/>
                  </a:lnTo>
                  <a:lnTo>
                    <a:pt x="19824" y="11303"/>
                  </a:lnTo>
                  <a:lnTo>
                    <a:pt x="20332" y="12827"/>
                  </a:lnTo>
                  <a:lnTo>
                    <a:pt x="21729" y="14351"/>
                  </a:lnTo>
                  <a:lnTo>
                    <a:pt x="22326" y="10731"/>
                  </a:lnTo>
                  <a:lnTo>
                    <a:pt x="22326" y="7048"/>
                  </a:lnTo>
                  <a:close/>
                </a:path>
                <a:path w="31115" h="19050">
                  <a:moveTo>
                    <a:pt x="30746" y="14859"/>
                  </a:moveTo>
                  <a:lnTo>
                    <a:pt x="30099" y="10934"/>
                  </a:lnTo>
                  <a:lnTo>
                    <a:pt x="29121" y="7061"/>
                  </a:lnTo>
                  <a:lnTo>
                    <a:pt x="26682" y="0"/>
                  </a:lnTo>
                  <a:lnTo>
                    <a:pt x="25666" y="0"/>
                  </a:lnTo>
                  <a:lnTo>
                    <a:pt x="25666" y="7112"/>
                  </a:lnTo>
                  <a:lnTo>
                    <a:pt x="29857" y="14859"/>
                  </a:lnTo>
                  <a:lnTo>
                    <a:pt x="30746" y="14859"/>
                  </a:lnTo>
                  <a:close/>
                </a:path>
              </a:pathLst>
            </a:custGeom>
            <a:solidFill>
              <a:srgbClr val="A06C32"/>
            </a:solidFill>
          </p:spPr>
          <p:txBody>
            <a:bodyPr wrap="square" lIns="0" tIns="0" rIns="0" bIns="0" rtlCol="0"/>
            <a:lstStyle/>
            <a:p>
              <a:endParaRPr dirty="0"/>
            </a:p>
          </p:txBody>
        </p:sp>
        <p:sp>
          <p:nvSpPr>
            <p:cNvPr id="209" name="object 209"/>
            <p:cNvSpPr/>
            <p:nvPr/>
          </p:nvSpPr>
          <p:spPr>
            <a:xfrm>
              <a:off x="7958036" y="4453026"/>
              <a:ext cx="23495" cy="22225"/>
            </a:xfrm>
            <a:custGeom>
              <a:avLst/>
              <a:gdLst/>
              <a:ahLst/>
              <a:cxnLst/>
              <a:rect l="l" t="t" r="r" b="b"/>
              <a:pathLst>
                <a:path w="23495" h="22225">
                  <a:moveTo>
                    <a:pt x="4559" y="15621"/>
                  </a:moveTo>
                  <a:lnTo>
                    <a:pt x="4292" y="14097"/>
                  </a:lnTo>
                  <a:lnTo>
                    <a:pt x="3683" y="12700"/>
                  </a:lnTo>
                  <a:lnTo>
                    <a:pt x="1651" y="6985"/>
                  </a:lnTo>
                  <a:lnTo>
                    <a:pt x="381" y="9271"/>
                  </a:lnTo>
                  <a:lnTo>
                    <a:pt x="2794" y="13335"/>
                  </a:lnTo>
                  <a:lnTo>
                    <a:pt x="2286" y="14859"/>
                  </a:lnTo>
                  <a:lnTo>
                    <a:pt x="254" y="13335"/>
                  </a:lnTo>
                  <a:lnTo>
                    <a:pt x="0" y="16383"/>
                  </a:lnTo>
                  <a:lnTo>
                    <a:pt x="2540" y="18161"/>
                  </a:lnTo>
                  <a:lnTo>
                    <a:pt x="2540" y="19939"/>
                  </a:lnTo>
                  <a:lnTo>
                    <a:pt x="381" y="20828"/>
                  </a:lnTo>
                  <a:lnTo>
                    <a:pt x="3175" y="22225"/>
                  </a:lnTo>
                  <a:lnTo>
                    <a:pt x="4445" y="17145"/>
                  </a:lnTo>
                  <a:lnTo>
                    <a:pt x="4559" y="15621"/>
                  </a:lnTo>
                  <a:close/>
                </a:path>
                <a:path w="23495" h="22225">
                  <a:moveTo>
                    <a:pt x="11264" y="11404"/>
                  </a:moveTo>
                  <a:lnTo>
                    <a:pt x="10718" y="9042"/>
                  </a:lnTo>
                  <a:lnTo>
                    <a:pt x="9385" y="7112"/>
                  </a:lnTo>
                  <a:lnTo>
                    <a:pt x="8559" y="5651"/>
                  </a:lnTo>
                  <a:lnTo>
                    <a:pt x="7620" y="4254"/>
                  </a:lnTo>
                  <a:lnTo>
                    <a:pt x="6591" y="2921"/>
                  </a:lnTo>
                  <a:lnTo>
                    <a:pt x="5956" y="2159"/>
                  </a:lnTo>
                  <a:lnTo>
                    <a:pt x="5956" y="3683"/>
                  </a:lnTo>
                  <a:lnTo>
                    <a:pt x="8242" y="7747"/>
                  </a:lnTo>
                  <a:lnTo>
                    <a:pt x="7988" y="7747"/>
                  </a:lnTo>
                  <a:lnTo>
                    <a:pt x="6591" y="7366"/>
                  </a:lnTo>
                  <a:lnTo>
                    <a:pt x="5067" y="8128"/>
                  </a:lnTo>
                  <a:lnTo>
                    <a:pt x="5829" y="9652"/>
                  </a:lnTo>
                  <a:lnTo>
                    <a:pt x="8750" y="13335"/>
                  </a:lnTo>
                  <a:lnTo>
                    <a:pt x="5448" y="13335"/>
                  </a:lnTo>
                  <a:lnTo>
                    <a:pt x="5956" y="13716"/>
                  </a:lnTo>
                  <a:lnTo>
                    <a:pt x="5575" y="15240"/>
                  </a:lnTo>
                  <a:lnTo>
                    <a:pt x="10909" y="17145"/>
                  </a:lnTo>
                  <a:lnTo>
                    <a:pt x="10909" y="13716"/>
                  </a:lnTo>
                  <a:lnTo>
                    <a:pt x="11264" y="11404"/>
                  </a:lnTo>
                  <a:close/>
                </a:path>
                <a:path w="23495" h="22225">
                  <a:moveTo>
                    <a:pt x="15201" y="6731"/>
                  </a:moveTo>
                  <a:lnTo>
                    <a:pt x="13830" y="4318"/>
                  </a:lnTo>
                  <a:lnTo>
                    <a:pt x="13957" y="3175"/>
                  </a:lnTo>
                  <a:lnTo>
                    <a:pt x="14338" y="1905"/>
                  </a:lnTo>
                  <a:lnTo>
                    <a:pt x="11417" y="1905"/>
                  </a:lnTo>
                  <a:lnTo>
                    <a:pt x="11417" y="3175"/>
                  </a:lnTo>
                  <a:lnTo>
                    <a:pt x="15201" y="6731"/>
                  </a:lnTo>
                  <a:close/>
                </a:path>
                <a:path w="23495" h="22225">
                  <a:moveTo>
                    <a:pt x="15481" y="7239"/>
                  </a:moveTo>
                  <a:lnTo>
                    <a:pt x="15468" y="6985"/>
                  </a:lnTo>
                  <a:lnTo>
                    <a:pt x="15201" y="6731"/>
                  </a:lnTo>
                  <a:lnTo>
                    <a:pt x="15481" y="7239"/>
                  </a:lnTo>
                  <a:close/>
                </a:path>
                <a:path w="23495" h="22225">
                  <a:moveTo>
                    <a:pt x="21336" y="1016"/>
                  </a:moveTo>
                  <a:lnTo>
                    <a:pt x="20535" y="469"/>
                  </a:lnTo>
                  <a:lnTo>
                    <a:pt x="19621" y="127"/>
                  </a:lnTo>
                  <a:lnTo>
                    <a:pt x="18669" y="0"/>
                  </a:lnTo>
                  <a:lnTo>
                    <a:pt x="17526" y="0"/>
                  </a:lnTo>
                  <a:lnTo>
                    <a:pt x="17907" y="1079"/>
                  </a:lnTo>
                  <a:lnTo>
                    <a:pt x="18415" y="2095"/>
                  </a:lnTo>
                  <a:lnTo>
                    <a:pt x="19050" y="3048"/>
                  </a:lnTo>
                  <a:lnTo>
                    <a:pt x="20193" y="5080"/>
                  </a:lnTo>
                  <a:lnTo>
                    <a:pt x="20193" y="1905"/>
                  </a:lnTo>
                  <a:lnTo>
                    <a:pt x="20523" y="1549"/>
                  </a:lnTo>
                  <a:lnTo>
                    <a:pt x="20904" y="1244"/>
                  </a:lnTo>
                  <a:lnTo>
                    <a:pt x="21336" y="1016"/>
                  </a:lnTo>
                  <a:close/>
                </a:path>
                <a:path w="23495" h="22225">
                  <a:moveTo>
                    <a:pt x="22974" y="6985"/>
                  </a:moveTo>
                  <a:lnTo>
                    <a:pt x="21958" y="2667"/>
                  </a:lnTo>
                  <a:lnTo>
                    <a:pt x="21983" y="3556"/>
                  </a:lnTo>
                  <a:lnTo>
                    <a:pt x="22098" y="4064"/>
                  </a:lnTo>
                  <a:lnTo>
                    <a:pt x="22123" y="5041"/>
                  </a:lnTo>
                  <a:lnTo>
                    <a:pt x="21958" y="5842"/>
                  </a:lnTo>
                  <a:lnTo>
                    <a:pt x="21577" y="7239"/>
                  </a:lnTo>
                  <a:lnTo>
                    <a:pt x="20116" y="5969"/>
                  </a:lnTo>
                  <a:lnTo>
                    <a:pt x="18783" y="4826"/>
                  </a:lnTo>
                  <a:lnTo>
                    <a:pt x="17767" y="4064"/>
                  </a:lnTo>
                  <a:lnTo>
                    <a:pt x="15862" y="1905"/>
                  </a:lnTo>
                  <a:lnTo>
                    <a:pt x="15938" y="3175"/>
                  </a:lnTo>
                  <a:lnTo>
                    <a:pt x="16243" y="6223"/>
                  </a:lnTo>
                  <a:lnTo>
                    <a:pt x="15595" y="7099"/>
                  </a:lnTo>
                  <a:lnTo>
                    <a:pt x="15735" y="7239"/>
                  </a:lnTo>
                  <a:lnTo>
                    <a:pt x="15227" y="9017"/>
                  </a:lnTo>
                  <a:lnTo>
                    <a:pt x="10147" y="8128"/>
                  </a:lnTo>
                  <a:lnTo>
                    <a:pt x="13195" y="9779"/>
                  </a:lnTo>
                  <a:lnTo>
                    <a:pt x="15354" y="9779"/>
                  </a:lnTo>
                  <a:lnTo>
                    <a:pt x="15976" y="9956"/>
                  </a:lnTo>
                  <a:lnTo>
                    <a:pt x="16637" y="9956"/>
                  </a:lnTo>
                  <a:lnTo>
                    <a:pt x="17259" y="9779"/>
                  </a:lnTo>
                  <a:lnTo>
                    <a:pt x="18021" y="9271"/>
                  </a:lnTo>
                  <a:lnTo>
                    <a:pt x="17970" y="9017"/>
                  </a:lnTo>
                  <a:lnTo>
                    <a:pt x="17259" y="5969"/>
                  </a:lnTo>
                  <a:lnTo>
                    <a:pt x="17894" y="6731"/>
                  </a:lnTo>
                  <a:lnTo>
                    <a:pt x="19037" y="7747"/>
                  </a:lnTo>
                  <a:lnTo>
                    <a:pt x="19964" y="8166"/>
                  </a:lnTo>
                  <a:lnTo>
                    <a:pt x="21031" y="8166"/>
                  </a:lnTo>
                  <a:lnTo>
                    <a:pt x="21958" y="7747"/>
                  </a:lnTo>
                  <a:lnTo>
                    <a:pt x="22644" y="7239"/>
                  </a:lnTo>
                  <a:lnTo>
                    <a:pt x="22974" y="6985"/>
                  </a:lnTo>
                  <a:close/>
                </a:path>
              </a:pathLst>
            </a:custGeom>
            <a:solidFill>
              <a:srgbClr val="C8A369"/>
            </a:solidFill>
          </p:spPr>
          <p:txBody>
            <a:bodyPr wrap="square" lIns="0" tIns="0" rIns="0" bIns="0" rtlCol="0"/>
            <a:lstStyle/>
            <a:p>
              <a:endParaRPr dirty="0"/>
            </a:p>
          </p:txBody>
        </p:sp>
        <p:sp>
          <p:nvSpPr>
            <p:cNvPr id="210" name="object 210"/>
            <p:cNvSpPr/>
            <p:nvPr/>
          </p:nvSpPr>
          <p:spPr>
            <a:xfrm>
              <a:off x="7887467" y="4432317"/>
              <a:ext cx="13970" cy="25400"/>
            </a:xfrm>
            <a:custGeom>
              <a:avLst/>
              <a:gdLst/>
              <a:ahLst/>
              <a:cxnLst/>
              <a:rect l="l" t="t" r="r" b="b"/>
              <a:pathLst>
                <a:path w="13970" h="25400">
                  <a:moveTo>
                    <a:pt x="13416" y="16636"/>
                  </a:moveTo>
                  <a:lnTo>
                    <a:pt x="12364" y="17437"/>
                  </a:lnTo>
                  <a:lnTo>
                    <a:pt x="12309" y="17602"/>
                  </a:lnTo>
                  <a:lnTo>
                    <a:pt x="12019" y="19049"/>
                  </a:lnTo>
                  <a:lnTo>
                    <a:pt x="10876" y="21589"/>
                  </a:lnTo>
                  <a:lnTo>
                    <a:pt x="10876" y="24129"/>
                  </a:lnTo>
                  <a:lnTo>
                    <a:pt x="8565" y="24764"/>
                  </a:lnTo>
                  <a:lnTo>
                    <a:pt x="6165" y="25018"/>
                  </a:lnTo>
                  <a:lnTo>
                    <a:pt x="4653" y="25018"/>
                  </a:lnTo>
                  <a:lnTo>
                    <a:pt x="7041" y="25069"/>
                  </a:lnTo>
                  <a:lnTo>
                    <a:pt x="9441" y="24815"/>
                  </a:lnTo>
                  <a:lnTo>
                    <a:pt x="11765" y="24256"/>
                  </a:lnTo>
                  <a:lnTo>
                    <a:pt x="12273" y="21716"/>
                  </a:lnTo>
                  <a:lnTo>
                    <a:pt x="13416" y="19176"/>
                  </a:lnTo>
                  <a:lnTo>
                    <a:pt x="13416" y="16636"/>
                  </a:lnTo>
                  <a:close/>
                </a:path>
                <a:path w="13970" h="25400">
                  <a:moveTo>
                    <a:pt x="3084" y="24820"/>
                  </a:moveTo>
                  <a:lnTo>
                    <a:pt x="3129" y="25018"/>
                  </a:lnTo>
                  <a:lnTo>
                    <a:pt x="6165" y="25018"/>
                  </a:lnTo>
                  <a:lnTo>
                    <a:pt x="3764" y="24891"/>
                  </a:lnTo>
                  <a:lnTo>
                    <a:pt x="3084" y="24820"/>
                  </a:lnTo>
                  <a:close/>
                </a:path>
                <a:path w="13970" h="25400">
                  <a:moveTo>
                    <a:pt x="10749" y="0"/>
                  </a:moveTo>
                  <a:lnTo>
                    <a:pt x="9860" y="0"/>
                  </a:lnTo>
                  <a:lnTo>
                    <a:pt x="9136" y="558"/>
                  </a:lnTo>
                  <a:lnTo>
                    <a:pt x="8540" y="1244"/>
                  </a:lnTo>
                  <a:lnTo>
                    <a:pt x="8082" y="2031"/>
                  </a:lnTo>
                  <a:lnTo>
                    <a:pt x="6431" y="2031"/>
                  </a:lnTo>
                  <a:lnTo>
                    <a:pt x="3739" y="4571"/>
                  </a:lnTo>
                  <a:lnTo>
                    <a:pt x="1542" y="7581"/>
                  </a:lnTo>
                  <a:lnTo>
                    <a:pt x="123" y="10566"/>
                  </a:lnTo>
                  <a:lnTo>
                    <a:pt x="0" y="12572"/>
                  </a:lnTo>
                  <a:lnTo>
                    <a:pt x="450" y="13982"/>
                  </a:lnTo>
                  <a:lnTo>
                    <a:pt x="1260" y="15112"/>
                  </a:lnTo>
                  <a:lnTo>
                    <a:pt x="1351" y="24637"/>
                  </a:lnTo>
                  <a:lnTo>
                    <a:pt x="3084" y="24820"/>
                  </a:lnTo>
                  <a:lnTo>
                    <a:pt x="2367" y="21716"/>
                  </a:lnTo>
                  <a:lnTo>
                    <a:pt x="2494" y="14985"/>
                  </a:lnTo>
                  <a:lnTo>
                    <a:pt x="1707" y="13830"/>
                  </a:lnTo>
                  <a:lnTo>
                    <a:pt x="1338" y="12572"/>
                  </a:lnTo>
                  <a:lnTo>
                    <a:pt x="1459" y="10807"/>
                  </a:lnTo>
                  <a:lnTo>
                    <a:pt x="2812" y="7772"/>
                  </a:lnTo>
                  <a:lnTo>
                    <a:pt x="4933" y="4838"/>
                  </a:lnTo>
                  <a:lnTo>
                    <a:pt x="7574" y="2412"/>
                  </a:lnTo>
                  <a:lnTo>
                    <a:pt x="8971" y="2412"/>
                  </a:lnTo>
                  <a:lnTo>
                    <a:pt x="8971" y="1650"/>
                  </a:lnTo>
                  <a:lnTo>
                    <a:pt x="10368" y="507"/>
                  </a:lnTo>
                  <a:lnTo>
                    <a:pt x="10749" y="507"/>
                  </a:lnTo>
                  <a:lnTo>
                    <a:pt x="10749" y="0"/>
                  </a:lnTo>
                  <a:close/>
                </a:path>
                <a:path w="13970" h="25400">
                  <a:moveTo>
                    <a:pt x="8971" y="18033"/>
                  </a:moveTo>
                  <a:lnTo>
                    <a:pt x="7574" y="18033"/>
                  </a:lnTo>
                  <a:lnTo>
                    <a:pt x="8082" y="18160"/>
                  </a:lnTo>
                  <a:lnTo>
                    <a:pt x="8971" y="18033"/>
                  </a:lnTo>
                  <a:close/>
                </a:path>
                <a:path w="13970" h="25400">
                  <a:moveTo>
                    <a:pt x="12375" y="17274"/>
                  </a:moveTo>
                  <a:lnTo>
                    <a:pt x="12048" y="17456"/>
                  </a:lnTo>
                  <a:lnTo>
                    <a:pt x="10622" y="17919"/>
                  </a:lnTo>
                  <a:lnTo>
                    <a:pt x="9098" y="18033"/>
                  </a:lnTo>
                  <a:lnTo>
                    <a:pt x="8971" y="18033"/>
                  </a:lnTo>
                  <a:lnTo>
                    <a:pt x="10572" y="18097"/>
                  </a:lnTo>
                  <a:lnTo>
                    <a:pt x="12146" y="17602"/>
                  </a:lnTo>
                  <a:lnTo>
                    <a:pt x="12338" y="17456"/>
                  </a:lnTo>
                  <a:lnTo>
                    <a:pt x="12375" y="17274"/>
                  </a:lnTo>
                  <a:close/>
                </a:path>
                <a:path w="13970" h="25400">
                  <a:moveTo>
                    <a:pt x="13670" y="9524"/>
                  </a:moveTo>
                  <a:lnTo>
                    <a:pt x="13162" y="9524"/>
                  </a:lnTo>
                  <a:lnTo>
                    <a:pt x="12667" y="10883"/>
                  </a:lnTo>
                  <a:lnTo>
                    <a:pt x="11778" y="12077"/>
                  </a:lnTo>
                  <a:lnTo>
                    <a:pt x="10622" y="12953"/>
                  </a:lnTo>
                  <a:lnTo>
                    <a:pt x="8336" y="14604"/>
                  </a:lnTo>
                  <a:lnTo>
                    <a:pt x="7574" y="15239"/>
                  </a:lnTo>
                  <a:lnTo>
                    <a:pt x="7020" y="15239"/>
                  </a:lnTo>
                  <a:lnTo>
                    <a:pt x="6928" y="15493"/>
                  </a:lnTo>
                  <a:lnTo>
                    <a:pt x="6854" y="16687"/>
                  </a:lnTo>
                  <a:lnTo>
                    <a:pt x="7066" y="17271"/>
                  </a:lnTo>
                  <a:lnTo>
                    <a:pt x="7117" y="17919"/>
                  </a:lnTo>
                  <a:lnTo>
                    <a:pt x="7574" y="18033"/>
                  </a:lnTo>
                  <a:lnTo>
                    <a:pt x="7130" y="16687"/>
                  </a:lnTo>
                  <a:lnTo>
                    <a:pt x="7217" y="15811"/>
                  </a:lnTo>
                  <a:lnTo>
                    <a:pt x="7320" y="15493"/>
                  </a:lnTo>
                  <a:lnTo>
                    <a:pt x="8590" y="15493"/>
                  </a:lnTo>
                  <a:lnTo>
                    <a:pt x="8794" y="15239"/>
                  </a:lnTo>
                  <a:lnTo>
                    <a:pt x="7574" y="15239"/>
                  </a:lnTo>
                  <a:lnTo>
                    <a:pt x="7066" y="15112"/>
                  </a:lnTo>
                  <a:lnTo>
                    <a:pt x="8895" y="15112"/>
                  </a:lnTo>
                  <a:lnTo>
                    <a:pt x="9606" y="14223"/>
                  </a:lnTo>
                  <a:lnTo>
                    <a:pt x="12261" y="12293"/>
                  </a:lnTo>
                  <a:lnTo>
                    <a:pt x="13173" y="11048"/>
                  </a:lnTo>
                  <a:lnTo>
                    <a:pt x="13670" y="9524"/>
                  </a:lnTo>
                  <a:close/>
                </a:path>
                <a:path w="13970" h="25400">
                  <a:moveTo>
                    <a:pt x="12527" y="16509"/>
                  </a:moveTo>
                  <a:lnTo>
                    <a:pt x="12375" y="17274"/>
                  </a:lnTo>
                  <a:lnTo>
                    <a:pt x="13416" y="16636"/>
                  </a:lnTo>
                  <a:lnTo>
                    <a:pt x="12527" y="16509"/>
                  </a:lnTo>
                  <a:close/>
                </a:path>
                <a:path w="13970" h="25400">
                  <a:moveTo>
                    <a:pt x="7574" y="10673"/>
                  </a:moveTo>
                  <a:lnTo>
                    <a:pt x="7529" y="10807"/>
                  </a:lnTo>
                  <a:lnTo>
                    <a:pt x="7447" y="12699"/>
                  </a:lnTo>
                  <a:lnTo>
                    <a:pt x="8742" y="12628"/>
                  </a:lnTo>
                  <a:lnTo>
                    <a:pt x="7574" y="12572"/>
                  </a:lnTo>
                  <a:lnTo>
                    <a:pt x="7574" y="10673"/>
                  </a:lnTo>
                  <a:close/>
                </a:path>
                <a:path w="13970" h="25400">
                  <a:moveTo>
                    <a:pt x="8986" y="12614"/>
                  </a:moveTo>
                  <a:lnTo>
                    <a:pt x="8742" y="12628"/>
                  </a:lnTo>
                  <a:lnTo>
                    <a:pt x="8921" y="12636"/>
                  </a:lnTo>
                  <a:close/>
                </a:path>
                <a:path w="13970" h="25400">
                  <a:moveTo>
                    <a:pt x="10156" y="12220"/>
                  </a:moveTo>
                  <a:lnTo>
                    <a:pt x="8986" y="12614"/>
                  </a:lnTo>
                  <a:lnTo>
                    <a:pt x="9733" y="12572"/>
                  </a:lnTo>
                  <a:lnTo>
                    <a:pt x="10156" y="12220"/>
                  </a:lnTo>
                  <a:close/>
                </a:path>
                <a:path w="13970" h="25400">
                  <a:moveTo>
                    <a:pt x="11257" y="11302"/>
                  </a:moveTo>
                  <a:lnTo>
                    <a:pt x="10156" y="12220"/>
                  </a:lnTo>
                  <a:lnTo>
                    <a:pt x="11257" y="11302"/>
                  </a:lnTo>
                  <a:close/>
                </a:path>
                <a:path w="13970" h="25400">
                  <a:moveTo>
                    <a:pt x="10749" y="1752"/>
                  </a:moveTo>
                  <a:lnTo>
                    <a:pt x="10622" y="1904"/>
                  </a:lnTo>
                  <a:lnTo>
                    <a:pt x="9911" y="2565"/>
                  </a:lnTo>
                  <a:lnTo>
                    <a:pt x="9390" y="3390"/>
                  </a:lnTo>
                  <a:lnTo>
                    <a:pt x="9098" y="4317"/>
                  </a:lnTo>
                  <a:lnTo>
                    <a:pt x="9190" y="7124"/>
                  </a:lnTo>
                  <a:lnTo>
                    <a:pt x="9098" y="7492"/>
                  </a:lnTo>
                  <a:lnTo>
                    <a:pt x="8933" y="7899"/>
                  </a:lnTo>
                  <a:lnTo>
                    <a:pt x="8717" y="8280"/>
                  </a:lnTo>
                  <a:lnTo>
                    <a:pt x="8463" y="8635"/>
                  </a:lnTo>
                  <a:lnTo>
                    <a:pt x="8011" y="9524"/>
                  </a:lnTo>
                  <a:lnTo>
                    <a:pt x="7732" y="10210"/>
                  </a:lnTo>
                  <a:lnTo>
                    <a:pt x="7611" y="10566"/>
                  </a:lnTo>
                  <a:lnTo>
                    <a:pt x="7574" y="11429"/>
                  </a:lnTo>
                  <a:lnTo>
                    <a:pt x="7739" y="10566"/>
                  </a:lnTo>
                  <a:lnTo>
                    <a:pt x="8082" y="9740"/>
                  </a:lnTo>
                  <a:lnTo>
                    <a:pt x="8590" y="9016"/>
                  </a:lnTo>
                  <a:lnTo>
                    <a:pt x="9211" y="7899"/>
                  </a:lnTo>
                  <a:lnTo>
                    <a:pt x="9316" y="7492"/>
                  </a:lnTo>
                  <a:lnTo>
                    <a:pt x="9225" y="4571"/>
                  </a:lnTo>
                  <a:lnTo>
                    <a:pt x="10114" y="3047"/>
                  </a:lnTo>
                  <a:lnTo>
                    <a:pt x="10749" y="2412"/>
                  </a:lnTo>
                  <a:lnTo>
                    <a:pt x="10749" y="1752"/>
                  </a:lnTo>
                  <a:close/>
                </a:path>
                <a:path w="13970" h="25400">
                  <a:moveTo>
                    <a:pt x="13162" y="9524"/>
                  </a:moveTo>
                  <a:lnTo>
                    <a:pt x="13035" y="9524"/>
                  </a:lnTo>
                  <a:lnTo>
                    <a:pt x="12540" y="10210"/>
                  </a:lnTo>
                  <a:lnTo>
                    <a:pt x="11943" y="10807"/>
                  </a:lnTo>
                  <a:lnTo>
                    <a:pt x="11257" y="11302"/>
                  </a:lnTo>
                  <a:lnTo>
                    <a:pt x="11981" y="10807"/>
                  </a:lnTo>
                  <a:lnTo>
                    <a:pt x="12616" y="10210"/>
                  </a:lnTo>
                  <a:lnTo>
                    <a:pt x="13162" y="9524"/>
                  </a:lnTo>
                  <a:close/>
                </a:path>
                <a:path w="13970" h="25400">
                  <a:moveTo>
                    <a:pt x="10749" y="634"/>
                  </a:moveTo>
                  <a:lnTo>
                    <a:pt x="10749" y="1752"/>
                  </a:lnTo>
                  <a:lnTo>
                    <a:pt x="11173" y="1244"/>
                  </a:lnTo>
                  <a:lnTo>
                    <a:pt x="11168" y="1054"/>
                  </a:lnTo>
                  <a:lnTo>
                    <a:pt x="10749" y="634"/>
                  </a:lnTo>
                  <a:close/>
                </a:path>
                <a:path w="13970" h="25400">
                  <a:moveTo>
                    <a:pt x="10749" y="507"/>
                  </a:moveTo>
                  <a:lnTo>
                    <a:pt x="10622" y="507"/>
                  </a:lnTo>
                  <a:lnTo>
                    <a:pt x="10749" y="634"/>
                  </a:lnTo>
                  <a:lnTo>
                    <a:pt x="10749" y="507"/>
                  </a:lnTo>
                  <a:close/>
                </a:path>
              </a:pathLst>
            </a:custGeom>
            <a:solidFill>
              <a:srgbClr val="767334"/>
            </a:solidFill>
          </p:spPr>
          <p:txBody>
            <a:bodyPr wrap="square" lIns="0" tIns="0" rIns="0" bIns="0" rtlCol="0"/>
            <a:lstStyle/>
            <a:p>
              <a:endParaRPr dirty="0"/>
            </a:p>
          </p:txBody>
        </p:sp>
        <p:sp>
          <p:nvSpPr>
            <p:cNvPr id="211" name="object 211"/>
            <p:cNvSpPr/>
            <p:nvPr/>
          </p:nvSpPr>
          <p:spPr>
            <a:xfrm>
              <a:off x="7936065" y="4408766"/>
              <a:ext cx="62230" cy="69215"/>
            </a:xfrm>
            <a:custGeom>
              <a:avLst/>
              <a:gdLst/>
              <a:ahLst/>
              <a:cxnLst/>
              <a:rect l="l" t="t" r="r" b="b"/>
              <a:pathLst>
                <a:path w="62229" h="69214">
                  <a:moveTo>
                    <a:pt x="13525" y="35407"/>
                  </a:moveTo>
                  <a:lnTo>
                    <a:pt x="13208" y="31559"/>
                  </a:lnTo>
                  <a:lnTo>
                    <a:pt x="13233" y="26606"/>
                  </a:lnTo>
                  <a:lnTo>
                    <a:pt x="12331" y="21691"/>
                  </a:lnTo>
                  <a:lnTo>
                    <a:pt x="10541" y="17081"/>
                  </a:lnTo>
                  <a:lnTo>
                    <a:pt x="9652" y="16446"/>
                  </a:lnTo>
                  <a:lnTo>
                    <a:pt x="8001" y="15938"/>
                  </a:lnTo>
                  <a:lnTo>
                    <a:pt x="8636" y="17081"/>
                  </a:lnTo>
                  <a:lnTo>
                    <a:pt x="10668" y="22618"/>
                  </a:lnTo>
                  <a:lnTo>
                    <a:pt x="11785" y="28460"/>
                  </a:lnTo>
                  <a:lnTo>
                    <a:pt x="11938" y="34353"/>
                  </a:lnTo>
                  <a:lnTo>
                    <a:pt x="11785" y="38468"/>
                  </a:lnTo>
                  <a:lnTo>
                    <a:pt x="9664" y="42252"/>
                  </a:lnTo>
                  <a:lnTo>
                    <a:pt x="6223" y="44513"/>
                  </a:lnTo>
                  <a:lnTo>
                    <a:pt x="5588" y="45402"/>
                  </a:lnTo>
                  <a:lnTo>
                    <a:pt x="7493" y="45529"/>
                  </a:lnTo>
                  <a:lnTo>
                    <a:pt x="9906" y="42227"/>
                  </a:lnTo>
                  <a:lnTo>
                    <a:pt x="12344" y="39230"/>
                  </a:lnTo>
                  <a:lnTo>
                    <a:pt x="13525" y="35407"/>
                  </a:lnTo>
                  <a:close/>
                </a:path>
                <a:path w="62229" h="69214">
                  <a:moveTo>
                    <a:pt x="19354" y="9740"/>
                  </a:moveTo>
                  <a:lnTo>
                    <a:pt x="18884" y="8153"/>
                  </a:lnTo>
                  <a:lnTo>
                    <a:pt x="18415" y="7289"/>
                  </a:lnTo>
                  <a:lnTo>
                    <a:pt x="17780" y="6540"/>
                  </a:lnTo>
                  <a:lnTo>
                    <a:pt x="16764" y="5143"/>
                  </a:lnTo>
                  <a:lnTo>
                    <a:pt x="16637" y="5143"/>
                  </a:lnTo>
                  <a:lnTo>
                    <a:pt x="16637" y="3492"/>
                  </a:lnTo>
                  <a:lnTo>
                    <a:pt x="13550" y="1054"/>
                  </a:lnTo>
                  <a:lnTo>
                    <a:pt x="9601" y="0"/>
                  </a:lnTo>
                  <a:lnTo>
                    <a:pt x="5715" y="571"/>
                  </a:lnTo>
                  <a:lnTo>
                    <a:pt x="2032" y="571"/>
                  </a:lnTo>
                  <a:lnTo>
                    <a:pt x="0" y="1714"/>
                  </a:lnTo>
                  <a:lnTo>
                    <a:pt x="1270" y="7048"/>
                  </a:lnTo>
                  <a:lnTo>
                    <a:pt x="2794" y="7810"/>
                  </a:lnTo>
                  <a:lnTo>
                    <a:pt x="7861" y="6972"/>
                  </a:lnTo>
                  <a:lnTo>
                    <a:pt x="9791" y="6972"/>
                  </a:lnTo>
                  <a:lnTo>
                    <a:pt x="11684" y="7302"/>
                  </a:lnTo>
                  <a:lnTo>
                    <a:pt x="13131" y="7734"/>
                  </a:lnTo>
                  <a:lnTo>
                    <a:pt x="14439" y="8521"/>
                  </a:lnTo>
                  <a:lnTo>
                    <a:pt x="15494" y="9588"/>
                  </a:lnTo>
                  <a:lnTo>
                    <a:pt x="14770" y="8369"/>
                  </a:lnTo>
                  <a:lnTo>
                    <a:pt x="13817" y="7289"/>
                  </a:lnTo>
                  <a:lnTo>
                    <a:pt x="10033" y="4381"/>
                  </a:lnTo>
                  <a:lnTo>
                    <a:pt x="10033" y="3619"/>
                  </a:lnTo>
                  <a:lnTo>
                    <a:pt x="11938" y="4381"/>
                  </a:lnTo>
                  <a:lnTo>
                    <a:pt x="14427" y="4381"/>
                  </a:lnTo>
                  <a:lnTo>
                    <a:pt x="16700" y="5816"/>
                  </a:lnTo>
                  <a:lnTo>
                    <a:pt x="17780" y="8064"/>
                  </a:lnTo>
                  <a:lnTo>
                    <a:pt x="18262" y="9359"/>
                  </a:lnTo>
                  <a:lnTo>
                    <a:pt x="18478" y="10744"/>
                  </a:lnTo>
                  <a:lnTo>
                    <a:pt x="18415" y="12128"/>
                  </a:lnTo>
                  <a:lnTo>
                    <a:pt x="19177" y="12128"/>
                  </a:lnTo>
                  <a:lnTo>
                    <a:pt x="19177" y="11112"/>
                  </a:lnTo>
                  <a:lnTo>
                    <a:pt x="19354" y="10452"/>
                  </a:lnTo>
                  <a:lnTo>
                    <a:pt x="19354" y="9740"/>
                  </a:lnTo>
                  <a:close/>
                </a:path>
                <a:path w="62229" h="69214">
                  <a:moveTo>
                    <a:pt x="24371" y="7302"/>
                  </a:moveTo>
                  <a:lnTo>
                    <a:pt x="22593" y="5905"/>
                  </a:lnTo>
                  <a:lnTo>
                    <a:pt x="21031" y="3924"/>
                  </a:lnTo>
                  <a:lnTo>
                    <a:pt x="18973" y="2387"/>
                  </a:lnTo>
                  <a:lnTo>
                    <a:pt x="16624" y="1460"/>
                  </a:lnTo>
                  <a:lnTo>
                    <a:pt x="18643" y="2832"/>
                  </a:lnTo>
                  <a:lnTo>
                    <a:pt x="20447" y="4495"/>
                  </a:lnTo>
                  <a:lnTo>
                    <a:pt x="21958" y="6413"/>
                  </a:lnTo>
                  <a:lnTo>
                    <a:pt x="22974" y="8572"/>
                  </a:lnTo>
                  <a:lnTo>
                    <a:pt x="22974" y="11620"/>
                  </a:lnTo>
                  <a:lnTo>
                    <a:pt x="23990" y="12128"/>
                  </a:lnTo>
                  <a:lnTo>
                    <a:pt x="24371" y="11874"/>
                  </a:lnTo>
                  <a:lnTo>
                    <a:pt x="24371" y="10985"/>
                  </a:lnTo>
                  <a:lnTo>
                    <a:pt x="24333" y="10515"/>
                  </a:lnTo>
                  <a:lnTo>
                    <a:pt x="24333" y="10058"/>
                  </a:lnTo>
                  <a:lnTo>
                    <a:pt x="24371" y="9588"/>
                  </a:lnTo>
                  <a:lnTo>
                    <a:pt x="24371" y="7302"/>
                  </a:lnTo>
                  <a:close/>
                </a:path>
                <a:path w="62229" h="69214">
                  <a:moveTo>
                    <a:pt x="29260" y="8102"/>
                  </a:moveTo>
                  <a:lnTo>
                    <a:pt x="29210" y="7683"/>
                  </a:lnTo>
                  <a:lnTo>
                    <a:pt x="28829" y="7810"/>
                  </a:lnTo>
                  <a:lnTo>
                    <a:pt x="28194" y="5905"/>
                  </a:lnTo>
                  <a:lnTo>
                    <a:pt x="27051" y="5270"/>
                  </a:lnTo>
                  <a:lnTo>
                    <a:pt x="26035" y="5778"/>
                  </a:lnTo>
                  <a:lnTo>
                    <a:pt x="28067" y="7429"/>
                  </a:lnTo>
                  <a:lnTo>
                    <a:pt x="28575" y="12763"/>
                  </a:lnTo>
                  <a:lnTo>
                    <a:pt x="28321" y="14668"/>
                  </a:lnTo>
                  <a:lnTo>
                    <a:pt x="28321" y="14922"/>
                  </a:lnTo>
                  <a:lnTo>
                    <a:pt x="29210" y="14795"/>
                  </a:lnTo>
                  <a:lnTo>
                    <a:pt x="29210" y="8953"/>
                  </a:lnTo>
                  <a:lnTo>
                    <a:pt x="29260" y="8534"/>
                  </a:lnTo>
                  <a:lnTo>
                    <a:pt x="29260" y="8102"/>
                  </a:lnTo>
                  <a:close/>
                </a:path>
                <a:path w="62229" h="69214">
                  <a:moveTo>
                    <a:pt x="29705" y="68224"/>
                  </a:moveTo>
                  <a:lnTo>
                    <a:pt x="25768" y="64579"/>
                  </a:lnTo>
                  <a:lnTo>
                    <a:pt x="26631" y="66128"/>
                  </a:lnTo>
                  <a:lnTo>
                    <a:pt x="27609" y="67614"/>
                  </a:lnTo>
                  <a:lnTo>
                    <a:pt x="28689" y="69024"/>
                  </a:lnTo>
                  <a:lnTo>
                    <a:pt x="29705" y="69151"/>
                  </a:lnTo>
                  <a:lnTo>
                    <a:pt x="29705" y="68224"/>
                  </a:lnTo>
                  <a:close/>
                </a:path>
                <a:path w="62229" h="69214">
                  <a:moveTo>
                    <a:pt x="35814" y="68516"/>
                  </a:moveTo>
                  <a:lnTo>
                    <a:pt x="34848" y="67170"/>
                  </a:lnTo>
                  <a:lnTo>
                    <a:pt x="33959" y="65773"/>
                  </a:lnTo>
                  <a:lnTo>
                    <a:pt x="33147" y="64325"/>
                  </a:lnTo>
                  <a:lnTo>
                    <a:pt x="33147" y="63309"/>
                  </a:lnTo>
                  <a:lnTo>
                    <a:pt x="31623" y="60896"/>
                  </a:lnTo>
                  <a:lnTo>
                    <a:pt x="29845" y="60896"/>
                  </a:lnTo>
                  <a:lnTo>
                    <a:pt x="31623" y="64960"/>
                  </a:lnTo>
                  <a:lnTo>
                    <a:pt x="35052" y="68516"/>
                  </a:lnTo>
                  <a:lnTo>
                    <a:pt x="35814" y="68516"/>
                  </a:lnTo>
                  <a:close/>
                </a:path>
                <a:path w="62229" h="69214">
                  <a:moveTo>
                    <a:pt x="39370" y="16954"/>
                  </a:moveTo>
                  <a:lnTo>
                    <a:pt x="39116" y="14668"/>
                  </a:lnTo>
                  <a:lnTo>
                    <a:pt x="39052" y="13589"/>
                  </a:lnTo>
                  <a:lnTo>
                    <a:pt x="38544" y="12573"/>
                  </a:lnTo>
                  <a:lnTo>
                    <a:pt x="37719" y="11874"/>
                  </a:lnTo>
                  <a:lnTo>
                    <a:pt x="37579" y="12014"/>
                  </a:lnTo>
                  <a:lnTo>
                    <a:pt x="37579" y="11874"/>
                  </a:lnTo>
                  <a:lnTo>
                    <a:pt x="37833" y="10096"/>
                  </a:lnTo>
                  <a:lnTo>
                    <a:pt x="37325" y="8826"/>
                  </a:lnTo>
                  <a:lnTo>
                    <a:pt x="37071" y="8953"/>
                  </a:lnTo>
                  <a:lnTo>
                    <a:pt x="34023" y="9969"/>
                  </a:lnTo>
                  <a:lnTo>
                    <a:pt x="31991" y="14287"/>
                  </a:lnTo>
                  <a:lnTo>
                    <a:pt x="31229" y="14287"/>
                  </a:lnTo>
                  <a:lnTo>
                    <a:pt x="30772" y="14592"/>
                  </a:lnTo>
                  <a:lnTo>
                    <a:pt x="30162" y="14592"/>
                  </a:lnTo>
                  <a:lnTo>
                    <a:pt x="29705" y="14287"/>
                  </a:lnTo>
                  <a:lnTo>
                    <a:pt x="29705" y="15938"/>
                  </a:lnTo>
                  <a:lnTo>
                    <a:pt x="31280" y="15938"/>
                  </a:lnTo>
                  <a:lnTo>
                    <a:pt x="31750" y="16954"/>
                  </a:lnTo>
                  <a:lnTo>
                    <a:pt x="30226" y="20256"/>
                  </a:lnTo>
                  <a:lnTo>
                    <a:pt x="27559" y="20256"/>
                  </a:lnTo>
                  <a:lnTo>
                    <a:pt x="25400" y="18097"/>
                  </a:lnTo>
                  <a:lnTo>
                    <a:pt x="25311" y="18643"/>
                  </a:lnTo>
                  <a:lnTo>
                    <a:pt x="25311" y="19202"/>
                  </a:lnTo>
                  <a:lnTo>
                    <a:pt x="25400" y="19748"/>
                  </a:lnTo>
                  <a:lnTo>
                    <a:pt x="25654" y="20383"/>
                  </a:lnTo>
                  <a:lnTo>
                    <a:pt x="29591" y="22796"/>
                  </a:lnTo>
                  <a:lnTo>
                    <a:pt x="29845" y="29654"/>
                  </a:lnTo>
                  <a:lnTo>
                    <a:pt x="29006" y="29489"/>
                  </a:lnTo>
                  <a:lnTo>
                    <a:pt x="28194" y="28384"/>
                  </a:lnTo>
                  <a:lnTo>
                    <a:pt x="27432" y="28384"/>
                  </a:lnTo>
                  <a:lnTo>
                    <a:pt x="27343" y="28676"/>
                  </a:lnTo>
                  <a:lnTo>
                    <a:pt x="27343" y="28981"/>
                  </a:lnTo>
                  <a:lnTo>
                    <a:pt x="27368" y="29133"/>
                  </a:lnTo>
                  <a:lnTo>
                    <a:pt x="25654" y="28765"/>
                  </a:lnTo>
                  <a:lnTo>
                    <a:pt x="26035" y="28892"/>
                  </a:lnTo>
                  <a:lnTo>
                    <a:pt x="27216" y="29603"/>
                  </a:lnTo>
                  <a:lnTo>
                    <a:pt x="27495" y="29679"/>
                  </a:lnTo>
                  <a:lnTo>
                    <a:pt x="27559" y="29908"/>
                  </a:lnTo>
                  <a:lnTo>
                    <a:pt x="28448" y="30797"/>
                  </a:lnTo>
                  <a:lnTo>
                    <a:pt x="28448" y="33083"/>
                  </a:lnTo>
                  <a:lnTo>
                    <a:pt x="27178" y="34353"/>
                  </a:lnTo>
                  <a:lnTo>
                    <a:pt x="25908" y="34988"/>
                  </a:lnTo>
                  <a:lnTo>
                    <a:pt x="25298" y="35229"/>
                  </a:lnTo>
                  <a:lnTo>
                    <a:pt x="24612" y="35229"/>
                  </a:lnTo>
                  <a:lnTo>
                    <a:pt x="24003" y="34988"/>
                  </a:lnTo>
                  <a:lnTo>
                    <a:pt x="23368" y="34988"/>
                  </a:lnTo>
                  <a:lnTo>
                    <a:pt x="23317" y="35369"/>
                  </a:lnTo>
                  <a:lnTo>
                    <a:pt x="23368" y="36131"/>
                  </a:lnTo>
                  <a:lnTo>
                    <a:pt x="24638" y="38798"/>
                  </a:lnTo>
                  <a:lnTo>
                    <a:pt x="25400" y="40576"/>
                  </a:lnTo>
                  <a:lnTo>
                    <a:pt x="23749" y="43370"/>
                  </a:lnTo>
                  <a:lnTo>
                    <a:pt x="22860" y="43370"/>
                  </a:lnTo>
                  <a:lnTo>
                    <a:pt x="22402" y="43713"/>
                  </a:lnTo>
                  <a:lnTo>
                    <a:pt x="21793" y="43713"/>
                  </a:lnTo>
                  <a:lnTo>
                    <a:pt x="21336" y="43370"/>
                  </a:lnTo>
                  <a:lnTo>
                    <a:pt x="21336" y="40830"/>
                  </a:lnTo>
                  <a:lnTo>
                    <a:pt x="18669" y="40830"/>
                  </a:lnTo>
                  <a:lnTo>
                    <a:pt x="18554" y="41376"/>
                  </a:lnTo>
                  <a:lnTo>
                    <a:pt x="18554" y="41935"/>
                  </a:lnTo>
                  <a:lnTo>
                    <a:pt x="18923" y="43370"/>
                  </a:lnTo>
                  <a:lnTo>
                    <a:pt x="21082" y="45402"/>
                  </a:lnTo>
                  <a:lnTo>
                    <a:pt x="21082" y="47180"/>
                  </a:lnTo>
                  <a:lnTo>
                    <a:pt x="20980" y="48945"/>
                  </a:lnTo>
                  <a:lnTo>
                    <a:pt x="20091" y="50571"/>
                  </a:lnTo>
                  <a:lnTo>
                    <a:pt x="18249" y="51904"/>
                  </a:lnTo>
                  <a:lnTo>
                    <a:pt x="17691" y="51904"/>
                  </a:lnTo>
                  <a:lnTo>
                    <a:pt x="17272" y="51625"/>
                  </a:lnTo>
                  <a:lnTo>
                    <a:pt x="17272" y="48577"/>
                  </a:lnTo>
                  <a:lnTo>
                    <a:pt x="15621" y="48577"/>
                  </a:lnTo>
                  <a:lnTo>
                    <a:pt x="15544" y="49034"/>
                  </a:lnTo>
                  <a:lnTo>
                    <a:pt x="15544" y="49517"/>
                  </a:lnTo>
                  <a:lnTo>
                    <a:pt x="15748" y="50609"/>
                  </a:lnTo>
                  <a:lnTo>
                    <a:pt x="17653" y="52006"/>
                  </a:lnTo>
                  <a:lnTo>
                    <a:pt x="17653" y="54038"/>
                  </a:lnTo>
                  <a:lnTo>
                    <a:pt x="17411" y="56603"/>
                  </a:lnTo>
                  <a:lnTo>
                    <a:pt x="15811" y="58839"/>
                  </a:lnTo>
                  <a:lnTo>
                    <a:pt x="13462" y="59880"/>
                  </a:lnTo>
                  <a:lnTo>
                    <a:pt x="12573" y="61023"/>
                  </a:lnTo>
                  <a:lnTo>
                    <a:pt x="11811" y="59880"/>
                  </a:lnTo>
                  <a:lnTo>
                    <a:pt x="11938" y="60515"/>
                  </a:lnTo>
                  <a:lnTo>
                    <a:pt x="12954" y="62420"/>
                  </a:lnTo>
                  <a:lnTo>
                    <a:pt x="14859" y="61658"/>
                  </a:lnTo>
                  <a:lnTo>
                    <a:pt x="17399" y="59118"/>
                  </a:lnTo>
                  <a:lnTo>
                    <a:pt x="18796" y="56324"/>
                  </a:lnTo>
                  <a:lnTo>
                    <a:pt x="18796" y="54546"/>
                  </a:lnTo>
                  <a:lnTo>
                    <a:pt x="18923" y="54546"/>
                  </a:lnTo>
                  <a:lnTo>
                    <a:pt x="21336" y="52387"/>
                  </a:lnTo>
                  <a:lnTo>
                    <a:pt x="24003" y="47815"/>
                  </a:lnTo>
                  <a:lnTo>
                    <a:pt x="24003" y="45275"/>
                  </a:lnTo>
                  <a:lnTo>
                    <a:pt x="25781" y="43624"/>
                  </a:lnTo>
                  <a:lnTo>
                    <a:pt x="27178" y="41846"/>
                  </a:lnTo>
                  <a:lnTo>
                    <a:pt x="27114" y="40919"/>
                  </a:lnTo>
                  <a:lnTo>
                    <a:pt x="27178" y="39052"/>
                  </a:lnTo>
                  <a:lnTo>
                    <a:pt x="26289" y="37020"/>
                  </a:lnTo>
                  <a:lnTo>
                    <a:pt x="27813" y="35877"/>
                  </a:lnTo>
                  <a:lnTo>
                    <a:pt x="29337" y="33591"/>
                  </a:lnTo>
                  <a:lnTo>
                    <a:pt x="29337" y="29908"/>
                  </a:lnTo>
                  <a:lnTo>
                    <a:pt x="29972" y="29781"/>
                  </a:lnTo>
                  <a:lnTo>
                    <a:pt x="31496" y="29273"/>
                  </a:lnTo>
                  <a:lnTo>
                    <a:pt x="31496" y="26352"/>
                  </a:lnTo>
                  <a:lnTo>
                    <a:pt x="31877" y="23685"/>
                  </a:lnTo>
                  <a:lnTo>
                    <a:pt x="32766" y="21018"/>
                  </a:lnTo>
                  <a:lnTo>
                    <a:pt x="32766" y="15938"/>
                  </a:lnTo>
                  <a:lnTo>
                    <a:pt x="34442" y="14871"/>
                  </a:lnTo>
                  <a:lnTo>
                    <a:pt x="35509" y="14084"/>
                  </a:lnTo>
                  <a:lnTo>
                    <a:pt x="34544" y="15049"/>
                  </a:lnTo>
                  <a:lnTo>
                    <a:pt x="36703" y="16954"/>
                  </a:lnTo>
                  <a:lnTo>
                    <a:pt x="39370" y="16954"/>
                  </a:lnTo>
                  <a:close/>
                </a:path>
                <a:path w="62229" h="69214">
                  <a:moveTo>
                    <a:pt x="41529" y="67754"/>
                  </a:moveTo>
                  <a:lnTo>
                    <a:pt x="39243" y="62293"/>
                  </a:lnTo>
                  <a:lnTo>
                    <a:pt x="38785" y="60375"/>
                  </a:lnTo>
                  <a:lnTo>
                    <a:pt x="37960" y="58572"/>
                  </a:lnTo>
                  <a:lnTo>
                    <a:pt x="36830" y="56959"/>
                  </a:lnTo>
                  <a:lnTo>
                    <a:pt x="35814" y="56070"/>
                  </a:lnTo>
                  <a:lnTo>
                    <a:pt x="36830" y="58483"/>
                  </a:lnTo>
                  <a:lnTo>
                    <a:pt x="37973" y="62928"/>
                  </a:lnTo>
                  <a:lnTo>
                    <a:pt x="40005" y="66611"/>
                  </a:lnTo>
                  <a:lnTo>
                    <a:pt x="41529" y="67754"/>
                  </a:lnTo>
                  <a:close/>
                </a:path>
                <a:path w="62229" h="69214">
                  <a:moveTo>
                    <a:pt x="44259" y="22682"/>
                  </a:moveTo>
                  <a:lnTo>
                    <a:pt x="41770" y="18478"/>
                  </a:lnTo>
                  <a:lnTo>
                    <a:pt x="40119" y="18478"/>
                  </a:lnTo>
                  <a:lnTo>
                    <a:pt x="38468" y="18732"/>
                  </a:lnTo>
                  <a:lnTo>
                    <a:pt x="40119" y="21907"/>
                  </a:lnTo>
                  <a:lnTo>
                    <a:pt x="40246" y="22288"/>
                  </a:lnTo>
                  <a:lnTo>
                    <a:pt x="44056" y="25336"/>
                  </a:lnTo>
                  <a:lnTo>
                    <a:pt x="44056" y="24447"/>
                  </a:lnTo>
                  <a:lnTo>
                    <a:pt x="44259" y="22682"/>
                  </a:lnTo>
                  <a:close/>
                </a:path>
                <a:path w="62229" h="69214">
                  <a:moveTo>
                    <a:pt x="45834" y="57721"/>
                  </a:moveTo>
                  <a:lnTo>
                    <a:pt x="45643" y="56057"/>
                  </a:lnTo>
                  <a:lnTo>
                    <a:pt x="44932" y="54508"/>
                  </a:lnTo>
                  <a:lnTo>
                    <a:pt x="43802" y="53276"/>
                  </a:lnTo>
                  <a:lnTo>
                    <a:pt x="43802" y="57848"/>
                  </a:lnTo>
                  <a:lnTo>
                    <a:pt x="45834" y="63944"/>
                  </a:lnTo>
                  <a:lnTo>
                    <a:pt x="45834" y="57721"/>
                  </a:lnTo>
                  <a:close/>
                </a:path>
                <a:path w="62229" h="69214">
                  <a:moveTo>
                    <a:pt x="49542" y="26962"/>
                  </a:moveTo>
                  <a:lnTo>
                    <a:pt x="49276" y="26225"/>
                  </a:lnTo>
                  <a:lnTo>
                    <a:pt x="47879" y="26225"/>
                  </a:lnTo>
                  <a:lnTo>
                    <a:pt x="46482" y="26479"/>
                  </a:lnTo>
                  <a:lnTo>
                    <a:pt x="48260" y="29273"/>
                  </a:lnTo>
                  <a:lnTo>
                    <a:pt x="49276" y="28511"/>
                  </a:lnTo>
                  <a:lnTo>
                    <a:pt x="49542" y="27774"/>
                  </a:lnTo>
                  <a:lnTo>
                    <a:pt x="49542" y="26962"/>
                  </a:lnTo>
                  <a:close/>
                </a:path>
                <a:path w="62229" h="69214">
                  <a:moveTo>
                    <a:pt x="54470" y="37147"/>
                  </a:moveTo>
                  <a:lnTo>
                    <a:pt x="53962" y="36004"/>
                  </a:lnTo>
                  <a:lnTo>
                    <a:pt x="53962" y="35242"/>
                  </a:lnTo>
                  <a:lnTo>
                    <a:pt x="52692" y="35623"/>
                  </a:lnTo>
                  <a:lnTo>
                    <a:pt x="52311" y="35623"/>
                  </a:lnTo>
                  <a:lnTo>
                    <a:pt x="52171" y="35344"/>
                  </a:lnTo>
                  <a:lnTo>
                    <a:pt x="52171" y="35013"/>
                  </a:lnTo>
                  <a:lnTo>
                    <a:pt x="52311" y="34734"/>
                  </a:lnTo>
                  <a:lnTo>
                    <a:pt x="51041" y="34734"/>
                  </a:lnTo>
                  <a:lnTo>
                    <a:pt x="51930" y="37147"/>
                  </a:lnTo>
                  <a:lnTo>
                    <a:pt x="54470" y="37147"/>
                  </a:lnTo>
                  <a:close/>
                </a:path>
                <a:path w="62229" h="69214">
                  <a:moveTo>
                    <a:pt x="54610" y="65722"/>
                  </a:moveTo>
                  <a:lnTo>
                    <a:pt x="53086" y="61404"/>
                  </a:lnTo>
                  <a:lnTo>
                    <a:pt x="52578" y="59245"/>
                  </a:lnTo>
                  <a:lnTo>
                    <a:pt x="52006" y="57353"/>
                  </a:lnTo>
                  <a:lnTo>
                    <a:pt x="51244" y="55524"/>
                  </a:lnTo>
                  <a:lnTo>
                    <a:pt x="50292" y="53784"/>
                  </a:lnTo>
                  <a:lnTo>
                    <a:pt x="50228" y="55143"/>
                  </a:lnTo>
                  <a:lnTo>
                    <a:pt x="50228" y="56489"/>
                  </a:lnTo>
                  <a:lnTo>
                    <a:pt x="50292" y="57848"/>
                  </a:lnTo>
                  <a:lnTo>
                    <a:pt x="50292" y="60007"/>
                  </a:lnTo>
                  <a:lnTo>
                    <a:pt x="51435" y="62166"/>
                  </a:lnTo>
                  <a:lnTo>
                    <a:pt x="52070" y="64198"/>
                  </a:lnTo>
                  <a:lnTo>
                    <a:pt x="54610" y="65722"/>
                  </a:lnTo>
                  <a:close/>
                </a:path>
                <a:path w="62229" h="69214">
                  <a:moveTo>
                    <a:pt x="60058" y="57594"/>
                  </a:moveTo>
                  <a:lnTo>
                    <a:pt x="58788" y="57594"/>
                  </a:lnTo>
                  <a:lnTo>
                    <a:pt x="58064" y="57302"/>
                  </a:lnTo>
                  <a:lnTo>
                    <a:pt x="57378" y="56921"/>
                  </a:lnTo>
                  <a:lnTo>
                    <a:pt x="56756" y="56451"/>
                  </a:lnTo>
                  <a:lnTo>
                    <a:pt x="57137" y="58356"/>
                  </a:lnTo>
                  <a:lnTo>
                    <a:pt x="58026" y="58356"/>
                  </a:lnTo>
                  <a:lnTo>
                    <a:pt x="58635" y="58623"/>
                  </a:lnTo>
                  <a:lnTo>
                    <a:pt x="59321" y="58623"/>
                  </a:lnTo>
                  <a:lnTo>
                    <a:pt x="59931" y="58356"/>
                  </a:lnTo>
                  <a:lnTo>
                    <a:pt x="60058" y="57594"/>
                  </a:lnTo>
                  <a:close/>
                </a:path>
                <a:path w="62229" h="69214">
                  <a:moveTo>
                    <a:pt x="60579" y="62420"/>
                  </a:moveTo>
                  <a:lnTo>
                    <a:pt x="59690" y="62420"/>
                  </a:lnTo>
                  <a:lnTo>
                    <a:pt x="59690" y="61150"/>
                  </a:lnTo>
                  <a:lnTo>
                    <a:pt x="59436" y="62420"/>
                  </a:lnTo>
                  <a:lnTo>
                    <a:pt x="59804" y="62522"/>
                  </a:lnTo>
                  <a:lnTo>
                    <a:pt x="60210" y="62522"/>
                  </a:lnTo>
                  <a:lnTo>
                    <a:pt x="60579" y="62420"/>
                  </a:lnTo>
                  <a:close/>
                </a:path>
                <a:path w="62229" h="69214">
                  <a:moveTo>
                    <a:pt x="62230" y="52387"/>
                  </a:moveTo>
                  <a:lnTo>
                    <a:pt x="61023" y="51168"/>
                  </a:lnTo>
                  <a:lnTo>
                    <a:pt x="59537" y="50253"/>
                  </a:lnTo>
                  <a:lnTo>
                    <a:pt x="57912" y="49720"/>
                  </a:lnTo>
                  <a:lnTo>
                    <a:pt x="56045" y="49022"/>
                  </a:lnTo>
                  <a:lnTo>
                    <a:pt x="54063" y="48717"/>
                  </a:lnTo>
                  <a:lnTo>
                    <a:pt x="52882" y="48793"/>
                  </a:lnTo>
                  <a:lnTo>
                    <a:pt x="49022" y="37274"/>
                  </a:lnTo>
                  <a:lnTo>
                    <a:pt x="48260" y="39306"/>
                  </a:lnTo>
                  <a:lnTo>
                    <a:pt x="50165" y="48831"/>
                  </a:lnTo>
                  <a:lnTo>
                    <a:pt x="49149" y="50355"/>
                  </a:lnTo>
                  <a:lnTo>
                    <a:pt x="43815" y="46926"/>
                  </a:lnTo>
                  <a:lnTo>
                    <a:pt x="45974" y="50101"/>
                  </a:lnTo>
                  <a:lnTo>
                    <a:pt x="48641" y="51625"/>
                  </a:lnTo>
                  <a:lnTo>
                    <a:pt x="48895" y="53276"/>
                  </a:lnTo>
                  <a:lnTo>
                    <a:pt x="52514" y="49199"/>
                  </a:lnTo>
                  <a:lnTo>
                    <a:pt x="53467" y="49974"/>
                  </a:lnTo>
                  <a:lnTo>
                    <a:pt x="56515" y="51625"/>
                  </a:lnTo>
                  <a:lnTo>
                    <a:pt x="60452" y="52387"/>
                  </a:lnTo>
                  <a:lnTo>
                    <a:pt x="62230" y="52387"/>
                  </a:lnTo>
                  <a:close/>
                </a:path>
              </a:pathLst>
            </a:custGeom>
            <a:solidFill>
              <a:srgbClr val="C8A369"/>
            </a:solidFill>
          </p:spPr>
          <p:txBody>
            <a:bodyPr wrap="square" lIns="0" tIns="0" rIns="0" bIns="0" rtlCol="0"/>
            <a:lstStyle/>
            <a:p>
              <a:endParaRPr dirty="0"/>
            </a:p>
          </p:txBody>
        </p:sp>
        <p:sp>
          <p:nvSpPr>
            <p:cNvPr id="212" name="object 212"/>
            <p:cNvSpPr/>
            <p:nvPr/>
          </p:nvSpPr>
          <p:spPr>
            <a:xfrm>
              <a:off x="7934414" y="4406544"/>
              <a:ext cx="67310" cy="112395"/>
            </a:xfrm>
            <a:custGeom>
              <a:avLst/>
              <a:gdLst/>
              <a:ahLst/>
              <a:cxnLst/>
              <a:rect l="l" t="t" r="r" b="b"/>
              <a:pathLst>
                <a:path w="67309" h="112395">
                  <a:moveTo>
                    <a:pt x="12700" y="19685"/>
                  </a:moveTo>
                  <a:lnTo>
                    <a:pt x="1143" y="11049"/>
                  </a:lnTo>
                  <a:lnTo>
                    <a:pt x="4127" y="12446"/>
                  </a:lnTo>
                  <a:lnTo>
                    <a:pt x="6946" y="14198"/>
                  </a:lnTo>
                  <a:lnTo>
                    <a:pt x="9525" y="16256"/>
                  </a:lnTo>
                  <a:lnTo>
                    <a:pt x="10693" y="17386"/>
                  </a:lnTo>
                  <a:lnTo>
                    <a:pt x="11760" y="18618"/>
                  </a:lnTo>
                  <a:lnTo>
                    <a:pt x="12700" y="19939"/>
                  </a:lnTo>
                  <a:lnTo>
                    <a:pt x="12700" y="19685"/>
                  </a:lnTo>
                  <a:close/>
                </a:path>
                <a:path w="67309" h="112395">
                  <a:moveTo>
                    <a:pt x="16941" y="63055"/>
                  </a:moveTo>
                  <a:lnTo>
                    <a:pt x="15938" y="63246"/>
                  </a:lnTo>
                  <a:lnTo>
                    <a:pt x="15608" y="63500"/>
                  </a:lnTo>
                  <a:lnTo>
                    <a:pt x="15367" y="63881"/>
                  </a:lnTo>
                  <a:lnTo>
                    <a:pt x="14351" y="63627"/>
                  </a:lnTo>
                  <a:lnTo>
                    <a:pt x="14947" y="63944"/>
                  </a:lnTo>
                  <a:lnTo>
                    <a:pt x="15659" y="63944"/>
                  </a:lnTo>
                  <a:lnTo>
                    <a:pt x="16256" y="63627"/>
                  </a:lnTo>
                  <a:lnTo>
                    <a:pt x="16941" y="63055"/>
                  </a:lnTo>
                  <a:close/>
                </a:path>
                <a:path w="67309" h="112395">
                  <a:moveTo>
                    <a:pt x="18389" y="61607"/>
                  </a:moveTo>
                  <a:lnTo>
                    <a:pt x="17653" y="61976"/>
                  </a:lnTo>
                  <a:lnTo>
                    <a:pt x="17526" y="62103"/>
                  </a:lnTo>
                  <a:lnTo>
                    <a:pt x="17526" y="62585"/>
                  </a:lnTo>
                  <a:lnTo>
                    <a:pt x="17868" y="62306"/>
                  </a:lnTo>
                  <a:lnTo>
                    <a:pt x="18389" y="61607"/>
                  </a:lnTo>
                  <a:close/>
                </a:path>
                <a:path w="67309" h="112395">
                  <a:moveTo>
                    <a:pt x="19558" y="67945"/>
                  </a:moveTo>
                  <a:lnTo>
                    <a:pt x="19443" y="66814"/>
                  </a:lnTo>
                  <a:lnTo>
                    <a:pt x="19189" y="65709"/>
                  </a:lnTo>
                  <a:lnTo>
                    <a:pt x="18415" y="63627"/>
                  </a:lnTo>
                  <a:lnTo>
                    <a:pt x="17526" y="62865"/>
                  </a:lnTo>
                  <a:lnTo>
                    <a:pt x="17526" y="62585"/>
                  </a:lnTo>
                  <a:lnTo>
                    <a:pt x="16941" y="63055"/>
                  </a:lnTo>
                  <a:lnTo>
                    <a:pt x="17526" y="63754"/>
                  </a:lnTo>
                  <a:lnTo>
                    <a:pt x="18288" y="64897"/>
                  </a:lnTo>
                  <a:lnTo>
                    <a:pt x="18846" y="65849"/>
                  </a:lnTo>
                  <a:lnTo>
                    <a:pt x="19265" y="66878"/>
                  </a:lnTo>
                  <a:lnTo>
                    <a:pt x="19558" y="67945"/>
                  </a:lnTo>
                  <a:close/>
                </a:path>
                <a:path w="67309" h="112395">
                  <a:moveTo>
                    <a:pt x="21869" y="55676"/>
                  </a:moveTo>
                  <a:lnTo>
                    <a:pt x="21336" y="55499"/>
                  </a:lnTo>
                  <a:lnTo>
                    <a:pt x="21336" y="55943"/>
                  </a:lnTo>
                  <a:lnTo>
                    <a:pt x="21869" y="55676"/>
                  </a:lnTo>
                  <a:close/>
                </a:path>
                <a:path w="67309" h="112395">
                  <a:moveTo>
                    <a:pt x="25819" y="47485"/>
                  </a:moveTo>
                  <a:lnTo>
                    <a:pt x="25273" y="47625"/>
                  </a:lnTo>
                  <a:lnTo>
                    <a:pt x="25273" y="48133"/>
                  </a:lnTo>
                  <a:lnTo>
                    <a:pt x="25819" y="47485"/>
                  </a:lnTo>
                  <a:close/>
                </a:path>
                <a:path w="67309" h="112395">
                  <a:moveTo>
                    <a:pt x="26670" y="63246"/>
                  </a:moveTo>
                  <a:lnTo>
                    <a:pt x="21628" y="56896"/>
                  </a:lnTo>
                  <a:lnTo>
                    <a:pt x="21336" y="56515"/>
                  </a:lnTo>
                  <a:lnTo>
                    <a:pt x="21336" y="55943"/>
                  </a:lnTo>
                  <a:lnTo>
                    <a:pt x="20701" y="56261"/>
                  </a:lnTo>
                  <a:lnTo>
                    <a:pt x="19939" y="56261"/>
                  </a:lnTo>
                  <a:lnTo>
                    <a:pt x="19875" y="58801"/>
                  </a:lnTo>
                  <a:lnTo>
                    <a:pt x="19138" y="60604"/>
                  </a:lnTo>
                  <a:lnTo>
                    <a:pt x="18389" y="61607"/>
                  </a:lnTo>
                  <a:lnTo>
                    <a:pt x="20193" y="60706"/>
                  </a:lnTo>
                  <a:lnTo>
                    <a:pt x="19812" y="59817"/>
                  </a:lnTo>
                  <a:lnTo>
                    <a:pt x="20574" y="59309"/>
                  </a:lnTo>
                  <a:lnTo>
                    <a:pt x="22225" y="63754"/>
                  </a:lnTo>
                  <a:lnTo>
                    <a:pt x="22352" y="63500"/>
                  </a:lnTo>
                  <a:lnTo>
                    <a:pt x="22288" y="62865"/>
                  </a:lnTo>
                  <a:lnTo>
                    <a:pt x="20955" y="60198"/>
                  </a:lnTo>
                  <a:lnTo>
                    <a:pt x="20955" y="59309"/>
                  </a:lnTo>
                  <a:lnTo>
                    <a:pt x="20955" y="58547"/>
                  </a:lnTo>
                  <a:lnTo>
                    <a:pt x="20789" y="58178"/>
                  </a:lnTo>
                  <a:lnTo>
                    <a:pt x="20891" y="57531"/>
                  </a:lnTo>
                  <a:lnTo>
                    <a:pt x="20955" y="57404"/>
                  </a:lnTo>
                  <a:lnTo>
                    <a:pt x="21082" y="56896"/>
                  </a:lnTo>
                  <a:lnTo>
                    <a:pt x="26162" y="63500"/>
                  </a:lnTo>
                  <a:lnTo>
                    <a:pt x="26670" y="63246"/>
                  </a:lnTo>
                  <a:close/>
                </a:path>
                <a:path w="67309" h="112395">
                  <a:moveTo>
                    <a:pt x="28321" y="40170"/>
                  </a:moveTo>
                  <a:lnTo>
                    <a:pt x="27940" y="40386"/>
                  </a:lnTo>
                  <a:lnTo>
                    <a:pt x="28321" y="40386"/>
                  </a:lnTo>
                  <a:lnTo>
                    <a:pt x="28321" y="40170"/>
                  </a:lnTo>
                  <a:close/>
                </a:path>
                <a:path w="67309" h="112395">
                  <a:moveTo>
                    <a:pt x="29743" y="39065"/>
                  </a:moveTo>
                  <a:lnTo>
                    <a:pt x="29210" y="39370"/>
                  </a:lnTo>
                  <a:lnTo>
                    <a:pt x="28321" y="39624"/>
                  </a:lnTo>
                  <a:lnTo>
                    <a:pt x="28321" y="40170"/>
                  </a:lnTo>
                  <a:lnTo>
                    <a:pt x="29375" y="39573"/>
                  </a:lnTo>
                  <a:lnTo>
                    <a:pt x="29743" y="39065"/>
                  </a:lnTo>
                  <a:close/>
                </a:path>
                <a:path w="67309" h="112395">
                  <a:moveTo>
                    <a:pt x="29794" y="70408"/>
                  </a:moveTo>
                  <a:lnTo>
                    <a:pt x="26784" y="65786"/>
                  </a:lnTo>
                  <a:lnTo>
                    <a:pt x="26784" y="66802"/>
                  </a:lnTo>
                  <a:lnTo>
                    <a:pt x="29794" y="70408"/>
                  </a:lnTo>
                  <a:close/>
                </a:path>
                <a:path w="67309" h="112395">
                  <a:moveTo>
                    <a:pt x="29845" y="32512"/>
                  </a:moveTo>
                  <a:lnTo>
                    <a:pt x="28194" y="32512"/>
                  </a:lnTo>
                  <a:lnTo>
                    <a:pt x="28968" y="32791"/>
                  </a:lnTo>
                  <a:lnTo>
                    <a:pt x="29832" y="32791"/>
                  </a:lnTo>
                  <a:lnTo>
                    <a:pt x="29845" y="32512"/>
                  </a:lnTo>
                  <a:close/>
                </a:path>
                <a:path w="67309" h="112395">
                  <a:moveTo>
                    <a:pt x="30175" y="70866"/>
                  </a:moveTo>
                  <a:lnTo>
                    <a:pt x="29794" y="70408"/>
                  </a:lnTo>
                  <a:lnTo>
                    <a:pt x="30086" y="70866"/>
                  </a:lnTo>
                  <a:close/>
                </a:path>
                <a:path w="67309" h="112395">
                  <a:moveTo>
                    <a:pt x="31229" y="15328"/>
                  </a:moveTo>
                  <a:lnTo>
                    <a:pt x="31115" y="13208"/>
                  </a:lnTo>
                  <a:lnTo>
                    <a:pt x="30822" y="11976"/>
                  </a:lnTo>
                  <a:lnTo>
                    <a:pt x="30340" y="10795"/>
                  </a:lnTo>
                  <a:lnTo>
                    <a:pt x="30670" y="11887"/>
                  </a:lnTo>
                  <a:lnTo>
                    <a:pt x="30949" y="13208"/>
                  </a:lnTo>
                  <a:lnTo>
                    <a:pt x="31229" y="15328"/>
                  </a:lnTo>
                  <a:close/>
                </a:path>
                <a:path w="67309" h="112395">
                  <a:moveTo>
                    <a:pt x="31559" y="32004"/>
                  </a:moveTo>
                  <a:lnTo>
                    <a:pt x="30988" y="32004"/>
                  </a:lnTo>
                  <a:lnTo>
                    <a:pt x="30899" y="32359"/>
                  </a:lnTo>
                  <a:lnTo>
                    <a:pt x="31559" y="32004"/>
                  </a:lnTo>
                  <a:close/>
                </a:path>
                <a:path w="67309" h="112395">
                  <a:moveTo>
                    <a:pt x="32372" y="18288"/>
                  </a:moveTo>
                  <a:lnTo>
                    <a:pt x="31229" y="18161"/>
                  </a:lnTo>
                  <a:lnTo>
                    <a:pt x="31229" y="17907"/>
                  </a:lnTo>
                  <a:lnTo>
                    <a:pt x="31229" y="16675"/>
                  </a:lnTo>
                  <a:lnTo>
                    <a:pt x="31127" y="17399"/>
                  </a:lnTo>
                  <a:lnTo>
                    <a:pt x="31026" y="17653"/>
                  </a:lnTo>
                  <a:lnTo>
                    <a:pt x="30848" y="17907"/>
                  </a:lnTo>
                  <a:lnTo>
                    <a:pt x="29451" y="17399"/>
                  </a:lnTo>
                  <a:lnTo>
                    <a:pt x="27165" y="16129"/>
                  </a:lnTo>
                  <a:lnTo>
                    <a:pt x="25895" y="15494"/>
                  </a:lnTo>
                  <a:lnTo>
                    <a:pt x="25895" y="15113"/>
                  </a:lnTo>
                  <a:lnTo>
                    <a:pt x="25946" y="14922"/>
                  </a:lnTo>
                  <a:lnTo>
                    <a:pt x="26276" y="14478"/>
                  </a:lnTo>
                  <a:lnTo>
                    <a:pt x="26720" y="13589"/>
                  </a:lnTo>
                  <a:lnTo>
                    <a:pt x="26619" y="13081"/>
                  </a:lnTo>
                  <a:lnTo>
                    <a:pt x="26238" y="12242"/>
                  </a:lnTo>
                  <a:lnTo>
                    <a:pt x="25641" y="11176"/>
                  </a:lnTo>
                  <a:lnTo>
                    <a:pt x="25298" y="10350"/>
                  </a:lnTo>
                  <a:lnTo>
                    <a:pt x="24815" y="9575"/>
                  </a:lnTo>
                  <a:lnTo>
                    <a:pt x="24244" y="8890"/>
                  </a:lnTo>
                  <a:lnTo>
                    <a:pt x="25425" y="10998"/>
                  </a:lnTo>
                  <a:lnTo>
                    <a:pt x="25514" y="12446"/>
                  </a:lnTo>
                  <a:lnTo>
                    <a:pt x="26403" y="13589"/>
                  </a:lnTo>
                  <a:lnTo>
                    <a:pt x="24625" y="15113"/>
                  </a:lnTo>
                  <a:lnTo>
                    <a:pt x="23533" y="14605"/>
                  </a:lnTo>
                  <a:lnTo>
                    <a:pt x="21069" y="13462"/>
                  </a:lnTo>
                  <a:lnTo>
                    <a:pt x="21145" y="13081"/>
                  </a:lnTo>
                  <a:lnTo>
                    <a:pt x="21272" y="12446"/>
                  </a:lnTo>
                  <a:lnTo>
                    <a:pt x="21183" y="10350"/>
                  </a:lnTo>
                  <a:lnTo>
                    <a:pt x="21069" y="9779"/>
                  </a:lnTo>
                  <a:lnTo>
                    <a:pt x="20396" y="8547"/>
                  </a:lnTo>
                  <a:lnTo>
                    <a:pt x="19545" y="7442"/>
                  </a:lnTo>
                  <a:lnTo>
                    <a:pt x="18529" y="6477"/>
                  </a:lnTo>
                  <a:lnTo>
                    <a:pt x="19431" y="7518"/>
                  </a:lnTo>
                  <a:lnTo>
                    <a:pt x="20180" y="8597"/>
                  </a:lnTo>
                  <a:lnTo>
                    <a:pt x="20815" y="9779"/>
                  </a:lnTo>
                  <a:lnTo>
                    <a:pt x="20980" y="10350"/>
                  </a:lnTo>
                  <a:lnTo>
                    <a:pt x="20993" y="12446"/>
                  </a:lnTo>
                  <a:lnTo>
                    <a:pt x="20815" y="13081"/>
                  </a:lnTo>
                  <a:lnTo>
                    <a:pt x="18656" y="13081"/>
                  </a:lnTo>
                  <a:lnTo>
                    <a:pt x="17881" y="11887"/>
                  </a:lnTo>
                  <a:lnTo>
                    <a:pt x="16992" y="10782"/>
                  </a:lnTo>
                  <a:lnTo>
                    <a:pt x="15989" y="9779"/>
                  </a:lnTo>
                  <a:lnTo>
                    <a:pt x="14566" y="8547"/>
                  </a:lnTo>
                  <a:lnTo>
                    <a:pt x="12992" y="7442"/>
                  </a:lnTo>
                  <a:lnTo>
                    <a:pt x="11544" y="6604"/>
                  </a:lnTo>
                  <a:lnTo>
                    <a:pt x="13195" y="7874"/>
                  </a:lnTo>
                  <a:lnTo>
                    <a:pt x="15354" y="9906"/>
                  </a:lnTo>
                  <a:lnTo>
                    <a:pt x="16687" y="10922"/>
                  </a:lnTo>
                  <a:lnTo>
                    <a:pt x="17564" y="12433"/>
                  </a:lnTo>
                  <a:lnTo>
                    <a:pt x="17653" y="13081"/>
                  </a:lnTo>
                  <a:lnTo>
                    <a:pt x="17729" y="14478"/>
                  </a:lnTo>
                  <a:lnTo>
                    <a:pt x="17627" y="14986"/>
                  </a:lnTo>
                  <a:lnTo>
                    <a:pt x="17056" y="15582"/>
                  </a:lnTo>
                  <a:lnTo>
                    <a:pt x="16243" y="15748"/>
                  </a:lnTo>
                  <a:lnTo>
                    <a:pt x="15354" y="16002"/>
                  </a:lnTo>
                  <a:lnTo>
                    <a:pt x="14084" y="14986"/>
                  </a:lnTo>
                  <a:lnTo>
                    <a:pt x="14389" y="15862"/>
                  </a:lnTo>
                  <a:lnTo>
                    <a:pt x="15189" y="16459"/>
                  </a:lnTo>
                  <a:lnTo>
                    <a:pt x="16116" y="16510"/>
                  </a:lnTo>
                  <a:lnTo>
                    <a:pt x="16979" y="16637"/>
                  </a:lnTo>
                  <a:lnTo>
                    <a:pt x="17830" y="16230"/>
                  </a:lnTo>
                  <a:lnTo>
                    <a:pt x="17970" y="16002"/>
                  </a:lnTo>
                  <a:lnTo>
                    <a:pt x="18275" y="15494"/>
                  </a:lnTo>
                  <a:lnTo>
                    <a:pt x="18910" y="15240"/>
                  </a:lnTo>
                  <a:lnTo>
                    <a:pt x="18910" y="17653"/>
                  </a:lnTo>
                  <a:lnTo>
                    <a:pt x="19431" y="18503"/>
                  </a:lnTo>
                  <a:lnTo>
                    <a:pt x="19735" y="19304"/>
                  </a:lnTo>
                  <a:lnTo>
                    <a:pt x="19837" y="21209"/>
                  </a:lnTo>
                  <a:lnTo>
                    <a:pt x="19761" y="21628"/>
                  </a:lnTo>
                  <a:lnTo>
                    <a:pt x="19418" y="22987"/>
                  </a:lnTo>
                  <a:lnTo>
                    <a:pt x="16878" y="23495"/>
                  </a:lnTo>
                  <a:lnTo>
                    <a:pt x="15608" y="22098"/>
                  </a:lnTo>
                  <a:lnTo>
                    <a:pt x="16370" y="24130"/>
                  </a:lnTo>
                  <a:lnTo>
                    <a:pt x="18021" y="24130"/>
                  </a:lnTo>
                  <a:lnTo>
                    <a:pt x="18808" y="24066"/>
                  </a:lnTo>
                  <a:lnTo>
                    <a:pt x="19532" y="23698"/>
                  </a:lnTo>
                  <a:lnTo>
                    <a:pt x="19723" y="23495"/>
                  </a:lnTo>
                  <a:lnTo>
                    <a:pt x="20053" y="23114"/>
                  </a:lnTo>
                  <a:lnTo>
                    <a:pt x="20180" y="25019"/>
                  </a:lnTo>
                  <a:lnTo>
                    <a:pt x="21323" y="24892"/>
                  </a:lnTo>
                  <a:lnTo>
                    <a:pt x="21323" y="26035"/>
                  </a:lnTo>
                  <a:lnTo>
                    <a:pt x="21501" y="26797"/>
                  </a:lnTo>
                  <a:lnTo>
                    <a:pt x="21564" y="29210"/>
                  </a:lnTo>
                  <a:lnTo>
                    <a:pt x="21132" y="31191"/>
                  </a:lnTo>
                  <a:lnTo>
                    <a:pt x="20281" y="31889"/>
                  </a:lnTo>
                  <a:lnTo>
                    <a:pt x="19291" y="31877"/>
                  </a:lnTo>
                  <a:lnTo>
                    <a:pt x="18148" y="31750"/>
                  </a:lnTo>
                  <a:lnTo>
                    <a:pt x="17132" y="30226"/>
                  </a:lnTo>
                  <a:lnTo>
                    <a:pt x="17335" y="31191"/>
                  </a:lnTo>
                  <a:lnTo>
                    <a:pt x="17868" y="32042"/>
                  </a:lnTo>
                  <a:lnTo>
                    <a:pt x="18656" y="32639"/>
                  </a:lnTo>
                  <a:lnTo>
                    <a:pt x="19519" y="32969"/>
                  </a:lnTo>
                  <a:lnTo>
                    <a:pt x="20472" y="32969"/>
                  </a:lnTo>
                  <a:lnTo>
                    <a:pt x="21323" y="32639"/>
                  </a:lnTo>
                  <a:lnTo>
                    <a:pt x="22212" y="33401"/>
                  </a:lnTo>
                  <a:lnTo>
                    <a:pt x="21412" y="37211"/>
                  </a:lnTo>
                  <a:lnTo>
                    <a:pt x="21297" y="38989"/>
                  </a:lnTo>
                  <a:lnTo>
                    <a:pt x="21196" y="39903"/>
                  </a:lnTo>
                  <a:lnTo>
                    <a:pt x="20205" y="40779"/>
                  </a:lnTo>
                  <a:lnTo>
                    <a:pt x="19037" y="40767"/>
                  </a:lnTo>
                  <a:lnTo>
                    <a:pt x="17767" y="40640"/>
                  </a:lnTo>
                  <a:lnTo>
                    <a:pt x="17132" y="38989"/>
                  </a:lnTo>
                  <a:lnTo>
                    <a:pt x="17386" y="40043"/>
                  </a:lnTo>
                  <a:lnTo>
                    <a:pt x="17856" y="40970"/>
                  </a:lnTo>
                  <a:lnTo>
                    <a:pt x="18529" y="41783"/>
                  </a:lnTo>
                  <a:lnTo>
                    <a:pt x="19164" y="42100"/>
                  </a:lnTo>
                  <a:lnTo>
                    <a:pt x="19926" y="42100"/>
                  </a:lnTo>
                  <a:lnTo>
                    <a:pt x="20561" y="41783"/>
                  </a:lnTo>
                  <a:lnTo>
                    <a:pt x="20815" y="42799"/>
                  </a:lnTo>
                  <a:lnTo>
                    <a:pt x="18402" y="47244"/>
                  </a:lnTo>
                  <a:lnTo>
                    <a:pt x="17792" y="47663"/>
                  </a:lnTo>
                  <a:lnTo>
                    <a:pt x="16979" y="47663"/>
                  </a:lnTo>
                  <a:lnTo>
                    <a:pt x="15671" y="46799"/>
                  </a:lnTo>
                  <a:lnTo>
                    <a:pt x="15138" y="46126"/>
                  </a:lnTo>
                  <a:lnTo>
                    <a:pt x="14846" y="45339"/>
                  </a:lnTo>
                  <a:lnTo>
                    <a:pt x="14909" y="46291"/>
                  </a:lnTo>
                  <a:lnTo>
                    <a:pt x="15252" y="47167"/>
                  </a:lnTo>
                  <a:lnTo>
                    <a:pt x="15862" y="47879"/>
                  </a:lnTo>
                  <a:lnTo>
                    <a:pt x="16471" y="48158"/>
                  </a:lnTo>
                  <a:lnTo>
                    <a:pt x="17157" y="48158"/>
                  </a:lnTo>
                  <a:lnTo>
                    <a:pt x="17767" y="47879"/>
                  </a:lnTo>
                  <a:lnTo>
                    <a:pt x="18021" y="49149"/>
                  </a:lnTo>
                  <a:lnTo>
                    <a:pt x="14846" y="52324"/>
                  </a:lnTo>
                  <a:lnTo>
                    <a:pt x="14084" y="53594"/>
                  </a:lnTo>
                  <a:lnTo>
                    <a:pt x="13195" y="53340"/>
                  </a:lnTo>
                  <a:lnTo>
                    <a:pt x="11925" y="52578"/>
                  </a:lnTo>
                  <a:lnTo>
                    <a:pt x="11290" y="50800"/>
                  </a:lnTo>
                  <a:lnTo>
                    <a:pt x="11353" y="52578"/>
                  </a:lnTo>
                  <a:lnTo>
                    <a:pt x="12357" y="54025"/>
                  </a:lnTo>
                  <a:lnTo>
                    <a:pt x="13957" y="54610"/>
                  </a:lnTo>
                  <a:lnTo>
                    <a:pt x="13525" y="56083"/>
                  </a:lnTo>
                  <a:lnTo>
                    <a:pt x="12687" y="57404"/>
                  </a:lnTo>
                  <a:lnTo>
                    <a:pt x="11544" y="58420"/>
                  </a:lnTo>
                  <a:lnTo>
                    <a:pt x="12179" y="58547"/>
                  </a:lnTo>
                  <a:lnTo>
                    <a:pt x="12179" y="59436"/>
                  </a:lnTo>
                  <a:lnTo>
                    <a:pt x="12827" y="59093"/>
                  </a:lnTo>
                  <a:lnTo>
                    <a:pt x="13423" y="58674"/>
                  </a:lnTo>
                  <a:lnTo>
                    <a:pt x="13957" y="58166"/>
                  </a:lnTo>
                  <a:lnTo>
                    <a:pt x="14592" y="58166"/>
                  </a:lnTo>
                  <a:lnTo>
                    <a:pt x="15735" y="58801"/>
                  </a:lnTo>
                  <a:lnTo>
                    <a:pt x="15989" y="58166"/>
                  </a:lnTo>
                  <a:lnTo>
                    <a:pt x="16243" y="57531"/>
                  </a:lnTo>
                  <a:lnTo>
                    <a:pt x="14719" y="55880"/>
                  </a:lnTo>
                  <a:lnTo>
                    <a:pt x="15430" y="54559"/>
                  </a:lnTo>
                  <a:lnTo>
                    <a:pt x="16052" y="53594"/>
                  </a:lnTo>
                  <a:lnTo>
                    <a:pt x="16243" y="53289"/>
                  </a:lnTo>
                  <a:lnTo>
                    <a:pt x="17132" y="52070"/>
                  </a:lnTo>
                  <a:lnTo>
                    <a:pt x="17386" y="52070"/>
                  </a:lnTo>
                  <a:lnTo>
                    <a:pt x="19418" y="55118"/>
                  </a:lnTo>
                  <a:lnTo>
                    <a:pt x="20129" y="54114"/>
                  </a:lnTo>
                  <a:lnTo>
                    <a:pt x="20523" y="52920"/>
                  </a:lnTo>
                  <a:lnTo>
                    <a:pt x="20548" y="52070"/>
                  </a:lnTo>
                  <a:lnTo>
                    <a:pt x="20561" y="49911"/>
                  </a:lnTo>
                  <a:lnTo>
                    <a:pt x="18783" y="49276"/>
                  </a:lnTo>
                  <a:lnTo>
                    <a:pt x="18999" y="48158"/>
                  </a:lnTo>
                  <a:lnTo>
                    <a:pt x="19088" y="47879"/>
                  </a:lnTo>
                  <a:lnTo>
                    <a:pt x="19151" y="47663"/>
                  </a:lnTo>
                  <a:lnTo>
                    <a:pt x="19392" y="46939"/>
                  </a:lnTo>
                  <a:lnTo>
                    <a:pt x="19926" y="45847"/>
                  </a:lnTo>
                  <a:lnTo>
                    <a:pt x="20180" y="44831"/>
                  </a:lnTo>
                  <a:lnTo>
                    <a:pt x="21323" y="44831"/>
                  </a:lnTo>
                  <a:lnTo>
                    <a:pt x="22974" y="47371"/>
                  </a:lnTo>
                  <a:lnTo>
                    <a:pt x="23279" y="46291"/>
                  </a:lnTo>
                  <a:lnTo>
                    <a:pt x="23190" y="44831"/>
                  </a:lnTo>
                  <a:lnTo>
                    <a:pt x="22974" y="44069"/>
                  </a:lnTo>
                  <a:lnTo>
                    <a:pt x="22720" y="42545"/>
                  </a:lnTo>
                  <a:lnTo>
                    <a:pt x="21450" y="41783"/>
                  </a:lnTo>
                  <a:lnTo>
                    <a:pt x="21501" y="40779"/>
                  </a:lnTo>
                  <a:lnTo>
                    <a:pt x="21640" y="39789"/>
                  </a:lnTo>
                  <a:lnTo>
                    <a:pt x="21958" y="38646"/>
                  </a:lnTo>
                  <a:lnTo>
                    <a:pt x="22466" y="37465"/>
                  </a:lnTo>
                  <a:lnTo>
                    <a:pt x="22593" y="37211"/>
                  </a:lnTo>
                  <a:lnTo>
                    <a:pt x="24676" y="39789"/>
                  </a:lnTo>
                  <a:lnTo>
                    <a:pt x="25311" y="40386"/>
                  </a:lnTo>
                  <a:lnTo>
                    <a:pt x="26022" y="40894"/>
                  </a:lnTo>
                  <a:lnTo>
                    <a:pt x="25273" y="39789"/>
                  </a:lnTo>
                  <a:lnTo>
                    <a:pt x="24612" y="38646"/>
                  </a:lnTo>
                  <a:lnTo>
                    <a:pt x="24117" y="37719"/>
                  </a:lnTo>
                  <a:lnTo>
                    <a:pt x="24879" y="37211"/>
                  </a:lnTo>
                  <a:lnTo>
                    <a:pt x="25641" y="36703"/>
                  </a:lnTo>
                  <a:lnTo>
                    <a:pt x="25641" y="34671"/>
                  </a:lnTo>
                  <a:lnTo>
                    <a:pt x="23507" y="32639"/>
                  </a:lnTo>
                  <a:lnTo>
                    <a:pt x="23101" y="32258"/>
                  </a:lnTo>
                  <a:lnTo>
                    <a:pt x="22987" y="31889"/>
                  </a:lnTo>
                  <a:lnTo>
                    <a:pt x="22593" y="30734"/>
                  </a:lnTo>
                  <a:lnTo>
                    <a:pt x="23609" y="29845"/>
                  </a:lnTo>
                  <a:lnTo>
                    <a:pt x="23609" y="29083"/>
                  </a:lnTo>
                  <a:lnTo>
                    <a:pt x="22085" y="27686"/>
                  </a:lnTo>
                  <a:lnTo>
                    <a:pt x="22085" y="26924"/>
                  </a:lnTo>
                  <a:lnTo>
                    <a:pt x="24879" y="29210"/>
                  </a:lnTo>
                  <a:lnTo>
                    <a:pt x="25539" y="28714"/>
                  </a:lnTo>
                  <a:lnTo>
                    <a:pt x="26073" y="28054"/>
                  </a:lnTo>
                  <a:lnTo>
                    <a:pt x="26403" y="27305"/>
                  </a:lnTo>
                  <a:lnTo>
                    <a:pt x="26504" y="26924"/>
                  </a:lnTo>
                  <a:lnTo>
                    <a:pt x="26530" y="26797"/>
                  </a:lnTo>
                  <a:lnTo>
                    <a:pt x="23990" y="24892"/>
                  </a:lnTo>
                  <a:lnTo>
                    <a:pt x="21628" y="23114"/>
                  </a:lnTo>
                  <a:lnTo>
                    <a:pt x="21450" y="22987"/>
                  </a:lnTo>
                  <a:lnTo>
                    <a:pt x="21564" y="21628"/>
                  </a:lnTo>
                  <a:lnTo>
                    <a:pt x="22720" y="20701"/>
                  </a:lnTo>
                  <a:lnTo>
                    <a:pt x="22529" y="19304"/>
                  </a:lnTo>
                  <a:lnTo>
                    <a:pt x="22504" y="19177"/>
                  </a:lnTo>
                  <a:lnTo>
                    <a:pt x="24879" y="20447"/>
                  </a:lnTo>
                  <a:lnTo>
                    <a:pt x="26022" y="21209"/>
                  </a:lnTo>
                  <a:lnTo>
                    <a:pt x="26962" y="21717"/>
                  </a:lnTo>
                  <a:lnTo>
                    <a:pt x="27787" y="22301"/>
                  </a:lnTo>
                  <a:lnTo>
                    <a:pt x="28562" y="22987"/>
                  </a:lnTo>
                  <a:lnTo>
                    <a:pt x="27965" y="21628"/>
                  </a:lnTo>
                  <a:lnTo>
                    <a:pt x="27152" y="20383"/>
                  </a:lnTo>
                  <a:lnTo>
                    <a:pt x="25806" y="18923"/>
                  </a:lnTo>
                  <a:lnTo>
                    <a:pt x="25450" y="18542"/>
                  </a:lnTo>
                  <a:lnTo>
                    <a:pt x="24625" y="17653"/>
                  </a:lnTo>
                  <a:lnTo>
                    <a:pt x="22174" y="16078"/>
                  </a:lnTo>
                  <a:lnTo>
                    <a:pt x="22174" y="18986"/>
                  </a:lnTo>
                  <a:lnTo>
                    <a:pt x="20815" y="19304"/>
                  </a:lnTo>
                  <a:lnTo>
                    <a:pt x="21323" y="18542"/>
                  </a:lnTo>
                  <a:lnTo>
                    <a:pt x="22174" y="18986"/>
                  </a:lnTo>
                  <a:lnTo>
                    <a:pt x="22174" y="16078"/>
                  </a:lnTo>
                  <a:lnTo>
                    <a:pt x="21069" y="15367"/>
                  </a:lnTo>
                  <a:lnTo>
                    <a:pt x="21196" y="15240"/>
                  </a:lnTo>
                  <a:lnTo>
                    <a:pt x="21831" y="14605"/>
                  </a:lnTo>
                  <a:lnTo>
                    <a:pt x="28435" y="18288"/>
                  </a:lnTo>
                  <a:lnTo>
                    <a:pt x="30086" y="18288"/>
                  </a:lnTo>
                  <a:lnTo>
                    <a:pt x="30784" y="18719"/>
                  </a:lnTo>
                  <a:lnTo>
                    <a:pt x="31673" y="18719"/>
                  </a:lnTo>
                  <a:lnTo>
                    <a:pt x="32372" y="18288"/>
                  </a:lnTo>
                  <a:close/>
                </a:path>
                <a:path w="67309" h="112395">
                  <a:moveTo>
                    <a:pt x="32778" y="57404"/>
                  </a:moveTo>
                  <a:lnTo>
                    <a:pt x="28067" y="52070"/>
                  </a:lnTo>
                  <a:lnTo>
                    <a:pt x="25273" y="48895"/>
                  </a:lnTo>
                  <a:lnTo>
                    <a:pt x="25273" y="48133"/>
                  </a:lnTo>
                  <a:lnTo>
                    <a:pt x="23876" y="48133"/>
                  </a:lnTo>
                  <a:lnTo>
                    <a:pt x="21869" y="55676"/>
                  </a:lnTo>
                  <a:lnTo>
                    <a:pt x="22098" y="55753"/>
                  </a:lnTo>
                  <a:lnTo>
                    <a:pt x="24638" y="53467"/>
                  </a:lnTo>
                  <a:lnTo>
                    <a:pt x="24257" y="52578"/>
                  </a:lnTo>
                  <a:lnTo>
                    <a:pt x="25019" y="52578"/>
                  </a:lnTo>
                  <a:lnTo>
                    <a:pt x="28575" y="59309"/>
                  </a:lnTo>
                  <a:lnTo>
                    <a:pt x="28829" y="58801"/>
                  </a:lnTo>
                  <a:lnTo>
                    <a:pt x="26352" y="52578"/>
                  </a:lnTo>
                  <a:lnTo>
                    <a:pt x="26162" y="52070"/>
                  </a:lnTo>
                  <a:lnTo>
                    <a:pt x="28511" y="53797"/>
                  </a:lnTo>
                  <a:lnTo>
                    <a:pt x="30746" y="55753"/>
                  </a:lnTo>
                  <a:lnTo>
                    <a:pt x="32766" y="57785"/>
                  </a:lnTo>
                  <a:lnTo>
                    <a:pt x="32778" y="57404"/>
                  </a:lnTo>
                  <a:close/>
                </a:path>
                <a:path w="67309" h="112395">
                  <a:moveTo>
                    <a:pt x="38087" y="74803"/>
                  </a:moveTo>
                  <a:lnTo>
                    <a:pt x="35179" y="72263"/>
                  </a:lnTo>
                  <a:lnTo>
                    <a:pt x="34150" y="71374"/>
                  </a:lnTo>
                  <a:lnTo>
                    <a:pt x="32626" y="70358"/>
                  </a:lnTo>
                  <a:lnTo>
                    <a:pt x="31356" y="70866"/>
                  </a:lnTo>
                  <a:lnTo>
                    <a:pt x="30175" y="70866"/>
                  </a:lnTo>
                  <a:lnTo>
                    <a:pt x="30594" y="71374"/>
                  </a:lnTo>
                  <a:lnTo>
                    <a:pt x="31864" y="72771"/>
                  </a:lnTo>
                  <a:lnTo>
                    <a:pt x="33147" y="75095"/>
                  </a:lnTo>
                  <a:lnTo>
                    <a:pt x="34137" y="77609"/>
                  </a:lnTo>
                  <a:lnTo>
                    <a:pt x="34785" y="80137"/>
                  </a:lnTo>
                  <a:lnTo>
                    <a:pt x="35280" y="81254"/>
                  </a:lnTo>
                  <a:lnTo>
                    <a:pt x="35420" y="82029"/>
                  </a:lnTo>
                  <a:lnTo>
                    <a:pt x="35420" y="84963"/>
                  </a:lnTo>
                  <a:lnTo>
                    <a:pt x="36182" y="85725"/>
                  </a:lnTo>
                  <a:lnTo>
                    <a:pt x="37452" y="85471"/>
                  </a:lnTo>
                  <a:lnTo>
                    <a:pt x="37579" y="85598"/>
                  </a:lnTo>
                  <a:lnTo>
                    <a:pt x="37566" y="85471"/>
                  </a:lnTo>
                  <a:lnTo>
                    <a:pt x="37452" y="84836"/>
                  </a:lnTo>
                  <a:lnTo>
                    <a:pt x="36334" y="83540"/>
                  </a:lnTo>
                  <a:lnTo>
                    <a:pt x="35521" y="82029"/>
                  </a:lnTo>
                  <a:lnTo>
                    <a:pt x="34988" y="80137"/>
                  </a:lnTo>
                  <a:lnTo>
                    <a:pt x="34366" y="77571"/>
                  </a:lnTo>
                  <a:lnTo>
                    <a:pt x="33451" y="74803"/>
                  </a:lnTo>
                  <a:lnTo>
                    <a:pt x="32372" y="72263"/>
                  </a:lnTo>
                  <a:lnTo>
                    <a:pt x="34658" y="72263"/>
                  </a:lnTo>
                  <a:lnTo>
                    <a:pt x="38087" y="75577"/>
                  </a:lnTo>
                  <a:lnTo>
                    <a:pt x="38087" y="74803"/>
                  </a:lnTo>
                  <a:close/>
                </a:path>
                <a:path w="67309" h="112395">
                  <a:moveTo>
                    <a:pt x="38227" y="52578"/>
                  </a:moveTo>
                  <a:lnTo>
                    <a:pt x="31623" y="43942"/>
                  </a:lnTo>
                  <a:lnTo>
                    <a:pt x="31115" y="43434"/>
                  </a:lnTo>
                  <a:lnTo>
                    <a:pt x="28321" y="40640"/>
                  </a:lnTo>
                  <a:lnTo>
                    <a:pt x="28321" y="40474"/>
                  </a:lnTo>
                  <a:lnTo>
                    <a:pt x="27393" y="40474"/>
                  </a:lnTo>
                  <a:lnTo>
                    <a:pt x="26835" y="40474"/>
                  </a:lnTo>
                  <a:lnTo>
                    <a:pt x="26352" y="40474"/>
                  </a:lnTo>
                  <a:lnTo>
                    <a:pt x="26987" y="41363"/>
                  </a:lnTo>
                  <a:lnTo>
                    <a:pt x="27419" y="42494"/>
                  </a:lnTo>
                  <a:lnTo>
                    <a:pt x="27520" y="43434"/>
                  </a:lnTo>
                  <a:lnTo>
                    <a:pt x="27559" y="45466"/>
                  </a:lnTo>
                  <a:lnTo>
                    <a:pt x="25819" y="47485"/>
                  </a:lnTo>
                  <a:lnTo>
                    <a:pt x="26289" y="47371"/>
                  </a:lnTo>
                  <a:lnTo>
                    <a:pt x="28067" y="46355"/>
                  </a:lnTo>
                  <a:lnTo>
                    <a:pt x="27686" y="45339"/>
                  </a:lnTo>
                  <a:lnTo>
                    <a:pt x="28448" y="45085"/>
                  </a:lnTo>
                  <a:lnTo>
                    <a:pt x="33909" y="52959"/>
                  </a:lnTo>
                  <a:lnTo>
                    <a:pt x="34163" y="52705"/>
                  </a:lnTo>
                  <a:lnTo>
                    <a:pt x="29210" y="45847"/>
                  </a:lnTo>
                  <a:lnTo>
                    <a:pt x="29019" y="45085"/>
                  </a:lnTo>
                  <a:lnTo>
                    <a:pt x="29133" y="43942"/>
                  </a:lnTo>
                  <a:lnTo>
                    <a:pt x="29260" y="43637"/>
                  </a:lnTo>
                  <a:lnTo>
                    <a:pt x="29464" y="43434"/>
                  </a:lnTo>
                  <a:lnTo>
                    <a:pt x="30734" y="44450"/>
                  </a:lnTo>
                  <a:lnTo>
                    <a:pt x="34798" y="48895"/>
                  </a:lnTo>
                  <a:lnTo>
                    <a:pt x="38227" y="52578"/>
                  </a:lnTo>
                  <a:close/>
                </a:path>
                <a:path w="67309" h="112395">
                  <a:moveTo>
                    <a:pt x="39992" y="71120"/>
                  </a:moveTo>
                  <a:lnTo>
                    <a:pt x="39230" y="71120"/>
                  </a:lnTo>
                  <a:lnTo>
                    <a:pt x="39992" y="71882"/>
                  </a:lnTo>
                  <a:lnTo>
                    <a:pt x="39992" y="71120"/>
                  </a:lnTo>
                  <a:close/>
                </a:path>
                <a:path w="67309" h="112395">
                  <a:moveTo>
                    <a:pt x="40513" y="8890"/>
                  </a:moveTo>
                  <a:lnTo>
                    <a:pt x="38862" y="9144"/>
                  </a:lnTo>
                  <a:lnTo>
                    <a:pt x="35941" y="9144"/>
                  </a:lnTo>
                  <a:lnTo>
                    <a:pt x="32766" y="6731"/>
                  </a:lnTo>
                  <a:lnTo>
                    <a:pt x="26898" y="3467"/>
                  </a:lnTo>
                  <a:lnTo>
                    <a:pt x="20624" y="1244"/>
                  </a:lnTo>
                  <a:lnTo>
                    <a:pt x="17538" y="685"/>
                  </a:lnTo>
                  <a:lnTo>
                    <a:pt x="14058" y="76"/>
                  </a:lnTo>
                  <a:lnTo>
                    <a:pt x="7366" y="0"/>
                  </a:lnTo>
                  <a:lnTo>
                    <a:pt x="2413" y="0"/>
                  </a:lnTo>
                  <a:lnTo>
                    <a:pt x="254" y="2794"/>
                  </a:lnTo>
                  <a:lnTo>
                    <a:pt x="0" y="4064"/>
                  </a:lnTo>
                  <a:lnTo>
                    <a:pt x="1498" y="2120"/>
                  </a:lnTo>
                  <a:lnTo>
                    <a:pt x="3771" y="914"/>
                  </a:lnTo>
                  <a:lnTo>
                    <a:pt x="6223" y="762"/>
                  </a:lnTo>
                  <a:lnTo>
                    <a:pt x="13055" y="685"/>
                  </a:lnTo>
                  <a:lnTo>
                    <a:pt x="19773" y="1752"/>
                  </a:lnTo>
                  <a:lnTo>
                    <a:pt x="26212" y="3898"/>
                  </a:lnTo>
                  <a:lnTo>
                    <a:pt x="32258" y="7112"/>
                  </a:lnTo>
                  <a:lnTo>
                    <a:pt x="35306" y="10414"/>
                  </a:lnTo>
                  <a:lnTo>
                    <a:pt x="40386" y="9144"/>
                  </a:lnTo>
                  <a:lnTo>
                    <a:pt x="40513" y="9017"/>
                  </a:lnTo>
                  <a:lnTo>
                    <a:pt x="40513" y="8890"/>
                  </a:lnTo>
                  <a:close/>
                </a:path>
                <a:path w="67309" h="112395">
                  <a:moveTo>
                    <a:pt x="40767" y="84543"/>
                  </a:moveTo>
                  <a:lnTo>
                    <a:pt x="40119" y="82677"/>
                  </a:lnTo>
                  <a:lnTo>
                    <a:pt x="39319" y="80860"/>
                  </a:lnTo>
                  <a:lnTo>
                    <a:pt x="38798" y="78930"/>
                  </a:lnTo>
                  <a:lnTo>
                    <a:pt x="38595" y="76962"/>
                  </a:lnTo>
                  <a:lnTo>
                    <a:pt x="38341" y="75819"/>
                  </a:lnTo>
                  <a:lnTo>
                    <a:pt x="38087" y="75577"/>
                  </a:lnTo>
                  <a:lnTo>
                    <a:pt x="38201" y="76962"/>
                  </a:lnTo>
                  <a:lnTo>
                    <a:pt x="38366" y="78193"/>
                  </a:lnTo>
                  <a:lnTo>
                    <a:pt x="38836" y="80137"/>
                  </a:lnTo>
                  <a:lnTo>
                    <a:pt x="39484" y="82042"/>
                  </a:lnTo>
                  <a:lnTo>
                    <a:pt x="39992" y="82677"/>
                  </a:lnTo>
                  <a:lnTo>
                    <a:pt x="40767" y="84543"/>
                  </a:lnTo>
                  <a:close/>
                </a:path>
                <a:path w="67309" h="112395">
                  <a:moveTo>
                    <a:pt x="40881" y="53162"/>
                  </a:moveTo>
                  <a:lnTo>
                    <a:pt x="40767" y="52578"/>
                  </a:lnTo>
                  <a:lnTo>
                    <a:pt x="40640" y="52959"/>
                  </a:lnTo>
                  <a:lnTo>
                    <a:pt x="40881" y="53162"/>
                  </a:lnTo>
                  <a:close/>
                </a:path>
                <a:path w="67309" h="112395">
                  <a:moveTo>
                    <a:pt x="40894" y="8636"/>
                  </a:moveTo>
                  <a:lnTo>
                    <a:pt x="40589" y="8928"/>
                  </a:lnTo>
                  <a:lnTo>
                    <a:pt x="40767" y="9017"/>
                  </a:lnTo>
                  <a:lnTo>
                    <a:pt x="40894" y="8636"/>
                  </a:lnTo>
                  <a:close/>
                </a:path>
                <a:path w="67309" h="112395">
                  <a:moveTo>
                    <a:pt x="41529" y="9398"/>
                  </a:moveTo>
                  <a:lnTo>
                    <a:pt x="40767" y="9017"/>
                  </a:lnTo>
                  <a:lnTo>
                    <a:pt x="40640" y="9398"/>
                  </a:lnTo>
                  <a:lnTo>
                    <a:pt x="40005" y="10795"/>
                  </a:lnTo>
                  <a:lnTo>
                    <a:pt x="39878" y="11430"/>
                  </a:lnTo>
                  <a:lnTo>
                    <a:pt x="39814" y="12255"/>
                  </a:lnTo>
                  <a:lnTo>
                    <a:pt x="39878" y="11938"/>
                  </a:lnTo>
                  <a:lnTo>
                    <a:pt x="41529" y="9398"/>
                  </a:lnTo>
                  <a:close/>
                </a:path>
                <a:path w="67309" h="112395">
                  <a:moveTo>
                    <a:pt x="43688" y="89154"/>
                  </a:moveTo>
                  <a:lnTo>
                    <a:pt x="42037" y="85979"/>
                  </a:lnTo>
                  <a:lnTo>
                    <a:pt x="41910" y="83185"/>
                  </a:lnTo>
                  <a:lnTo>
                    <a:pt x="40894" y="80010"/>
                  </a:lnTo>
                  <a:lnTo>
                    <a:pt x="35179" y="68199"/>
                  </a:lnTo>
                  <a:lnTo>
                    <a:pt x="33909" y="66421"/>
                  </a:lnTo>
                  <a:lnTo>
                    <a:pt x="32981" y="64884"/>
                  </a:lnTo>
                  <a:lnTo>
                    <a:pt x="32499" y="63131"/>
                  </a:lnTo>
                  <a:lnTo>
                    <a:pt x="32512" y="61341"/>
                  </a:lnTo>
                  <a:lnTo>
                    <a:pt x="29718" y="61722"/>
                  </a:lnTo>
                  <a:lnTo>
                    <a:pt x="37973" y="73279"/>
                  </a:lnTo>
                  <a:lnTo>
                    <a:pt x="39585" y="76669"/>
                  </a:lnTo>
                  <a:lnTo>
                    <a:pt x="40576" y="80327"/>
                  </a:lnTo>
                  <a:lnTo>
                    <a:pt x="40894" y="84074"/>
                  </a:lnTo>
                  <a:lnTo>
                    <a:pt x="40894" y="84861"/>
                  </a:lnTo>
                  <a:lnTo>
                    <a:pt x="40767" y="84543"/>
                  </a:lnTo>
                  <a:lnTo>
                    <a:pt x="40894" y="84924"/>
                  </a:lnTo>
                  <a:lnTo>
                    <a:pt x="40894" y="85852"/>
                  </a:lnTo>
                  <a:lnTo>
                    <a:pt x="40513" y="85598"/>
                  </a:lnTo>
                  <a:lnTo>
                    <a:pt x="41275" y="88138"/>
                  </a:lnTo>
                  <a:lnTo>
                    <a:pt x="41148" y="88900"/>
                  </a:lnTo>
                  <a:lnTo>
                    <a:pt x="43688" y="89154"/>
                  </a:lnTo>
                  <a:close/>
                </a:path>
                <a:path w="67309" h="112395">
                  <a:moveTo>
                    <a:pt x="44437" y="84582"/>
                  </a:moveTo>
                  <a:lnTo>
                    <a:pt x="44056" y="83058"/>
                  </a:lnTo>
                  <a:lnTo>
                    <a:pt x="43294" y="79629"/>
                  </a:lnTo>
                  <a:lnTo>
                    <a:pt x="42303" y="75603"/>
                  </a:lnTo>
                  <a:lnTo>
                    <a:pt x="42214" y="75361"/>
                  </a:lnTo>
                  <a:lnTo>
                    <a:pt x="41300" y="73533"/>
                  </a:lnTo>
                  <a:lnTo>
                    <a:pt x="39992" y="71882"/>
                  </a:lnTo>
                  <a:lnTo>
                    <a:pt x="41313" y="73596"/>
                  </a:lnTo>
                  <a:lnTo>
                    <a:pt x="42227" y="75603"/>
                  </a:lnTo>
                  <a:lnTo>
                    <a:pt x="42659" y="77724"/>
                  </a:lnTo>
                  <a:lnTo>
                    <a:pt x="43548" y="81153"/>
                  </a:lnTo>
                  <a:lnTo>
                    <a:pt x="43929" y="84582"/>
                  </a:lnTo>
                  <a:lnTo>
                    <a:pt x="44437" y="84582"/>
                  </a:lnTo>
                  <a:close/>
                </a:path>
                <a:path w="67309" h="112395">
                  <a:moveTo>
                    <a:pt x="45212" y="46736"/>
                  </a:moveTo>
                  <a:lnTo>
                    <a:pt x="44526" y="46253"/>
                  </a:lnTo>
                  <a:lnTo>
                    <a:pt x="43815" y="45847"/>
                  </a:lnTo>
                  <a:lnTo>
                    <a:pt x="43053" y="45466"/>
                  </a:lnTo>
                  <a:lnTo>
                    <a:pt x="41275" y="45466"/>
                  </a:lnTo>
                  <a:lnTo>
                    <a:pt x="39598" y="43637"/>
                  </a:lnTo>
                  <a:lnTo>
                    <a:pt x="38100" y="41630"/>
                  </a:lnTo>
                  <a:lnTo>
                    <a:pt x="36830" y="39497"/>
                  </a:lnTo>
                  <a:lnTo>
                    <a:pt x="40005" y="39497"/>
                  </a:lnTo>
                  <a:lnTo>
                    <a:pt x="39547" y="39052"/>
                  </a:lnTo>
                  <a:lnTo>
                    <a:pt x="39039" y="38658"/>
                  </a:lnTo>
                  <a:lnTo>
                    <a:pt x="38481" y="38354"/>
                  </a:lnTo>
                  <a:lnTo>
                    <a:pt x="36449" y="38354"/>
                  </a:lnTo>
                  <a:lnTo>
                    <a:pt x="34696" y="36830"/>
                  </a:lnTo>
                  <a:lnTo>
                    <a:pt x="34340" y="36499"/>
                  </a:lnTo>
                  <a:lnTo>
                    <a:pt x="32550" y="34620"/>
                  </a:lnTo>
                  <a:lnTo>
                    <a:pt x="30861" y="32512"/>
                  </a:lnTo>
                  <a:lnTo>
                    <a:pt x="30899" y="32359"/>
                  </a:lnTo>
                  <a:lnTo>
                    <a:pt x="30607" y="32512"/>
                  </a:lnTo>
                  <a:lnTo>
                    <a:pt x="29933" y="32753"/>
                  </a:lnTo>
                  <a:lnTo>
                    <a:pt x="30619" y="34620"/>
                  </a:lnTo>
                  <a:lnTo>
                    <a:pt x="30670" y="36830"/>
                  </a:lnTo>
                  <a:lnTo>
                    <a:pt x="30391" y="38188"/>
                  </a:lnTo>
                  <a:lnTo>
                    <a:pt x="29743" y="39065"/>
                  </a:lnTo>
                  <a:lnTo>
                    <a:pt x="30988" y="38354"/>
                  </a:lnTo>
                  <a:lnTo>
                    <a:pt x="30734" y="37084"/>
                  </a:lnTo>
                  <a:lnTo>
                    <a:pt x="31242" y="36830"/>
                  </a:lnTo>
                  <a:lnTo>
                    <a:pt x="32893" y="37338"/>
                  </a:lnTo>
                  <a:lnTo>
                    <a:pt x="40005" y="44704"/>
                  </a:lnTo>
                  <a:lnTo>
                    <a:pt x="44196" y="50673"/>
                  </a:lnTo>
                  <a:lnTo>
                    <a:pt x="44450" y="50419"/>
                  </a:lnTo>
                  <a:lnTo>
                    <a:pt x="41656" y="45847"/>
                  </a:lnTo>
                  <a:lnTo>
                    <a:pt x="42926" y="45847"/>
                  </a:lnTo>
                  <a:lnTo>
                    <a:pt x="43726" y="46037"/>
                  </a:lnTo>
                  <a:lnTo>
                    <a:pt x="44500" y="46355"/>
                  </a:lnTo>
                  <a:lnTo>
                    <a:pt x="45212" y="46736"/>
                  </a:lnTo>
                  <a:close/>
                </a:path>
                <a:path w="67309" h="112395">
                  <a:moveTo>
                    <a:pt x="47396" y="87909"/>
                  </a:moveTo>
                  <a:lnTo>
                    <a:pt x="46888" y="84239"/>
                  </a:lnTo>
                  <a:lnTo>
                    <a:pt x="45707" y="80772"/>
                  </a:lnTo>
                  <a:lnTo>
                    <a:pt x="44780" y="77203"/>
                  </a:lnTo>
                  <a:lnTo>
                    <a:pt x="44335" y="73596"/>
                  </a:lnTo>
                  <a:lnTo>
                    <a:pt x="44310" y="69850"/>
                  </a:lnTo>
                  <a:lnTo>
                    <a:pt x="42887" y="68668"/>
                  </a:lnTo>
                  <a:lnTo>
                    <a:pt x="38696" y="58039"/>
                  </a:lnTo>
                  <a:lnTo>
                    <a:pt x="38595" y="56388"/>
                  </a:lnTo>
                  <a:lnTo>
                    <a:pt x="37198" y="56388"/>
                  </a:lnTo>
                  <a:lnTo>
                    <a:pt x="36004" y="55905"/>
                  </a:lnTo>
                  <a:lnTo>
                    <a:pt x="34759" y="55245"/>
                  </a:lnTo>
                  <a:lnTo>
                    <a:pt x="33769" y="54610"/>
                  </a:lnTo>
                  <a:lnTo>
                    <a:pt x="33680" y="55308"/>
                  </a:lnTo>
                  <a:lnTo>
                    <a:pt x="34163" y="56388"/>
                  </a:lnTo>
                  <a:lnTo>
                    <a:pt x="34925" y="57327"/>
                  </a:lnTo>
                  <a:lnTo>
                    <a:pt x="35928" y="58039"/>
                  </a:lnTo>
                  <a:lnTo>
                    <a:pt x="36474" y="58178"/>
                  </a:lnTo>
                  <a:lnTo>
                    <a:pt x="37033" y="58178"/>
                  </a:lnTo>
                  <a:lnTo>
                    <a:pt x="37579" y="58039"/>
                  </a:lnTo>
                  <a:lnTo>
                    <a:pt x="37579" y="59817"/>
                  </a:lnTo>
                  <a:lnTo>
                    <a:pt x="38125" y="62268"/>
                  </a:lnTo>
                  <a:lnTo>
                    <a:pt x="39014" y="64617"/>
                  </a:lnTo>
                  <a:lnTo>
                    <a:pt x="40246" y="66802"/>
                  </a:lnTo>
                  <a:lnTo>
                    <a:pt x="40932" y="68402"/>
                  </a:lnTo>
                  <a:lnTo>
                    <a:pt x="41821" y="69888"/>
                  </a:lnTo>
                  <a:lnTo>
                    <a:pt x="42913" y="71247"/>
                  </a:lnTo>
                  <a:lnTo>
                    <a:pt x="43510" y="73279"/>
                  </a:lnTo>
                  <a:lnTo>
                    <a:pt x="43929" y="75361"/>
                  </a:lnTo>
                  <a:lnTo>
                    <a:pt x="44564" y="80772"/>
                  </a:lnTo>
                  <a:lnTo>
                    <a:pt x="45199" y="81788"/>
                  </a:lnTo>
                  <a:lnTo>
                    <a:pt x="45199" y="84582"/>
                  </a:lnTo>
                  <a:lnTo>
                    <a:pt x="44437" y="84582"/>
                  </a:lnTo>
                  <a:lnTo>
                    <a:pt x="45580" y="89154"/>
                  </a:lnTo>
                  <a:lnTo>
                    <a:pt x="47231" y="92583"/>
                  </a:lnTo>
                  <a:lnTo>
                    <a:pt x="47396" y="87909"/>
                  </a:lnTo>
                  <a:close/>
                </a:path>
                <a:path w="67309" h="112395">
                  <a:moveTo>
                    <a:pt x="47459" y="74930"/>
                  </a:moveTo>
                  <a:lnTo>
                    <a:pt x="46863" y="72898"/>
                  </a:lnTo>
                  <a:lnTo>
                    <a:pt x="46570" y="71653"/>
                  </a:lnTo>
                  <a:lnTo>
                    <a:pt x="45580" y="70700"/>
                  </a:lnTo>
                  <a:lnTo>
                    <a:pt x="45085" y="70612"/>
                  </a:lnTo>
                  <a:lnTo>
                    <a:pt x="47459" y="74930"/>
                  </a:lnTo>
                  <a:close/>
                </a:path>
                <a:path w="67309" h="112395">
                  <a:moveTo>
                    <a:pt x="47879" y="75692"/>
                  </a:moveTo>
                  <a:lnTo>
                    <a:pt x="47459" y="74930"/>
                  </a:lnTo>
                  <a:lnTo>
                    <a:pt x="47510" y="76187"/>
                  </a:lnTo>
                  <a:lnTo>
                    <a:pt x="47879" y="75692"/>
                  </a:lnTo>
                  <a:close/>
                </a:path>
                <a:path w="67309" h="112395">
                  <a:moveTo>
                    <a:pt x="51435" y="86829"/>
                  </a:moveTo>
                  <a:lnTo>
                    <a:pt x="51181" y="86868"/>
                  </a:lnTo>
                  <a:lnTo>
                    <a:pt x="51435" y="87922"/>
                  </a:lnTo>
                  <a:lnTo>
                    <a:pt x="51435" y="86829"/>
                  </a:lnTo>
                  <a:close/>
                </a:path>
                <a:path w="67309" h="112395">
                  <a:moveTo>
                    <a:pt x="51816" y="42418"/>
                  </a:moveTo>
                  <a:lnTo>
                    <a:pt x="50914" y="39751"/>
                  </a:lnTo>
                  <a:lnTo>
                    <a:pt x="49758" y="37084"/>
                  </a:lnTo>
                  <a:lnTo>
                    <a:pt x="49517" y="36601"/>
                  </a:lnTo>
                  <a:lnTo>
                    <a:pt x="51816" y="42418"/>
                  </a:lnTo>
                  <a:close/>
                </a:path>
                <a:path w="67309" h="112395">
                  <a:moveTo>
                    <a:pt x="52070" y="86741"/>
                  </a:moveTo>
                  <a:lnTo>
                    <a:pt x="50393" y="71653"/>
                  </a:lnTo>
                  <a:lnTo>
                    <a:pt x="50304" y="69862"/>
                  </a:lnTo>
                  <a:lnTo>
                    <a:pt x="51219" y="70358"/>
                  </a:lnTo>
                  <a:lnTo>
                    <a:pt x="50927" y="69088"/>
                  </a:lnTo>
                  <a:lnTo>
                    <a:pt x="50304" y="69837"/>
                  </a:lnTo>
                  <a:lnTo>
                    <a:pt x="50292" y="69469"/>
                  </a:lnTo>
                  <a:lnTo>
                    <a:pt x="48895" y="67754"/>
                  </a:lnTo>
                  <a:lnTo>
                    <a:pt x="47701" y="65874"/>
                  </a:lnTo>
                  <a:lnTo>
                    <a:pt x="46736" y="63881"/>
                  </a:lnTo>
                  <a:lnTo>
                    <a:pt x="45605" y="60921"/>
                  </a:lnTo>
                  <a:lnTo>
                    <a:pt x="45135" y="57759"/>
                  </a:lnTo>
                  <a:lnTo>
                    <a:pt x="45300" y="55118"/>
                  </a:lnTo>
                  <a:lnTo>
                    <a:pt x="45326" y="54737"/>
                  </a:lnTo>
                  <a:lnTo>
                    <a:pt x="45339" y="54610"/>
                  </a:lnTo>
                  <a:lnTo>
                    <a:pt x="44577" y="54737"/>
                  </a:lnTo>
                  <a:lnTo>
                    <a:pt x="43815" y="54737"/>
                  </a:lnTo>
                  <a:lnTo>
                    <a:pt x="43053" y="54610"/>
                  </a:lnTo>
                  <a:lnTo>
                    <a:pt x="42189" y="54140"/>
                  </a:lnTo>
                  <a:lnTo>
                    <a:pt x="41389" y="53594"/>
                  </a:lnTo>
                  <a:lnTo>
                    <a:pt x="40881" y="53162"/>
                  </a:lnTo>
                  <a:lnTo>
                    <a:pt x="41008" y="53809"/>
                  </a:lnTo>
                  <a:lnTo>
                    <a:pt x="41871" y="54825"/>
                  </a:lnTo>
                  <a:lnTo>
                    <a:pt x="43053" y="55245"/>
                  </a:lnTo>
                  <a:lnTo>
                    <a:pt x="43815" y="55372"/>
                  </a:lnTo>
                  <a:lnTo>
                    <a:pt x="44069" y="55118"/>
                  </a:lnTo>
                  <a:lnTo>
                    <a:pt x="44831" y="57404"/>
                  </a:lnTo>
                  <a:lnTo>
                    <a:pt x="45212" y="62103"/>
                  </a:lnTo>
                  <a:lnTo>
                    <a:pt x="46990" y="66929"/>
                  </a:lnTo>
                  <a:lnTo>
                    <a:pt x="48514" y="68199"/>
                  </a:lnTo>
                  <a:lnTo>
                    <a:pt x="49276" y="69977"/>
                  </a:lnTo>
                  <a:lnTo>
                    <a:pt x="49949" y="73456"/>
                  </a:lnTo>
                  <a:lnTo>
                    <a:pt x="50266" y="76187"/>
                  </a:lnTo>
                  <a:lnTo>
                    <a:pt x="50380" y="77470"/>
                  </a:lnTo>
                  <a:lnTo>
                    <a:pt x="50546" y="80518"/>
                  </a:lnTo>
                  <a:lnTo>
                    <a:pt x="51435" y="85344"/>
                  </a:lnTo>
                  <a:lnTo>
                    <a:pt x="51435" y="86829"/>
                  </a:lnTo>
                  <a:lnTo>
                    <a:pt x="52070" y="86741"/>
                  </a:lnTo>
                  <a:close/>
                </a:path>
                <a:path w="67309" h="112395">
                  <a:moveTo>
                    <a:pt x="52222" y="99618"/>
                  </a:moveTo>
                  <a:lnTo>
                    <a:pt x="52158" y="93853"/>
                  </a:lnTo>
                  <a:lnTo>
                    <a:pt x="51943" y="90043"/>
                  </a:lnTo>
                  <a:lnTo>
                    <a:pt x="51435" y="87922"/>
                  </a:lnTo>
                  <a:lnTo>
                    <a:pt x="51435" y="93853"/>
                  </a:lnTo>
                  <a:lnTo>
                    <a:pt x="49872" y="90779"/>
                  </a:lnTo>
                  <a:lnTo>
                    <a:pt x="48793" y="87477"/>
                  </a:lnTo>
                  <a:lnTo>
                    <a:pt x="48260" y="84074"/>
                  </a:lnTo>
                  <a:lnTo>
                    <a:pt x="47625" y="81026"/>
                  </a:lnTo>
                  <a:lnTo>
                    <a:pt x="47510" y="76187"/>
                  </a:lnTo>
                  <a:lnTo>
                    <a:pt x="46609" y="77470"/>
                  </a:lnTo>
                  <a:lnTo>
                    <a:pt x="48475" y="87972"/>
                  </a:lnTo>
                  <a:lnTo>
                    <a:pt x="49542" y="91262"/>
                  </a:lnTo>
                  <a:lnTo>
                    <a:pt x="51054" y="94361"/>
                  </a:lnTo>
                  <a:lnTo>
                    <a:pt x="51943" y="96901"/>
                  </a:lnTo>
                  <a:lnTo>
                    <a:pt x="50546" y="103251"/>
                  </a:lnTo>
                  <a:lnTo>
                    <a:pt x="51943" y="104394"/>
                  </a:lnTo>
                  <a:lnTo>
                    <a:pt x="52222" y="99618"/>
                  </a:lnTo>
                  <a:close/>
                </a:path>
                <a:path w="67309" h="112395">
                  <a:moveTo>
                    <a:pt x="53568" y="28663"/>
                  </a:moveTo>
                  <a:lnTo>
                    <a:pt x="50520" y="22682"/>
                  </a:lnTo>
                  <a:lnTo>
                    <a:pt x="45770" y="17106"/>
                  </a:lnTo>
                  <a:lnTo>
                    <a:pt x="40449" y="13258"/>
                  </a:lnTo>
                  <a:lnTo>
                    <a:pt x="39878" y="12827"/>
                  </a:lnTo>
                  <a:lnTo>
                    <a:pt x="40360" y="13233"/>
                  </a:lnTo>
                  <a:lnTo>
                    <a:pt x="38989" y="13462"/>
                  </a:lnTo>
                  <a:lnTo>
                    <a:pt x="37465" y="15240"/>
                  </a:lnTo>
                  <a:lnTo>
                    <a:pt x="35687" y="16510"/>
                  </a:lnTo>
                  <a:lnTo>
                    <a:pt x="34874" y="17716"/>
                  </a:lnTo>
                  <a:lnTo>
                    <a:pt x="33693" y="18288"/>
                  </a:lnTo>
                  <a:lnTo>
                    <a:pt x="36791" y="18288"/>
                  </a:lnTo>
                  <a:lnTo>
                    <a:pt x="37211" y="16002"/>
                  </a:lnTo>
                  <a:lnTo>
                    <a:pt x="40424" y="13284"/>
                  </a:lnTo>
                  <a:lnTo>
                    <a:pt x="45300" y="17322"/>
                  </a:lnTo>
                  <a:lnTo>
                    <a:pt x="49949" y="22720"/>
                  </a:lnTo>
                  <a:lnTo>
                    <a:pt x="53568" y="28663"/>
                  </a:lnTo>
                  <a:close/>
                </a:path>
                <a:path w="67309" h="112395">
                  <a:moveTo>
                    <a:pt x="56388" y="44069"/>
                  </a:moveTo>
                  <a:lnTo>
                    <a:pt x="54813" y="40170"/>
                  </a:lnTo>
                  <a:lnTo>
                    <a:pt x="52705" y="36195"/>
                  </a:lnTo>
                  <a:lnTo>
                    <a:pt x="52959" y="36195"/>
                  </a:lnTo>
                  <a:lnTo>
                    <a:pt x="52552" y="35928"/>
                  </a:lnTo>
                  <a:lnTo>
                    <a:pt x="52209" y="35585"/>
                  </a:lnTo>
                  <a:lnTo>
                    <a:pt x="51943" y="35179"/>
                  </a:lnTo>
                  <a:lnTo>
                    <a:pt x="50927" y="33274"/>
                  </a:lnTo>
                  <a:lnTo>
                    <a:pt x="48387" y="29210"/>
                  </a:lnTo>
                  <a:lnTo>
                    <a:pt x="49352" y="27381"/>
                  </a:lnTo>
                  <a:lnTo>
                    <a:pt x="47879" y="27305"/>
                  </a:lnTo>
                  <a:lnTo>
                    <a:pt x="47548" y="27381"/>
                  </a:lnTo>
                  <a:lnTo>
                    <a:pt x="47193" y="27381"/>
                  </a:lnTo>
                  <a:lnTo>
                    <a:pt x="46863" y="27305"/>
                  </a:lnTo>
                  <a:lnTo>
                    <a:pt x="45516" y="25400"/>
                  </a:lnTo>
                  <a:lnTo>
                    <a:pt x="45110" y="24815"/>
                  </a:lnTo>
                  <a:lnTo>
                    <a:pt x="43014" y="22593"/>
                  </a:lnTo>
                  <a:lnTo>
                    <a:pt x="40640" y="20701"/>
                  </a:lnTo>
                  <a:lnTo>
                    <a:pt x="40513" y="19939"/>
                  </a:lnTo>
                  <a:lnTo>
                    <a:pt x="39497" y="19939"/>
                  </a:lnTo>
                  <a:lnTo>
                    <a:pt x="38735" y="19304"/>
                  </a:lnTo>
                  <a:lnTo>
                    <a:pt x="38125" y="18796"/>
                  </a:lnTo>
                  <a:lnTo>
                    <a:pt x="37973" y="18669"/>
                  </a:lnTo>
                  <a:lnTo>
                    <a:pt x="36703" y="18796"/>
                  </a:lnTo>
                  <a:lnTo>
                    <a:pt x="36766" y="18402"/>
                  </a:lnTo>
                  <a:lnTo>
                    <a:pt x="33464" y="18402"/>
                  </a:lnTo>
                  <a:lnTo>
                    <a:pt x="32321" y="18402"/>
                  </a:lnTo>
                  <a:lnTo>
                    <a:pt x="32740" y="18846"/>
                  </a:lnTo>
                  <a:lnTo>
                    <a:pt x="32854" y="19558"/>
                  </a:lnTo>
                  <a:lnTo>
                    <a:pt x="33147" y="20320"/>
                  </a:lnTo>
                  <a:lnTo>
                    <a:pt x="33197" y="21717"/>
                  </a:lnTo>
                  <a:lnTo>
                    <a:pt x="32766" y="22860"/>
                  </a:lnTo>
                  <a:lnTo>
                    <a:pt x="32004" y="24511"/>
                  </a:lnTo>
                  <a:lnTo>
                    <a:pt x="29337" y="23749"/>
                  </a:lnTo>
                  <a:lnTo>
                    <a:pt x="30810" y="25247"/>
                  </a:lnTo>
                  <a:lnTo>
                    <a:pt x="31826" y="27152"/>
                  </a:lnTo>
                  <a:lnTo>
                    <a:pt x="32296" y="29464"/>
                  </a:lnTo>
                  <a:lnTo>
                    <a:pt x="32473" y="30556"/>
                  </a:lnTo>
                  <a:lnTo>
                    <a:pt x="31800" y="31877"/>
                  </a:lnTo>
                  <a:lnTo>
                    <a:pt x="31559" y="32004"/>
                  </a:lnTo>
                  <a:lnTo>
                    <a:pt x="31750" y="32004"/>
                  </a:lnTo>
                  <a:lnTo>
                    <a:pt x="34036" y="29464"/>
                  </a:lnTo>
                  <a:lnTo>
                    <a:pt x="33655" y="28067"/>
                  </a:lnTo>
                  <a:lnTo>
                    <a:pt x="34417" y="28067"/>
                  </a:lnTo>
                  <a:lnTo>
                    <a:pt x="36449" y="29464"/>
                  </a:lnTo>
                  <a:lnTo>
                    <a:pt x="45173" y="40030"/>
                  </a:lnTo>
                  <a:lnTo>
                    <a:pt x="48069" y="44272"/>
                  </a:lnTo>
                  <a:lnTo>
                    <a:pt x="50546" y="48768"/>
                  </a:lnTo>
                  <a:lnTo>
                    <a:pt x="48082" y="43942"/>
                  </a:lnTo>
                  <a:lnTo>
                    <a:pt x="45339" y="39370"/>
                  </a:lnTo>
                  <a:lnTo>
                    <a:pt x="38989" y="30353"/>
                  </a:lnTo>
                  <a:lnTo>
                    <a:pt x="36042" y="28067"/>
                  </a:lnTo>
                  <a:lnTo>
                    <a:pt x="34417" y="26797"/>
                  </a:lnTo>
                  <a:lnTo>
                    <a:pt x="34328" y="25247"/>
                  </a:lnTo>
                  <a:lnTo>
                    <a:pt x="34239" y="24511"/>
                  </a:lnTo>
                  <a:lnTo>
                    <a:pt x="34366" y="21602"/>
                  </a:lnTo>
                  <a:lnTo>
                    <a:pt x="35052" y="19558"/>
                  </a:lnTo>
                  <a:lnTo>
                    <a:pt x="35814" y="19304"/>
                  </a:lnTo>
                  <a:lnTo>
                    <a:pt x="36322" y="20320"/>
                  </a:lnTo>
                  <a:lnTo>
                    <a:pt x="42037" y="26162"/>
                  </a:lnTo>
                  <a:lnTo>
                    <a:pt x="46164" y="31000"/>
                  </a:lnTo>
                  <a:lnTo>
                    <a:pt x="49377" y="36334"/>
                  </a:lnTo>
                  <a:lnTo>
                    <a:pt x="48475" y="34620"/>
                  </a:lnTo>
                  <a:lnTo>
                    <a:pt x="46748" y="31877"/>
                  </a:lnTo>
                  <a:lnTo>
                    <a:pt x="45199" y="29006"/>
                  </a:lnTo>
                  <a:lnTo>
                    <a:pt x="43865" y="26162"/>
                  </a:lnTo>
                  <a:lnTo>
                    <a:pt x="43865" y="25908"/>
                  </a:lnTo>
                  <a:lnTo>
                    <a:pt x="44069" y="25400"/>
                  </a:lnTo>
                  <a:lnTo>
                    <a:pt x="44958" y="26035"/>
                  </a:lnTo>
                  <a:lnTo>
                    <a:pt x="49022" y="31369"/>
                  </a:lnTo>
                  <a:lnTo>
                    <a:pt x="51828" y="35382"/>
                  </a:lnTo>
                  <a:lnTo>
                    <a:pt x="54356" y="39751"/>
                  </a:lnTo>
                  <a:lnTo>
                    <a:pt x="56388" y="44069"/>
                  </a:lnTo>
                  <a:close/>
                </a:path>
                <a:path w="67309" h="112395">
                  <a:moveTo>
                    <a:pt x="57899" y="93726"/>
                  </a:moveTo>
                  <a:lnTo>
                    <a:pt x="57277" y="87376"/>
                  </a:lnTo>
                  <a:lnTo>
                    <a:pt x="56642" y="82677"/>
                  </a:lnTo>
                  <a:lnTo>
                    <a:pt x="56642" y="68199"/>
                  </a:lnTo>
                  <a:lnTo>
                    <a:pt x="52019" y="56502"/>
                  </a:lnTo>
                  <a:lnTo>
                    <a:pt x="52044" y="54737"/>
                  </a:lnTo>
                  <a:lnTo>
                    <a:pt x="52057" y="53467"/>
                  </a:lnTo>
                  <a:lnTo>
                    <a:pt x="52070" y="53086"/>
                  </a:lnTo>
                  <a:lnTo>
                    <a:pt x="51689" y="52832"/>
                  </a:lnTo>
                  <a:lnTo>
                    <a:pt x="50800" y="53467"/>
                  </a:lnTo>
                  <a:lnTo>
                    <a:pt x="48768" y="52197"/>
                  </a:lnTo>
                  <a:lnTo>
                    <a:pt x="47536" y="51346"/>
                  </a:lnTo>
                  <a:lnTo>
                    <a:pt x="46418" y="50317"/>
                  </a:lnTo>
                  <a:lnTo>
                    <a:pt x="45466" y="49149"/>
                  </a:lnTo>
                  <a:lnTo>
                    <a:pt x="45466" y="49530"/>
                  </a:lnTo>
                  <a:lnTo>
                    <a:pt x="46228" y="50850"/>
                  </a:lnTo>
                  <a:lnTo>
                    <a:pt x="47117" y="52082"/>
                  </a:lnTo>
                  <a:lnTo>
                    <a:pt x="48133" y="53213"/>
                  </a:lnTo>
                  <a:lnTo>
                    <a:pt x="49784" y="54991"/>
                  </a:lnTo>
                  <a:lnTo>
                    <a:pt x="50292" y="54737"/>
                  </a:lnTo>
                  <a:lnTo>
                    <a:pt x="51816" y="55245"/>
                  </a:lnTo>
                  <a:lnTo>
                    <a:pt x="51816" y="59944"/>
                  </a:lnTo>
                  <a:lnTo>
                    <a:pt x="52717" y="64300"/>
                  </a:lnTo>
                  <a:lnTo>
                    <a:pt x="54038" y="68541"/>
                  </a:lnTo>
                  <a:lnTo>
                    <a:pt x="55753" y="72644"/>
                  </a:lnTo>
                  <a:lnTo>
                    <a:pt x="56388" y="73914"/>
                  </a:lnTo>
                  <a:lnTo>
                    <a:pt x="56388" y="94107"/>
                  </a:lnTo>
                  <a:lnTo>
                    <a:pt x="55765" y="92354"/>
                  </a:lnTo>
                  <a:lnTo>
                    <a:pt x="54991" y="90652"/>
                  </a:lnTo>
                  <a:lnTo>
                    <a:pt x="54102" y="89027"/>
                  </a:lnTo>
                  <a:lnTo>
                    <a:pt x="53340" y="87376"/>
                  </a:lnTo>
                  <a:lnTo>
                    <a:pt x="53213" y="76708"/>
                  </a:lnTo>
                  <a:lnTo>
                    <a:pt x="51689" y="70612"/>
                  </a:lnTo>
                  <a:lnTo>
                    <a:pt x="51219" y="70358"/>
                  </a:lnTo>
                  <a:lnTo>
                    <a:pt x="53213" y="78994"/>
                  </a:lnTo>
                  <a:lnTo>
                    <a:pt x="53213" y="87757"/>
                  </a:lnTo>
                  <a:lnTo>
                    <a:pt x="53975" y="89789"/>
                  </a:lnTo>
                  <a:lnTo>
                    <a:pt x="54546" y="91059"/>
                  </a:lnTo>
                  <a:lnTo>
                    <a:pt x="55003" y="92379"/>
                  </a:lnTo>
                  <a:lnTo>
                    <a:pt x="55372" y="93726"/>
                  </a:lnTo>
                  <a:lnTo>
                    <a:pt x="56261" y="96393"/>
                  </a:lnTo>
                  <a:lnTo>
                    <a:pt x="54737" y="108077"/>
                  </a:lnTo>
                  <a:lnTo>
                    <a:pt x="56261" y="108077"/>
                  </a:lnTo>
                  <a:lnTo>
                    <a:pt x="57619" y="101269"/>
                  </a:lnTo>
                  <a:lnTo>
                    <a:pt x="57886" y="95631"/>
                  </a:lnTo>
                  <a:lnTo>
                    <a:pt x="57899" y="93726"/>
                  </a:lnTo>
                  <a:close/>
                </a:path>
                <a:path w="67309" h="112395">
                  <a:moveTo>
                    <a:pt x="58216" y="36804"/>
                  </a:moveTo>
                  <a:lnTo>
                    <a:pt x="57912" y="35560"/>
                  </a:lnTo>
                  <a:lnTo>
                    <a:pt x="53568" y="28663"/>
                  </a:lnTo>
                  <a:lnTo>
                    <a:pt x="53848" y="29210"/>
                  </a:lnTo>
                  <a:lnTo>
                    <a:pt x="58216" y="36804"/>
                  </a:lnTo>
                  <a:close/>
                </a:path>
                <a:path w="67309" h="112395">
                  <a:moveTo>
                    <a:pt x="59182" y="71501"/>
                  </a:moveTo>
                  <a:lnTo>
                    <a:pt x="58686" y="70167"/>
                  </a:lnTo>
                  <a:lnTo>
                    <a:pt x="57810" y="69011"/>
                  </a:lnTo>
                  <a:lnTo>
                    <a:pt x="56642" y="68199"/>
                  </a:lnTo>
                  <a:lnTo>
                    <a:pt x="57518" y="69494"/>
                  </a:lnTo>
                  <a:lnTo>
                    <a:pt x="58280" y="70878"/>
                  </a:lnTo>
                  <a:lnTo>
                    <a:pt x="58928" y="72263"/>
                  </a:lnTo>
                  <a:lnTo>
                    <a:pt x="59182" y="72682"/>
                  </a:lnTo>
                  <a:lnTo>
                    <a:pt x="59182" y="71501"/>
                  </a:lnTo>
                  <a:close/>
                </a:path>
                <a:path w="67309" h="112395">
                  <a:moveTo>
                    <a:pt x="59690" y="73533"/>
                  </a:moveTo>
                  <a:lnTo>
                    <a:pt x="59182" y="72682"/>
                  </a:lnTo>
                  <a:lnTo>
                    <a:pt x="59182" y="89154"/>
                  </a:lnTo>
                  <a:lnTo>
                    <a:pt x="59690" y="90678"/>
                  </a:lnTo>
                  <a:lnTo>
                    <a:pt x="59690" y="73533"/>
                  </a:lnTo>
                  <a:close/>
                </a:path>
                <a:path w="67309" h="112395">
                  <a:moveTo>
                    <a:pt x="62217" y="64973"/>
                  </a:moveTo>
                  <a:lnTo>
                    <a:pt x="61849" y="64973"/>
                  </a:lnTo>
                  <a:lnTo>
                    <a:pt x="61468" y="64973"/>
                  </a:lnTo>
                  <a:lnTo>
                    <a:pt x="61302" y="64973"/>
                  </a:lnTo>
                  <a:lnTo>
                    <a:pt x="62103" y="65659"/>
                  </a:lnTo>
                  <a:lnTo>
                    <a:pt x="62217" y="64973"/>
                  </a:lnTo>
                  <a:close/>
                </a:path>
                <a:path w="67309" h="112395">
                  <a:moveTo>
                    <a:pt x="62230" y="64897"/>
                  </a:moveTo>
                  <a:lnTo>
                    <a:pt x="62039" y="64935"/>
                  </a:lnTo>
                  <a:lnTo>
                    <a:pt x="62217" y="64935"/>
                  </a:lnTo>
                  <a:close/>
                </a:path>
                <a:path w="67309" h="112395">
                  <a:moveTo>
                    <a:pt x="63119" y="91922"/>
                  </a:moveTo>
                  <a:lnTo>
                    <a:pt x="62953" y="93484"/>
                  </a:lnTo>
                  <a:lnTo>
                    <a:pt x="61976" y="98679"/>
                  </a:lnTo>
                  <a:lnTo>
                    <a:pt x="61785" y="95250"/>
                  </a:lnTo>
                  <a:lnTo>
                    <a:pt x="61582" y="91440"/>
                  </a:lnTo>
                  <a:lnTo>
                    <a:pt x="61595" y="82931"/>
                  </a:lnTo>
                  <a:lnTo>
                    <a:pt x="61976" y="75946"/>
                  </a:lnTo>
                  <a:lnTo>
                    <a:pt x="61912" y="71501"/>
                  </a:lnTo>
                  <a:lnTo>
                    <a:pt x="61493" y="68491"/>
                  </a:lnTo>
                  <a:lnTo>
                    <a:pt x="60452" y="64897"/>
                  </a:lnTo>
                  <a:lnTo>
                    <a:pt x="61087" y="64897"/>
                  </a:lnTo>
                  <a:lnTo>
                    <a:pt x="61252" y="64935"/>
                  </a:lnTo>
                  <a:lnTo>
                    <a:pt x="60325" y="64135"/>
                  </a:lnTo>
                  <a:lnTo>
                    <a:pt x="59994" y="63169"/>
                  </a:lnTo>
                  <a:lnTo>
                    <a:pt x="59563" y="62230"/>
                  </a:lnTo>
                  <a:lnTo>
                    <a:pt x="59055" y="61341"/>
                  </a:lnTo>
                  <a:lnTo>
                    <a:pt x="60693" y="66001"/>
                  </a:lnTo>
                  <a:lnTo>
                    <a:pt x="61582" y="70853"/>
                  </a:lnTo>
                  <a:lnTo>
                    <a:pt x="60198" y="91440"/>
                  </a:lnTo>
                  <a:lnTo>
                    <a:pt x="61214" y="95250"/>
                  </a:lnTo>
                  <a:lnTo>
                    <a:pt x="59690" y="90678"/>
                  </a:lnTo>
                  <a:lnTo>
                    <a:pt x="59690" y="92202"/>
                  </a:lnTo>
                  <a:lnTo>
                    <a:pt x="60274" y="95046"/>
                  </a:lnTo>
                  <a:lnTo>
                    <a:pt x="60655" y="97929"/>
                  </a:lnTo>
                  <a:lnTo>
                    <a:pt x="60833" y="100838"/>
                  </a:lnTo>
                  <a:lnTo>
                    <a:pt x="60655" y="103733"/>
                  </a:lnTo>
                  <a:lnTo>
                    <a:pt x="60325" y="106616"/>
                  </a:lnTo>
                  <a:lnTo>
                    <a:pt x="59817" y="109474"/>
                  </a:lnTo>
                  <a:lnTo>
                    <a:pt x="59817" y="110490"/>
                  </a:lnTo>
                  <a:lnTo>
                    <a:pt x="60071" y="112395"/>
                  </a:lnTo>
                  <a:lnTo>
                    <a:pt x="61595" y="112141"/>
                  </a:lnTo>
                  <a:lnTo>
                    <a:pt x="61595" y="108331"/>
                  </a:lnTo>
                  <a:lnTo>
                    <a:pt x="61785" y="107454"/>
                  </a:lnTo>
                  <a:lnTo>
                    <a:pt x="62090" y="106603"/>
                  </a:lnTo>
                  <a:lnTo>
                    <a:pt x="62484" y="105791"/>
                  </a:lnTo>
                  <a:lnTo>
                    <a:pt x="63080" y="103733"/>
                  </a:lnTo>
                  <a:lnTo>
                    <a:pt x="63119" y="98679"/>
                  </a:lnTo>
                  <a:lnTo>
                    <a:pt x="63119" y="91922"/>
                  </a:lnTo>
                  <a:close/>
                </a:path>
                <a:path w="67309" h="112395">
                  <a:moveTo>
                    <a:pt x="63538" y="86944"/>
                  </a:moveTo>
                  <a:lnTo>
                    <a:pt x="63207" y="89154"/>
                  </a:lnTo>
                  <a:lnTo>
                    <a:pt x="63119" y="91922"/>
                  </a:lnTo>
                  <a:lnTo>
                    <a:pt x="63512" y="88214"/>
                  </a:lnTo>
                  <a:lnTo>
                    <a:pt x="63538" y="86944"/>
                  </a:lnTo>
                  <a:close/>
                </a:path>
                <a:path w="67309" h="112395">
                  <a:moveTo>
                    <a:pt x="66802" y="53467"/>
                  </a:moveTo>
                  <a:lnTo>
                    <a:pt x="65595" y="53187"/>
                  </a:lnTo>
                  <a:lnTo>
                    <a:pt x="65151" y="53086"/>
                  </a:lnTo>
                  <a:lnTo>
                    <a:pt x="61595" y="49022"/>
                  </a:lnTo>
                  <a:lnTo>
                    <a:pt x="60071" y="40005"/>
                  </a:lnTo>
                  <a:lnTo>
                    <a:pt x="58216" y="36804"/>
                  </a:lnTo>
                  <a:lnTo>
                    <a:pt x="61468" y="49657"/>
                  </a:lnTo>
                  <a:lnTo>
                    <a:pt x="65519" y="53721"/>
                  </a:lnTo>
                  <a:lnTo>
                    <a:pt x="65405" y="54610"/>
                  </a:lnTo>
                  <a:lnTo>
                    <a:pt x="63627" y="54610"/>
                  </a:lnTo>
                  <a:lnTo>
                    <a:pt x="63525" y="54991"/>
                  </a:lnTo>
                  <a:lnTo>
                    <a:pt x="61480" y="54889"/>
                  </a:lnTo>
                  <a:lnTo>
                    <a:pt x="53213" y="50673"/>
                  </a:lnTo>
                  <a:lnTo>
                    <a:pt x="53213" y="50546"/>
                  </a:lnTo>
                  <a:lnTo>
                    <a:pt x="53086" y="50927"/>
                  </a:lnTo>
                  <a:lnTo>
                    <a:pt x="54356" y="52959"/>
                  </a:lnTo>
                  <a:lnTo>
                    <a:pt x="59182" y="56261"/>
                  </a:lnTo>
                  <a:lnTo>
                    <a:pt x="61976" y="55626"/>
                  </a:lnTo>
                  <a:lnTo>
                    <a:pt x="62865" y="56261"/>
                  </a:lnTo>
                  <a:lnTo>
                    <a:pt x="64617" y="60261"/>
                  </a:lnTo>
                  <a:lnTo>
                    <a:pt x="65379" y="64096"/>
                  </a:lnTo>
                  <a:lnTo>
                    <a:pt x="65468" y="64897"/>
                  </a:lnTo>
                  <a:lnTo>
                    <a:pt x="65354" y="73672"/>
                  </a:lnTo>
                  <a:lnTo>
                    <a:pt x="64757" y="78359"/>
                  </a:lnTo>
                  <a:lnTo>
                    <a:pt x="63627" y="82931"/>
                  </a:lnTo>
                  <a:lnTo>
                    <a:pt x="63538" y="86944"/>
                  </a:lnTo>
                  <a:lnTo>
                    <a:pt x="64135" y="82931"/>
                  </a:lnTo>
                  <a:lnTo>
                    <a:pt x="65341" y="78320"/>
                  </a:lnTo>
                  <a:lnTo>
                    <a:pt x="65963" y="73672"/>
                  </a:lnTo>
                  <a:lnTo>
                    <a:pt x="66065" y="68199"/>
                  </a:lnTo>
                  <a:lnTo>
                    <a:pt x="66281" y="64096"/>
                  </a:lnTo>
                  <a:lnTo>
                    <a:pt x="65455" y="59372"/>
                  </a:lnTo>
                  <a:lnTo>
                    <a:pt x="63881" y="55626"/>
                  </a:lnTo>
                  <a:lnTo>
                    <a:pt x="65659" y="55626"/>
                  </a:lnTo>
                  <a:lnTo>
                    <a:pt x="66230" y="55384"/>
                  </a:lnTo>
                  <a:lnTo>
                    <a:pt x="66624" y="54851"/>
                  </a:lnTo>
                  <a:lnTo>
                    <a:pt x="66675" y="54229"/>
                  </a:lnTo>
                  <a:lnTo>
                    <a:pt x="66802" y="53467"/>
                  </a:lnTo>
                  <a:close/>
                </a:path>
              </a:pathLst>
            </a:custGeom>
            <a:solidFill>
              <a:srgbClr val="252525"/>
            </a:solidFill>
          </p:spPr>
          <p:txBody>
            <a:bodyPr wrap="square" lIns="0" tIns="0" rIns="0" bIns="0" rtlCol="0"/>
            <a:lstStyle/>
            <a:p>
              <a:endParaRPr dirty="0"/>
            </a:p>
          </p:txBody>
        </p:sp>
        <p:sp>
          <p:nvSpPr>
            <p:cNvPr id="213" name="object 213"/>
            <p:cNvSpPr/>
            <p:nvPr/>
          </p:nvSpPr>
          <p:spPr>
            <a:xfrm>
              <a:off x="7928686" y="4419244"/>
              <a:ext cx="19050" cy="21590"/>
            </a:xfrm>
            <a:custGeom>
              <a:avLst/>
              <a:gdLst/>
              <a:ahLst/>
              <a:cxnLst/>
              <a:rect l="l" t="t" r="r" b="b"/>
              <a:pathLst>
                <a:path w="19050" h="21589">
                  <a:moveTo>
                    <a:pt x="8559" y="749"/>
                  </a:moveTo>
                  <a:lnTo>
                    <a:pt x="8382" y="0"/>
                  </a:lnTo>
                  <a:lnTo>
                    <a:pt x="6858" y="0"/>
                  </a:lnTo>
                  <a:lnTo>
                    <a:pt x="4508" y="266"/>
                  </a:lnTo>
                  <a:lnTo>
                    <a:pt x="2209" y="812"/>
                  </a:lnTo>
                  <a:lnTo>
                    <a:pt x="0" y="1651"/>
                  </a:lnTo>
                  <a:lnTo>
                    <a:pt x="1587" y="1231"/>
                  </a:lnTo>
                  <a:lnTo>
                    <a:pt x="3200" y="939"/>
                  </a:lnTo>
                  <a:lnTo>
                    <a:pt x="4914" y="749"/>
                  </a:lnTo>
                  <a:lnTo>
                    <a:pt x="6096" y="647"/>
                  </a:lnTo>
                  <a:lnTo>
                    <a:pt x="7366" y="647"/>
                  </a:lnTo>
                  <a:lnTo>
                    <a:pt x="8559" y="749"/>
                  </a:lnTo>
                  <a:close/>
                </a:path>
                <a:path w="19050" h="21589">
                  <a:moveTo>
                    <a:pt x="13512" y="2794"/>
                  </a:moveTo>
                  <a:lnTo>
                    <a:pt x="13347" y="2413"/>
                  </a:lnTo>
                  <a:lnTo>
                    <a:pt x="12077" y="2413"/>
                  </a:lnTo>
                  <a:lnTo>
                    <a:pt x="11049" y="2247"/>
                  </a:lnTo>
                  <a:lnTo>
                    <a:pt x="10185" y="2108"/>
                  </a:lnTo>
                  <a:lnTo>
                    <a:pt x="8255" y="2108"/>
                  </a:lnTo>
                  <a:lnTo>
                    <a:pt x="6362" y="2413"/>
                  </a:lnTo>
                  <a:lnTo>
                    <a:pt x="7835" y="2247"/>
                  </a:lnTo>
                  <a:lnTo>
                    <a:pt x="9334" y="2247"/>
                  </a:lnTo>
                  <a:lnTo>
                    <a:pt x="10807" y="2413"/>
                  </a:lnTo>
                  <a:lnTo>
                    <a:pt x="13512" y="2794"/>
                  </a:lnTo>
                  <a:close/>
                </a:path>
                <a:path w="19050" h="21589">
                  <a:moveTo>
                    <a:pt x="14363" y="2921"/>
                  </a:moveTo>
                  <a:lnTo>
                    <a:pt x="13512" y="2794"/>
                  </a:lnTo>
                  <a:lnTo>
                    <a:pt x="14363" y="4699"/>
                  </a:lnTo>
                  <a:lnTo>
                    <a:pt x="14363" y="2921"/>
                  </a:lnTo>
                  <a:close/>
                </a:path>
                <a:path w="19050" h="21589">
                  <a:moveTo>
                    <a:pt x="16078" y="7620"/>
                  </a:moveTo>
                  <a:lnTo>
                    <a:pt x="15455" y="6692"/>
                  </a:lnTo>
                  <a:lnTo>
                    <a:pt x="14490" y="6350"/>
                  </a:lnTo>
                  <a:lnTo>
                    <a:pt x="13385" y="5918"/>
                  </a:lnTo>
                  <a:lnTo>
                    <a:pt x="12166" y="5918"/>
                  </a:lnTo>
                  <a:lnTo>
                    <a:pt x="11061" y="6350"/>
                  </a:lnTo>
                  <a:lnTo>
                    <a:pt x="11988" y="6223"/>
                  </a:lnTo>
                  <a:lnTo>
                    <a:pt x="12928" y="6223"/>
                  </a:lnTo>
                  <a:lnTo>
                    <a:pt x="13855" y="6350"/>
                  </a:lnTo>
                  <a:lnTo>
                    <a:pt x="14770" y="6502"/>
                  </a:lnTo>
                  <a:lnTo>
                    <a:pt x="15570" y="7061"/>
                  </a:lnTo>
                  <a:lnTo>
                    <a:pt x="16014" y="7874"/>
                  </a:lnTo>
                  <a:lnTo>
                    <a:pt x="16014" y="8636"/>
                  </a:lnTo>
                  <a:lnTo>
                    <a:pt x="16078" y="7620"/>
                  </a:lnTo>
                  <a:close/>
                </a:path>
                <a:path w="19050" h="21589">
                  <a:moveTo>
                    <a:pt x="16637" y="13004"/>
                  </a:moveTo>
                  <a:lnTo>
                    <a:pt x="16014" y="12700"/>
                  </a:lnTo>
                  <a:lnTo>
                    <a:pt x="15862" y="12547"/>
                  </a:lnTo>
                  <a:lnTo>
                    <a:pt x="14744" y="11430"/>
                  </a:lnTo>
                  <a:lnTo>
                    <a:pt x="12966" y="12700"/>
                  </a:lnTo>
                  <a:lnTo>
                    <a:pt x="13716" y="12547"/>
                  </a:lnTo>
                  <a:lnTo>
                    <a:pt x="14503" y="12547"/>
                  </a:lnTo>
                  <a:lnTo>
                    <a:pt x="16637" y="13004"/>
                  </a:lnTo>
                  <a:close/>
                </a:path>
                <a:path w="19050" h="21589">
                  <a:moveTo>
                    <a:pt x="17538" y="13208"/>
                  </a:moveTo>
                  <a:lnTo>
                    <a:pt x="16637" y="13004"/>
                  </a:lnTo>
                  <a:lnTo>
                    <a:pt x="16852" y="13119"/>
                  </a:lnTo>
                  <a:lnTo>
                    <a:pt x="17424" y="13931"/>
                  </a:lnTo>
                  <a:lnTo>
                    <a:pt x="17538" y="14859"/>
                  </a:lnTo>
                  <a:lnTo>
                    <a:pt x="17538" y="13208"/>
                  </a:lnTo>
                  <a:close/>
                </a:path>
                <a:path w="19050" h="21589">
                  <a:moveTo>
                    <a:pt x="18427" y="21209"/>
                  </a:moveTo>
                  <a:lnTo>
                    <a:pt x="18173" y="20332"/>
                  </a:lnTo>
                  <a:lnTo>
                    <a:pt x="17691" y="19545"/>
                  </a:lnTo>
                  <a:lnTo>
                    <a:pt x="17030" y="18923"/>
                  </a:lnTo>
                  <a:lnTo>
                    <a:pt x="16141" y="18288"/>
                  </a:lnTo>
                  <a:lnTo>
                    <a:pt x="13982" y="18288"/>
                  </a:lnTo>
                  <a:lnTo>
                    <a:pt x="14960" y="18503"/>
                  </a:lnTo>
                  <a:lnTo>
                    <a:pt x="15862" y="18935"/>
                  </a:lnTo>
                  <a:lnTo>
                    <a:pt x="16649" y="19558"/>
                  </a:lnTo>
                  <a:lnTo>
                    <a:pt x="17373" y="19951"/>
                  </a:lnTo>
                  <a:lnTo>
                    <a:pt x="17983" y="20523"/>
                  </a:lnTo>
                  <a:lnTo>
                    <a:pt x="18427" y="21209"/>
                  </a:lnTo>
                  <a:close/>
                </a:path>
              </a:pathLst>
            </a:custGeom>
            <a:solidFill>
              <a:srgbClr val="C8A369"/>
            </a:solidFill>
          </p:spPr>
          <p:txBody>
            <a:bodyPr wrap="square" lIns="0" tIns="0" rIns="0" bIns="0" rtlCol="0"/>
            <a:lstStyle/>
            <a:p>
              <a:endParaRPr dirty="0"/>
            </a:p>
          </p:txBody>
        </p:sp>
        <p:sp>
          <p:nvSpPr>
            <p:cNvPr id="214" name="object 214"/>
            <p:cNvSpPr/>
            <p:nvPr/>
          </p:nvSpPr>
          <p:spPr>
            <a:xfrm>
              <a:off x="7916888" y="4508390"/>
              <a:ext cx="8890" cy="8890"/>
            </a:xfrm>
            <a:custGeom>
              <a:avLst/>
              <a:gdLst/>
              <a:ahLst/>
              <a:cxnLst/>
              <a:rect l="l" t="t" r="r" b="b"/>
              <a:pathLst>
                <a:path w="8890" h="8889">
                  <a:moveTo>
                    <a:pt x="2413" y="0"/>
                  </a:moveTo>
                  <a:lnTo>
                    <a:pt x="0" y="5715"/>
                  </a:lnTo>
                  <a:lnTo>
                    <a:pt x="1651" y="8890"/>
                  </a:lnTo>
                  <a:lnTo>
                    <a:pt x="6604" y="7874"/>
                  </a:lnTo>
                  <a:lnTo>
                    <a:pt x="8763" y="4953"/>
                  </a:lnTo>
                  <a:lnTo>
                    <a:pt x="7239" y="1778"/>
                  </a:lnTo>
                  <a:lnTo>
                    <a:pt x="5334" y="1778"/>
                  </a:lnTo>
                  <a:lnTo>
                    <a:pt x="4102" y="1803"/>
                  </a:lnTo>
                  <a:lnTo>
                    <a:pt x="2959" y="1104"/>
                  </a:lnTo>
                  <a:lnTo>
                    <a:pt x="2413" y="0"/>
                  </a:lnTo>
                  <a:close/>
                </a:path>
              </a:pathLst>
            </a:custGeom>
            <a:solidFill>
              <a:srgbClr val="EEC747"/>
            </a:solidFill>
          </p:spPr>
          <p:txBody>
            <a:bodyPr wrap="square" lIns="0" tIns="0" rIns="0" bIns="0" rtlCol="0"/>
            <a:lstStyle/>
            <a:p>
              <a:endParaRPr dirty="0"/>
            </a:p>
          </p:txBody>
        </p:sp>
        <p:sp>
          <p:nvSpPr>
            <p:cNvPr id="215" name="object 215"/>
            <p:cNvSpPr/>
            <p:nvPr/>
          </p:nvSpPr>
          <p:spPr>
            <a:xfrm>
              <a:off x="7917650" y="4508390"/>
              <a:ext cx="9525" cy="9525"/>
            </a:xfrm>
            <a:custGeom>
              <a:avLst/>
              <a:gdLst/>
              <a:ahLst/>
              <a:cxnLst/>
              <a:rect l="l" t="t" r="r" b="b"/>
              <a:pathLst>
                <a:path w="9525" h="9525">
                  <a:moveTo>
                    <a:pt x="231" y="5472"/>
                  </a:moveTo>
                  <a:lnTo>
                    <a:pt x="0" y="5969"/>
                  </a:lnTo>
                  <a:lnTo>
                    <a:pt x="1777" y="9271"/>
                  </a:lnTo>
                  <a:lnTo>
                    <a:pt x="4952" y="8636"/>
                  </a:lnTo>
                  <a:lnTo>
                    <a:pt x="1650" y="8636"/>
                  </a:lnTo>
                  <a:lnTo>
                    <a:pt x="126" y="5715"/>
                  </a:lnTo>
                  <a:lnTo>
                    <a:pt x="231" y="5472"/>
                  </a:lnTo>
                  <a:close/>
                </a:path>
                <a:path w="9525" h="9525">
                  <a:moveTo>
                    <a:pt x="6349" y="2540"/>
                  </a:moveTo>
                  <a:lnTo>
                    <a:pt x="6984" y="3302"/>
                  </a:lnTo>
                  <a:lnTo>
                    <a:pt x="7175" y="3721"/>
                  </a:lnTo>
                  <a:lnTo>
                    <a:pt x="7429" y="4102"/>
                  </a:lnTo>
                  <a:lnTo>
                    <a:pt x="7746" y="4445"/>
                  </a:lnTo>
                  <a:lnTo>
                    <a:pt x="5587" y="7238"/>
                  </a:lnTo>
                  <a:lnTo>
                    <a:pt x="1650" y="8636"/>
                  </a:lnTo>
                  <a:lnTo>
                    <a:pt x="4952" y="8636"/>
                  </a:lnTo>
                  <a:lnTo>
                    <a:pt x="6857" y="8255"/>
                  </a:lnTo>
                  <a:lnTo>
                    <a:pt x="9143" y="5207"/>
                  </a:lnTo>
                  <a:lnTo>
                    <a:pt x="7238" y="3556"/>
                  </a:lnTo>
                  <a:lnTo>
                    <a:pt x="6603" y="2794"/>
                  </a:lnTo>
                  <a:lnTo>
                    <a:pt x="6349" y="2540"/>
                  </a:lnTo>
                  <a:close/>
                </a:path>
                <a:path w="9525" h="9525">
                  <a:moveTo>
                    <a:pt x="2233" y="836"/>
                  </a:moveTo>
                  <a:lnTo>
                    <a:pt x="231" y="5472"/>
                  </a:lnTo>
                  <a:lnTo>
                    <a:pt x="1777" y="2159"/>
                  </a:lnTo>
                  <a:lnTo>
                    <a:pt x="2158" y="1143"/>
                  </a:lnTo>
                  <a:lnTo>
                    <a:pt x="2233" y="836"/>
                  </a:lnTo>
                  <a:close/>
                </a:path>
                <a:path w="9525" h="9525">
                  <a:moveTo>
                    <a:pt x="5714" y="1905"/>
                  </a:moveTo>
                  <a:lnTo>
                    <a:pt x="6349" y="2540"/>
                  </a:lnTo>
                  <a:lnTo>
                    <a:pt x="5714" y="1905"/>
                  </a:lnTo>
                  <a:close/>
                </a:path>
                <a:path w="9525" h="9525">
                  <a:moveTo>
                    <a:pt x="3107" y="1711"/>
                  </a:moveTo>
                  <a:lnTo>
                    <a:pt x="3911" y="2108"/>
                  </a:lnTo>
                  <a:lnTo>
                    <a:pt x="4926" y="1993"/>
                  </a:lnTo>
                  <a:lnTo>
                    <a:pt x="3835" y="1993"/>
                  </a:lnTo>
                  <a:lnTo>
                    <a:pt x="3107" y="1711"/>
                  </a:lnTo>
                  <a:close/>
                </a:path>
                <a:path w="9525" h="9525">
                  <a:moveTo>
                    <a:pt x="5587" y="1905"/>
                  </a:moveTo>
                  <a:lnTo>
                    <a:pt x="4576" y="1917"/>
                  </a:lnTo>
                  <a:lnTo>
                    <a:pt x="3835" y="1993"/>
                  </a:lnTo>
                  <a:lnTo>
                    <a:pt x="4926" y="1993"/>
                  </a:lnTo>
                  <a:lnTo>
                    <a:pt x="5603" y="1917"/>
                  </a:lnTo>
                  <a:close/>
                </a:path>
                <a:path w="9525" h="9525">
                  <a:moveTo>
                    <a:pt x="2439" y="394"/>
                  </a:moveTo>
                  <a:lnTo>
                    <a:pt x="2336" y="939"/>
                  </a:lnTo>
                  <a:lnTo>
                    <a:pt x="2984" y="1663"/>
                  </a:lnTo>
                  <a:lnTo>
                    <a:pt x="2666" y="1143"/>
                  </a:lnTo>
                  <a:lnTo>
                    <a:pt x="2666" y="508"/>
                  </a:lnTo>
                  <a:lnTo>
                    <a:pt x="2439" y="394"/>
                  </a:lnTo>
                  <a:close/>
                </a:path>
                <a:path w="9525" h="9525">
                  <a:moveTo>
                    <a:pt x="1650" y="0"/>
                  </a:moveTo>
                  <a:lnTo>
                    <a:pt x="1854" y="368"/>
                  </a:lnTo>
                  <a:lnTo>
                    <a:pt x="2108" y="711"/>
                  </a:lnTo>
                  <a:lnTo>
                    <a:pt x="2375" y="507"/>
                  </a:lnTo>
                  <a:lnTo>
                    <a:pt x="2387" y="368"/>
                  </a:lnTo>
                  <a:lnTo>
                    <a:pt x="1650" y="0"/>
                  </a:lnTo>
                  <a:close/>
                </a:path>
              </a:pathLst>
            </a:custGeom>
            <a:solidFill>
              <a:srgbClr val="907C35"/>
            </a:solidFill>
          </p:spPr>
          <p:txBody>
            <a:bodyPr wrap="square" lIns="0" tIns="0" rIns="0" bIns="0" rtlCol="0"/>
            <a:lstStyle/>
            <a:p>
              <a:endParaRPr dirty="0"/>
            </a:p>
          </p:txBody>
        </p:sp>
        <p:sp>
          <p:nvSpPr>
            <p:cNvPr id="216" name="object 216"/>
            <p:cNvSpPr/>
            <p:nvPr/>
          </p:nvSpPr>
          <p:spPr>
            <a:xfrm>
              <a:off x="7915491" y="4501151"/>
              <a:ext cx="3810" cy="8255"/>
            </a:xfrm>
            <a:custGeom>
              <a:avLst/>
              <a:gdLst/>
              <a:ahLst/>
              <a:cxnLst/>
              <a:rect l="l" t="t" r="r" b="b"/>
              <a:pathLst>
                <a:path w="3809" h="8254">
                  <a:moveTo>
                    <a:pt x="2151" y="6083"/>
                  </a:moveTo>
                  <a:lnTo>
                    <a:pt x="126" y="7874"/>
                  </a:lnTo>
                  <a:lnTo>
                    <a:pt x="2158" y="6096"/>
                  </a:lnTo>
                  <a:close/>
                </a:path>
                <a:path w="3809" h="8254">
                  <a:moveTo>
                    <a:pt x="1142" y="0"/>
                  </a:moveTo>
                  <a:lnTo>
                    <a:pt x="0" y="0"/>
                  </a:lnTo>
                  <a:lnTo>
                    <a:pt x="1101" y="1346"/>
                  </a:lnTo>
                  <a:lnTo>
                    <a:pt x="1142" y="2159"/>
                  </a:lnTo>
                  <a:lnTo>
                    <a:pt x="990" y="2870"/>
                  </a:lnTo>
                  <a:lnTo>
                    <a:pt x="990" y="3606"/>
                  </a:lnTo>
                  <a:lnTo>
                    <a:pt x="1142" y="4318"/>
                  </a:lnTo>
                  <a:lnTo>
                    <a:pt x="2151" y="6083"/>
                  </a:lnTo>
                  <a:lnTo>
                    <a:pt x="3428" y="4953"/>
                  </a:lnTo>
                  <a:lnTo>
                    <a:pt x="3809" y="4953"/>
                  </a:lnTo>
                  <a:lnTo>
                    <a:pt x="3441" y="3073"/>
                  </a:lnTo>
                  <a:lnTo>
                    <a:pt x="2514" y="1346"/>
                  </a:lnTo>
                  <a:lnTo>
                    <a:pt x="1142" y="0"/>
                  </a:lnTo>
                  <a:close/>
                </a:path>
              </a:pathLst>
            </a:custGeom>
            <a:solidFill>
              <a:srgbClr val="EEC747"/>
            </a:solidFill>
          </p:spPr>
          <p:txBody>
            <a:bodyPr wrap="square" lIns="0" tIns="0" rIns="0" bIns="0" rtlCol="0"/>
            <a:lstStyle/>
            <a:p>
              <a:endParaRPr dirty="0"/>
            </a:p>
          </p:txBody>
        </p:sp>
        <p:sp>
          <p:nvSpPr>
            <p:cNvPr id="217" name="object 217"/>
            <p:cNvSpPr/>
            <p:nvPr/>
          </p:nvSpPr>
          <p:spPr>
            <a:xfrm>
              <a:off x="7916253" y="4501024"/>
              <a:ext cx="3175" cy="6350"/>
            </a:xfrm>
            <a:custGeom>
              <a:avLst/>
              <a:gdLst/>
              <a:ahLst/>
              <a:cxnLst/>
              <a:rect l="l" t="t" r="r" b="b"/>
              <a:pathLst>
                <a:path w="3175" h="6350">
                  <a:moveTo>
                    <a:pt x="279" y="127"/>
                  </a:moveTo>
                  <a:lnTo>
                    <a:pt x="0" y="127"/>
                  </a:lnTo>
                  <a:lnTo>
                    <a:pt x="0" y="6223"/>
                  </a:lnTo>
                  <a:lnTo>
                    <a:pt x="282" y="5969"/>
                  </a:lnTo>
                  <a:lnTo>
                    <a:pt x="279" y="127"/>
                  </a:lnTo>
                  <a:close/>
                </a:path>
                <a:path w="3175" h="6350">
                  <a:moveTo>
                    <a:pt x="338" y="5918"/>
                  </a:moveTo>
                  <a:close/>
                </a:path>
                <a:path w="3175" h="6350">
                  <a:moveTo>
                    <a:pt x="883" y="5427"/>
                  </a:moveTo>
                  <a:lnTo>
                    <a:pt x="338" y="5918"/>
                  </a:lnTo>
                  <a:lnTo>
                    <a:pt x="571" y="5778"/>
                  </a:lnTo>
                  <a:lnTo>
                    <a:pt x="825" y="5524"/>
                  </a:lnTo>
                  <a:close/>
                </a:path>
                <a:path w="3175" h="6350">
                  <a:moveTo>
                    <a:pt x="1993" y="4337"/>
                  </a:moveTo>
                  <a:lnTo>
                    <a:pt x="1016" y="5207"/>
                  </a:lnTo>
                  <a:lnTo>
                    <a:pt x="883" y="5427"/>
                  </a:lnTo>
                  <a:lnTo>
                    <a:pt x="1270" y="5080"/>
                  </a:lnTo>
                  <a:lnTo>
                    <a:pt x="1993" y="4337"/>
                  </a:lnTo>
                  <a:close/>
                </a:path>
                <a:path w="3175" h="6350">
                  <a:moveTo>
                    <a:pt x="3082" y="4191"/>
                  </a:moveTo>
                  <a:lnTo>
                    <a:pt x="2159" y="4191"/>
                  </a:lnTo>
                  <a:lnTo>
                    <a:pt x="2032" y="4318"/>
                  </a:lnTo>
                  <a:lnTo>
                    <a:pt x="1905" y="4699"/>
                  </a:lnTo>
                  <a:lnTo>
                    <a:pt x="3048" y="5080"/>
                  </a:lnTo>
                  <a:lnTo>
                    <a:pt x="3082" y="4191"/>
                  </a:lnTo>
                  <a:close/>
                </a:path>
                <a:path w="3175" h="6350">
                  <a:moveTo>
                    <a:pt x="635" y="127"/>
                  </a:moveTo>
                  <a:lnTo>
                    <a:pt x="368" y="127"/>
                  </a:lnTo>
                  <a:lnTo>
                    <a:pt x="1397" y="1270"/>
                  </a:lnTo>
                  <a:lnTo>
                    <a:pt x="1905" y="2159"/>
                  </a:lnTo>
                  <a:lnTo>
                    <a:pt x="1993" y="4337"/>
                  </a:lnTo>
                  <a:lnTo>
                    <a:pt x="2159" y="4191"/>
                  </a:lnTo>
                  <a:lnTo>
                    <a:pt x="3082" y="4191"/>
                  </a:lnTo>
                  <a:lnTo>
                    <a:pt x="2032" y="1778"/>
                  </a:lnTo>
                  <a:lnTo>
                    <a:pt x="1701" y="1130"/>
                  </a:lnTo>
                  <a:lnTo>
                    <a:pt x="1219" y="558"/>
                  </a:lnTo>
                  <a:lnTo>
                    <a:pt x="635" y="127"/>
                  </a:lnTo>
                  <a:close/>
                </a:path>
                <a:path w="3175" h="6350">
                  <a:moveTo>
                    <a:pt x="254" y="0"/>
                  </a:moveTo>
                  <a:lnTo>
                    <a:pt x="279" y="127"/>
                  </a:lnTo>
                  <a:lnTo>
                    <a:pt x="254" y="0"/>
                  </a:lnTo>
                  <a:close/>
                </a:path>
              </a:pathLst>
            </a:custGeom>
            <a:solidFill>
              <a:srgbClr val="907C35"/>
            </a:solidFill>
          </p:spPr>
          <p:txBody>
            <a:bodyPr wrap="square" lIns="0" tIns="0" rIns="0" bIns="0" rtlCol="0"/>
            <a:lstStyle/>
            <a:p>
              <a:endParaRPr dirty="0"/>
            </a:p>
          </p:txBody>
        </p:sp>
        <p:sp>
          <p:nvSpPr>
            <p:cNvPr id="218" name="object 218"/>
            <p:cNvSpPr/>
            <p:nvPr/>
          </p:nvSpPr>
          <p:spPr>
            <a:xfrm>
              <a:off x="7919301" y="4511184"/>
              <a:ext cx="3175" cy="1905"/>
            </a:xfrm>
            <a:custGeom>
              <a:avLst/>
              <a:gdLst/>
              <a:ahLst/>
              <a:cxnLst/>
              <a:rect l="l" t="t" r="r" b="b"/>
              <a:pathLst>
                <a:path w="3175" h="1904">
                  <a:moveTo>
                    <a:pt x="2921" y="0"/>
                  </a:moveTo>
                  <a:lnTo>
                    <a:pt x="0" y="1397"/>
                  </a:lnTo>
                  <a:lnTo>
                    <a:pt x="520" y="1651"/>
                  </a:lnTo>
                  <a:lnTo>
                    <a:pt x="1130" y="1651"/>
                  </a:lnTo>
                  <a:lnTo>
                    <a:pt x="1651" y="1397"/>
                  </a:lnTo>
                  <a:lnTo>
                    <a:pt x="2159" y="1016"/>
                  </a:lnTo>
                  <a:lnTo>
                    <a:pt x="2590" y="533"/>
                  </a:lnTo>
                  <a:lnTo>
                    <a:pt x="2921" y="0"/>
                  </a:lnTo>
                  <a:close/>
                </a:path>
              </a:pathLst>
            </a:custGeom>
            <a:solidFill>
              <a:srgbClr val="EEC747"/>
            </a:solidFill>
          </p:spPr>
          <p:txBody>
            <a:bodyPr wrap="square" lIns="0" tIns="0" rIns="0" bIns="0" rtlCol="0"/>
            <a:lstStyle/>
            <a:p>
              <a:endParaRPr dirty="0"/>
            </a:p>
          </p:txBody>
        </p:sp>
        <p:sp>
          <p:nvSpPr>
            <p:cNvPr id="219" name="object 219"/>
            <p:cNvSpPr/>
            <p:nvPr/>
          </p:nvSpPr>
          <p:spPr>
            <a:xfrm>
              <a:off x="7919301" y="4511311"/>
              <a:ext cx="2540" cy="1905"/>
            </a:xfrm>
            <a:custGeom>
              <a:avLst/>
              <a:gdLst/>
              <a:ahLst/>
              <a:cxnLst/>
              <a:rect l="l" t="t" r="r" b="b"/>
              <a:pathLst>
                <a:path w="2540" h="1904">
                  <a:moveTo>
                    <a:pt x="2540" y="0"/>
                  </a:moveTo>
                  <a:lnTo>
                    <a:pt x="2209" y="469"/>
                  </a:lnTo>
                  <a:lnTo>
                    <a:pt x="1778" y="863"/>
                  </a:lnTo>
                  <a:lnTo>
                    <a:pt x="1270" y="1143"/>
                  </a:lnTo>
                  <a:lnTo>
                    <a:pt x="0" y="1143"/>
                  </a:lnTo>
                  <a:lnTo>
                    <a:pt x="0" y="1397"/>
                  </a:lnTo>
                  <a:lnTo>
                    <a:pt x="368" y="1524"/>
                  </a:lnTo>
                  <a:lnTo>
                    <a:pt x="774" y="1524"/>
                  </a:lnTo>
                  <a:lnTo>
                    <a:pt x="1143" y="1397"/>
                  </a:lnTo>
                  <a:lnTo>
                    <a:pt x="1701" y="1041"/>
                  </a:lnTo>
                  <a:lnTo>
                    <a:pt x="2184" y="558"/>
                  </a:lnTo>
                  <a:lnTo>
                    <a:pt x="2540" y="0"/>
                  </a:lnTo>
                  <a:close/>
                </a:path>
              </a:pathLst>
            </a:custGeom>
            <a:solidFill>
              <a:srgbClr val="907C35"/>
            </a:solidFill>
          </p:spPr>
          <p:txBody>
            <a:bodyPr wrap="square" lIns="0" tIns="0" rIns="0" bIns="0" rtlCol="0"/>
            <a:lstStyle/>
            <a:p>
              <a:endParaRPr dirty="0"/>
            </a:p>
          </p:txBody>
        </p:sp>
        <p:sp>
          <p:nvSpPr>
            <p:cNvPr id="220" name="object 220"/>
            <p:cNvSpPr/>
            <p:nvPr/>
          </p:nvSpPr>
          <p:spPr>
            <a:xfrm>
              <a:off x="7917015" y="4505342"/>
              <a:ext cx="3810" cy="5715"/>
            </a:xfrm>
            <a:custGeom>
              <a:avLst/>
              <a:gdLst/>
              <a:ahLst/>
              <a:cxnLst/>
              <a:rect l="l" t="t" r="r" b="b"/>
              <a:pathLst>
                <a:path w="3809" h="5714">
                  <a:moveTo>
                    <a:pt x="3047" y="0"/>
                  </a:moveTo>
                  <a:lnTo>
                    <a:pt x="0" y="3047"/>
                  </a:lnTo>
                  <a:lnTo>
                    <a:pt x="139" y="3962"/>
                  </a:lnTo>
                  <a:lnTo>
                    <a:pt x="393" y="4864"/>
                  </a:lnTo>
                  <a:lnTo>
                    <a:pt x="761" y="5714"/>
                  </a:lnTo>
                  <a:lnTo>
                    <a:pt x="3555" y="2793"/>
                  </a:lnTo>
                  <a:lnTo>
                    <a:pt x="3047" y="0"/>
                  </a:lnTo>
                  <a:close/>
                </a:path>
              </a:pathLst>
            </a:custGeom>
            <a:solidFill>
              <a:srgbClr val="EEC747"/>
            </a:solidFill>
          </p:spPr>
          <p:txBody>
            <a:bodyPr wrap="square" lIns="0" tIns="0" rIns="0" bIns="0" rtlCol="0"/>
            <a:lstStyle/>
            <a:p>
              <a:endParaRPr dirty="0"/>
            </a:p>
          </p:txBody>
        </p:sp>
        <p:sp>
          <p:nvSpPr>
            <p:cNvPr id="221" name="object 221"/>
            <p:cNvSpPr/>
            <p:nvPr/>
          </p:nvSpPr>
          <p:spPr>
            <a:xfrm>
              <a:off x="7917777" y="4505596"/>
              <a:ext cx="3810" cy="5715"/>
            </a:xfrm>
            <a:custGeom>
              <a:avLst/>
              <a:gdLst/>
              <a:ahLst/>
              <a:cxnLst/>
              <a:rect l="l" t="t" r="r" b="b"/>
              <a:pathLst>
                <a:path w="3809" h="5714">
                  <a:moveTo>
                    <a:pt x="1307" y="3877"/>
                  </a:moveTo>
                  <a:lnTo>
                    <a:pt x="889" y="4470"/>
                  </a:lnTo>
                  <a:lnTo>
                    <a:pt x="457" y="4991"/>
                  </a:lnTo>
                  <a:lnTo>
                    <a:pt x="0" y="5460"/>
                  </a:lnTo>
                  <a:lnTo>
                    <a:pt x="1443" y="4239"/>
                  </a:lnTo>
                  <a:lnTo>
                    <a:pt x="1307" y="3877"/>
                  </a:lnTo>
                  <a:close/>
                </a:path>
                <a:path w="3809" h="5714">
                  <a:moveTo>
                    <a:pt x="1651" y="4063"/>
                  </a:moveTo>
                  <a:lnTo>
                    <a:pt x="1547" y="4470"/>
                  </a:lnTo>
                  <a:lnTo>
                    <a:pt x="1651" y="4698"/>
                  </a:lnTo>
                  <a:lnTo>
                    <a:pt x="1651" y="4063"/>
                  </a:lnTo>
                  <a:close/>
                </a:path>
                <a:path w="3809" h="5714">
                  <a:moveTo>
                    <a:pt x="3556" y="0"/>
                  </a:moveTo>
                  <a:lnTo>
                    <a:pt x="2794" y="0"/>
                  </a:lnTo>
                  <a:lnTo>
                    <a:pt x="2724" y="825"/>
                  </a:lnTo>
                  <a:lnTo>
                    <a:pt x="2274" y="1257"/>
                  </a:lnTo>
                  <a:lnTo>
                    <a:pt x="2178" y="2451"/>
                  </a:lnTo>
                  <a:lnTo>
                    <a:pt x="2021" y="2755"/>
                  </a:lnTo>
                  <a:lnTo>
                    <a:pt x="1698" y="3263"/>
                  </a:lnTo>
                  <a:lnTo>
                    <a:pt x="1651" y="4063"/>
                  </a:lnTo>
                  <a:lnTo>
                    <a:pt x="2286" y="4063"/>
                  </a:lnTo>
                  <a:lnTo>
                    <a:pt x="2781" y="3428"/>
                  </a:lnTo>
                  <a:lnTo>
                    <a:pt x="3213" y="2755"/>
                  </a:lnTo>
                  <a:lnTo>
                    <a:pt x="3556" y="2031"/>
                  </a:lnTo>
                  <a:lnTo>
                    <a:pt x="3556" y="0"/>
                  </a:lnTo>
                  <a:close/>
                </a:path>
                <a:path w="3809" h="5714">
                  <a:moveTo>
                    <a:pt x="2159" y="126"/>
                  </a:moveTo>
                  <a:lnTo>
                    <a:pt x="1068" y="1338"/>
                  </a:lnTo>
                  <a:lnTo>
                    <a:pt x="1008" y="2666"/>
                  </a:lnTo>
                  <a:lnTo>
                    <a:pt x="1212" y="3555"/>
                  </a:lnTo>
                  <a:lnTo>
                    <a:pt x="1307" y="3877"/>
                  </a:lnTo>
                  <a:lnTo>
                    <a:pt x="1512" y="3555"/>
                  </a:lnTo>
                  <a:lnTo>
                    <a:pt x="1639" y="2755"/>
                  </a:lnTo>
                  <a:lnTo>
                    <a:pt x="1651" y="2031"/>
                  </a:lnTo>
                  <a:lnTo>
                    <a:pt x="1993" y="1574"/>
                  </a:lnTo>
                  <a:lnTo>
                    <a:pt x="2150" y="1396"/>
                  </a:lnTo>
                  <a:lnTo>
                    <a:pt x="2270" y="888"/>
                  </a:lnTo>
                  <a:lnTo>
                    <a:pt x="2159" y="126"/>
                  </a:lnTo>
                  <a:close/>
                </a:path>
              </a:pathLst>
            </a:custGeom>
            <a:solidFill>
              <a:srgbClr val="907C35"/>
            </a:solidFill>
          </p:spPr>
          <p:txBody>
            <a:bodyPr wrap="square" lIns="0" tIns="0" rIns="0" bIns="0" rtlCol="0"/>
            <a:lstStyle/>
            <a:p>
              <a:endParaRPr dirty="0"/>
            </a:p>
          </p:txBody>
        </p:sp>
        <p:sp>
          <p:nvSpPr>
            <p:cNvPr id="222" name="object 222"/>
            <p:cNvSpPr/>
            <p:nvPr/>
          </p:nvSpPr>
          <p:spPr>
            <a:xfrm>
              <a:off x="7915870" y="4510168"/>
              <a:ext cx="3810" cy="5080"/>
            </a:xfrm>
            <a:custGeom>
              <a:avLst/>
              <a:gdLst/>
              <a:ahLst/>
              <a:cxnLst/>
              <a:rect l="l" t="t" r="r" b="b"/>
              <a:pathLst>
                <a:path w="3809" h="5079">
                  <a:moveTo>
                    <a:pt x="1397" y="0"/>
                  </a:moveTo>
                  <a:lnTo>
                    <a:pt x="0" y="1269"/>
                  </a:lnTo>
                  <a:lnTo>
                    <a:pt x="0" y="2920"/>
                  </a:lnTo>
                  <a:lnTo>
                    <a:pt x="0" y="4698"/>
                  </a:lnTo>
                  <a:lnTo>
                    <a:pt x="2794" y="4444"/>
                  </a:lnTo>
                  <a:lnTo>
                    <a:pt x="3556" y="3301"/>
                  </a:lnTo>
                  <a:lnTo>
                    <a:pt x="3556" y="1777"/>
                  </a:lnTo>
                  <a:lnTo>
                    <a:pt x="2667" y="761"/>
                  </a:lnTo>
                  <a:lnTo>
                    <a:pt x="1397" y="0"/>
                  </a:lnTo>
                  <a:close/>
                </a:path>
              </a:pathLst>
            </a:custGeom>
            <a:solidFill>
              <a:srgbClr val="EEC747"/>
            </a:solidFill>
          </p:spPr>
          <p:txBody>
            <a:bodyPr wrap="square" lIns="0" tIns="0" rIns="0" bIns="0" rtlCol="0"/>
            <a:lstStyle/>
            <a:p>
              <a:endParaRPr dirty="0"/>
            </a:p>
          </p:txBody>
        </p:sp>
        <p:sp>
          <p:nvSpPr>
            <p:cNvPr id="223" name="object 223"/>
            <p:cNvSpPr/>
            <p:nvPr/>
          </p:nvSpPr>
          <p:spPr>
            <a:xfrm>
              <a:off x="7915870" y="4510676"/>
              <a:ext cx="3810" cy="4445"/>
            </a:xfrm>
            <a:custGeom>
              <a:avLst/>
              <a:gdLst/>
              <a:ahLst/>
              <a:cxnLst/>
              <a:rect l="l" t="t" r="r" b="b"/>
              <a:pathLst>
                <a:path w="3809" h="4445">
                  <a:moveTo>
                    <a:pt x="0" y="2412"/>
                  </a:moveTo>
                  <a:lnTo>
                    <a:pt x="103" y="3467"/>
                  </a:lnTo>
                  <a:lnTo>
                    <a:pt x="279" y="3746"/>
                  </a:lnTo>
                  <a:lnTo>
                    <a:pt x="749" y="4025"/>
                  </a:lnTo>
                  <a:lnTo>
                    <a:pt x="1270" y="4063"/>
                  </a:lnTo>
                  <a:lnTo>
                    <a:pt x="2032" y="3682"/>
                  </a:lnTo>
                  <a:lnTo>
                    <a:pt x="762" y="3682"/>
                  </a:lnTo>
                  <a:lnTo>
                    <a:pt x="477" y="3009"/>
                  </a:lnTo>
                  <a:lnTo>
                    <a:pt x="0" y="2412"/>
                  </a:lnTo>
                  <a:close/>
                </a:path>
                <a:path w="3809" h="4445">
                  <a:moveTo>
                    <a:pt x="2794" y="3123"/>
                  </a:moveTo>
                  <a:lnTo>
                    <a:pt x="2273" y="3467"/>
                  </a:lnTo>
                  <a:lnTo>
                    <a:pt x="1524" y="3682"/>
                  </a:lnTo>
                  <a:lnTo>
                    <a:pt x="2032" y="3682"/>
                  </a:lnTo>
                  <a:lnTo>
                    <a:pt x="2794" y="3301"/>
                  </a:lnTo>
                  <a:lnTo>
                    <a:pt x="2794" y="3123"/>
                  </a:lnTo>
                  <a:close/>
                </a:path>
                <a:path w="3809" h="4445">
                  <a:moveTo>
                    <a:pt x="3429" y="1269"/>
                  </a:moveTo>
                  <a:lnTo>
                    <a:pt x="3251" y="1511"/>
                  </a:lnTo>
                  <a:lnTo>
                    <a:pt x="3035" y="1727"/>
                  </a:lnTo>
                  <a:lnTo>
                    <a:pt x="2794" y="1904"/>
                  </a:lnTo>
                  <a:lnTo>
                    <a:pt x="2794" y="3123"/>
                  </a:lnTo>
                  <a:lnTo>
                    <a:pt x="2956" y="3009"/>
                  </a:lnTo>
                  <a:lnTo>
                    <a:pt x="3418" y="2425"/>
                  </a:lnTo>
                  <a:lnTo>
                    <a:pt x="3539" y="2146"/>
                  </a:lnTo>
                  <a:lnTo>
                    <a:pt x="3429" y="1269"/>
                  </a:lnTo>
                  <a:close/>
                </a:path>
                <a:path w="3809" h="4445">
                  <a:moveTo>
                    <a:pt x="2667" y="0"/>
                  </a:moveTo>
                  <a:lnTo>
                    <a:pt x="2120" y="114"/>
                  </a:lnTo>
                  <a:lnTo>
                    <a:pt x="1722" y="279"/>
                  </a:lnTo>
                  <a:lnTo>
                    <a:pt x="1993" y="279"/>
                  </a:lnTo>
                  <a:lnTo>
                    <a:pt x="2413" y="380"/>
                  </a:lnTo>
                  <a:lnTo>
                    <a:pt x="2851" y="634"/>
                  </a:lnTo>
                  <a:lnTo>
                    <a:pt x="3162" y="901"/>
                  </a:lnTo>
                  <a:lnTo>
                    <a:pt x="3429" y="1269"/>
                  </a:lnTo>
                  <a:lnTo>
                    <a:pt x="3352" y="761"/>
                  </a:lnTo>
                  <a:lnTo>
                    <a:pt x="3130" y="380"/>
                  </a:lnTo>
                  <a:lnTo>
                    <a:pt x="2667" y="0"/>
                  </a:lnTo>
                  <a:close/>
                </a:path>
                <a:path w="3809" h="4445">
                  <a:moveTo>
                    <a:pt x="1722" y="279"/>
                  </a:moveTo>
                  <a:lnTo>
                    <a:pt x="1562" y="279"/>
                  </a:lnTo>
                  <a:lnTo>
                    <a:pt x="1143" y="380"/>
                  </a:lnTo>
                  <a:lnTo>
                    <a:pt x="1143" y="634"/>
                  </a:lnTo>
                  <a:lnTo>
                    <a:pt x="1600" y="330"/>
                  </a:lnTo>
                  <a:close/>
                </a:path>
              </a:pathLst>
            </a:custGeom>
            <a:solidFill>
              <a:srgbClr val="907C35"/>
            </a:solidFill>
          </p:spPr>
          <p:txBody>
            <a:bodyPr wrap="square" lIns="0" tIns="0" rIns="0" bIns="0" rtlCol="0"/>
            <a:lstStyle/>
            <a:p>
              <a:endParaRPr dirty="0"/>
            </a:p>
          </p:txBody>
        </p:sp>
        <p:sp>
          <p:nvSpPr>
            <p:cNvPr id="224" name="object 224"/>
            <p:cNvSpPr/>
            <p:nvPr/>
          </p:nvSpPr>
          <p:spPr>
            <a:xfrm>
              <a:off x="7914092" y="4508428"/>
              <a:ext cx="4445" cy="4445"/>
            </a:xfrm>
            <a:custGeom>
              <a:avLst/>
              <a:gdLst/>
              <a:ahLst/>
              <a:cxnLst/>
              <a:rect l="l" t="t" r="r" b="b"/>
              <a:pathLst>
                <a:path w="4445" h="4445">
                  <a:moveTo>
                    <a:pt x="3276" y="0"/>
                  </a:moveTo>
                  <a:lnTo>
                    <a:pt x="2794" y="88"/>
                  </a:lnTo>
                  <a:lnTo>
                    <a:pt x="2032" y="215"/>
                  </a:lnTo>
                  <a:lnTo>
                    <a:pt x="2540" y="342"/>
                  </a:lnTo>
                  <a:lnTo>
                    <a:pt x="1524" y="2120"/>
                  </a:lnTo>
                  <a:lnTo>
                    <a:pt x="1016" y="1866"/>
                  </a:lnTo>
                  <a:lnTo>
                    <a:pt x="0" y="2374"/>
                  </a:lnTo>
                  <a:lnTo>
                    <a:pt x="1143" y="4025"/>
                  </a:lnTo>
                  <a:lnTo>
                    <a:pt x="1778" y="4025"/>
                  </a:lnTo>
                  <a:lnTo>
                    <a:pt x="2730" y="3492"/>
                  </a:lnTo>
                  <a:lnTo>
                    <a:pt x="3594" y="2806"/>
                  </a:lnTo>
                  <a:lnTo>
                    <a:pt x="4318" y="1993"/>
                  </a:lnTo>
                  <a:lnTo>
                    <a:pt x="3937" y="1993"/>
                  </a:lnTo>
                  <a:lnTo>
                    <a:pt x="4051" y="1574"/>
                  </a:lnTo>
                  <a:lnTo>
                    <a:pt x="4051" y="1143"/>
                  </a:lnTo>
                  <a:lnTo>
                    <a:pt x="3937" y="723"/>
                  </a:lnTo>
                  <a:lnTo>
                    <a:pt x="3759" y="266"/>
                  </a:lnTo>
                  <a:lnTo>
                    <a:pt x="3276" y="0"/>
                  </a:lnTo>
                  <a:close/>
                </a:path>
              </a:pathLst>
            </a:custGeom>
            <a:solidFill>
              <a:srgbClr val="EEC747"/>
            </a:solidFill>
          </p:spPr>
          <p:txBody>
            <a:bodyPr wrap="square" lIns="0" tIns="0" rIns="0" bIns="0" rtlCol="0"/>
            <a:lstStyle/>
            <a:p>
              <a:endParaRPr dirty="0"/>
            </a:p>
          </p:txBody>
        </p:sp>
        <p:sp>
          <p:nvSpPr>
            <p:cNvPr id="225" name="object 225"/>
            <p:cNvSpPr/>
            <p:nvPr/>
          </p:nvSpPr>
          <p:spPr>
            <a:xfrm>
              <a:off x="7914854" y="4509152"/>
              <a:ext cx="3810" cy="3175"/>
            </a:xfrm>
            <a:custGeom>
              <a:avLst/>
              <a:gdLst/>
              <a:ahLst/>
              <a:cxnLst/>
              <a:rect l="l" t="t" r="r" b="b"/>
              <a:pathLst>
                <a:path w="3809" h="3175">
                  <a:moveTo>
                    <a:pt x="219" y="2159"/>
                  </a:moveTo>
                  <a:lnTo>
                    <a:pt x="0" y="2159"/>
                  </a:lnTo>
                  <a:lnTo>
                    <a:pt x="0" y="2794"/>
                  </a:lnTo>
                  <a:lnTo>
                    <a:pt x="1904" y="2794"/>
                  </a:lnTo>
                  <a:lnTo>
                    <a:pt x="2042" y="2667"/>
                  </a:lnTo>
                  <a:lnTo>
                    <a:pt x="634" y="2667"/>
                  </a:lnTo>
                  <a:lnTo>
                    <a:pt x="347" y="2362"/>
                  </a:lnTo>
                  <a:lnTo>
                    <a:pt x="219" y="2159"/>
                  </a:lnTo>
                  <a:close/>
                </a:path>
                <a:path w="3809" h="3175">
                  <a:moveTo>
                    <a:pt x="3555" y="1016"/>
                  </a:moveTo>
                  <a:lnTo>
                    <a:pt x="3238" y="1397"/>
                  </a:lnTo>
                  <a:lnTo>
                    <a:pt x="2793" y="1778"/>
                  </a:lnTo>
                  <a:lnTo>
                    <a:pt x="1396" y="2667"/>
                  </a:lnTo>
                  <a:lnTo>
                    <a:pt x="2042" y="2667"/>
                  </a:lnTo>
                  <a:lnTo>
                    <a:pt x="3528" y="1295"/>
                  </a:lnTo>
                  <a:lnTo>
                    <a:pt x="3555" y="1016"/>
                  </a:lnTo>
                  <a:close/>
                </a:path>
                <a:path w="3809" h="3175">
                  <a:moveTo>
                    <a:pt x="2031" y="787"/>
                  </a:moveTo>
                  <a:lnTo>
                    <a:pt x="888" y="1016"/>
                  </a:lnTo>
                  <a:lnTo>
                    <a:pt x="423" y="1016"/>
                  </a:lnTo>
                  <a:lnTo>
                    <a:pt x="169" y="1397"/>
                  </a:lnTo>
                  <a:lnTo>
                    <a:pt x="46" y="1778"/>
                  </a:lnTo>
                  <a:lnTo>
                    <a:pt x="139" y="2032"/>
                  </a:lnTo>
                  <a:lnTo>
                    <a:pt x="219" y="2159"/>
                  </a:lnTo>
                  <a:lnTo>
                    <a:pt x="1015" y="2159"/>
                  </a:lnTo>
                  <a:lnTo>
                    <a:pt x="1523" y="1397"/>
                  </a:lnTo>
                  <a:lnTo>
                    <a:pt x="1841" y="1016"/>
                  </a:lnTo>
                  <a:lnTo>
                    <a:pt x="888" y="1016"/>
                  </a:lnTo>
                  <a:lnTo>
                    <a:pt x="507" y="889"/>
                  </a:lnTo>
                  <a:lnTo>
                    <a:pt x="1947" y="889"/>
                  </a:lnTo>
                  <a:close/>
                </a:path>
                <a:path w="3809" h="3175">
                  <a:moveTo>
                    <a:pt x="2793" y="0"/>
                  </a:moveTo>
                  <a:lnTo>
                    <a:pt x="2158" y="0"/>
                  </a:lnTo>
                  <a:lnTo>
                    <a:pt x="2158" y="635"/>
                  </a:lnTo>
                  <a:lnTo>
                    <a:pt x="2793" y="635"/>
                  </a:lnTo>
                  <a:lnTo>
                    <a:pt x="2793" y="0"/>
                  </a:lnTo>
                  <a:close/>
                </a:path>
              </a:pathLst>
            </a:custGeom>
            <a:solidFill>
              <a:srgbClr val="907C35"/>
            </a:solidFill>
          </p:spPr>
          <p:txBody>
            <a:bodyPr wrap="square" lIns="0" tIns="0" rIns="0" bIns="0" rtlCol="0"/>
            <a:lstStyle/>
            <a:p>
              <a:endParaRPr dirty="0"/>
            </a:p>
          </p:txBody>
        </p:sp>
        <p:sp>
          <p:nvSpPr>
            <p:cNvPr id="226" name="object 226"/>
            <p:cNvSpPr/>
            <p:nvPr/>
          </p:nvSpPr>
          <p:spPr>
            <a:xfrm>
              <a:off x="7911427" y="4510041"/>
              <a:ext cx="5080" cy="7620"/>
            </a:xfrm>
            <a:custGeom>
              <a:avLst/>
              <a:gdLst/>
              <a:ahLst/>
              <a:cxnLst/>
              <a:rect l="l" t="t" r="r" b="b"/>
              <a:pathLst>
                <a:path w="5079" h="7620">
                  <a:moveTo>
                    <a:pt x="1142" y="0"/>
                  </a:moveTo>
                  <a:lnTo>
                    <a:pt x="0" y="6858"/>
                  </a:lnTo>
                  <a:lnTo>
                    <a:pt x="2285" y="7112"/>
                  </a:lnTo>
                  <a:lnTo>
                    <a:pt x="5079" y="1905"/>
                  </a:lnTo>
                  <a:lnTo>
                    <a:pt x="4571" y="1905"/>
                  </a:lnTo>
                  <a:lnTo>
                    <a:pt x="4317" y="635"/>
                  </a:lnTo>
                  <a:lnTo>
                    <a:pt x="2412" y="635"/>
                  </a:lnTo>
                  <a:lnTo>
                    <a:pt x="1142" y="0"/>
                  </a:lnTo>
                  <a:close/>
                </a:path>
              </a:pathLst>
            </a:custGeom>
            <a:solidFill>
              <a:srgbClr val="EEC747"/>
            </a:solidFill>
          </p:spPr>
          <p:txBody>
            <a:bodyPr wrap="square" lIns="0" tIns="0" rIns="0" bIns="0" rtlCol="0"/>
            <a:lstStyle/>
            <a:p>
              <a:endParaRPr dirty="0"/>
            </a:p>
          </p:txBody>
        </p:sp>
        <p:sp>
          <p:nvSpPr>
            <p:cNvPr id="227" name="object 227"/>
            <p:cNvSpPr/>
            <p:nvPr/>
          </p:nvSpPr>
          <p:spPr>
            <a:xfrm>
              <a:off x="7912443" y="4509787"/>
              <a:ext cx="4445" cy="6985"/>
            </a:xfrm>
            <a:custGeom>
              <a:avLst/>
              <a:gdLst/>
              <a:ahLst/>
              <a:cxnLst/>
              <a:rect l="l" t="t" r="r" b="b"/>
              <a:pathLst>
                <a:path w="4445" h="6985">
                  <a:moveTo>
                    <a:pt x="3937" y="1523"/>
                  </a:moveTo>
                  <a:lnTo>
                    <a:pt x="3111" y="3035"/>
                  </a:lnTo>
                  <a:lnTo>
                    <a:pt x="2184" y="4470"/>
                  </a:lnTo>
                  <a:lnTo>
                    <a:pt x="1143" y="5841"/>
                  </a:lnTo>
                  <a:lnTo>
                    <a:pt x="762" y="6603"/>
                  </a:lnTo>
                  <a:lnTo>
                    <a:pt x="762" y="6730"/>
                  </a:lnTo>
                  <a:lnTo>
                    <a:pt x="1524" y="6730"/>
                  </a:lnTo>
                  <a:lnTo>
                    <a:pt x="2413" y="5587"/>
                  </a:lnTo>
                  <a:lnTo>
                    <a:pt x="3048" y="4698"/>
                  </a:lnTo>
                  <a:lnTo>
                    <a:pt x="3962" y="3784"/>
                  </a:lnTo>
                  <a:lnTo>
                    <a:pt x="4064" y="2920"/>
                  </a:lnTo>
                  <a:lnTo>
                    <a:pt x="3937" y="1523"/>
                  </a:lnTo>
                  <a:close/>
                </a:path>
                <a:path w="4445" h="6985">
                  <a:moveTo>
                    <a:pt x="716" y="708"/>
                  </a:moveTo>
                  <a:lnTo>
                    <a:pt x="431" y="1879"/>
                  </a:lnTo>
                  <a:lnTo>
                    <a:pt x="143" y="3682"/>
                  </a:lnTo>
                  <a:lnTo>
                    <a:pt x="81" y="4470"/>
                  </a:lnTo>
                  <a:lnTo>
                    <a:pt x="0" y="6603"/>
                  </a:lnTo>
                  <a:lnTo>
                    <a:pt x="728" y="6603"/>
                  </a:lnTo>
                  <a:lnTo>
                    <a:pt x="716" y="708"/>
                  </a:lnTo>
                  <a:close/>
                </a:path>
                <a:path w="4445" h="6985">
                  <a:moveTo>
                    <a:pt x="3709" y="253"/>
                  </a:moveTo>
                  <a:lnTo>
                    <a:pt x="3302" y="253"/>
                  </a:lnTo>
                  <a:lnTo>
                    <a:pt x="3644" y="406"/>
                  </a:lnTo>
                  <a:lnTo>
                    <a:pt x="3911" y="673"/>
                  </a:lnTo>
                  <a:lnTo>
                    <a:pt x="4064" y="1015"/>
                  </a:lnTo>
                  <a:lnTo>
                    <a:pt x="3962" y="546"/>
                  </a:lnTo>
                  <a:lnTo>
                    <a:pt x="3709" y="253"/>
                  </a:lnTo>
                  <a:close/>
                </a:path>
                <a:path w="4445" h="6985">
                  <a:moveTo>
                    <a:pt x="3175" y="0"/>
                  </a:moveTo>
                  <a:lnTo>
                    <a:pt x="889" y="0"/>
                  </a:lnTo>
                  <a:lnTo>
                    <a:pt x="823" y="270"/>
                  </a:lnTo>
                  <a:lnTo>
                    <a:pt x="1181" y="368"/>
                  </a:lnTo>
                  <a:lnTo>
                    <a:pt x="1612" y="368"/>
                  </a:lnTo>
                  <a:lnTo>
                    <a:pt x="2032" y="253"/>
                  </a:lnTo>
                  <a:lnTo>
                    <a:pt x="3709" y="253"/>
                  </a:lnTo>
                  <a:lnTo>
                    <a:pt x="3175" y="0"/>
                  </a:lnTo>
                  <a:close/>
                </a:path>
              </a:pathLst>
            </a:custGeom>
            <a:solidFill>
              <a:srgbClr val="907C35"/>
            </a:solidFill>
          </p:spPr>
          <p:txBody>
            <a:bodyPr wrap="square" lIns="0" tIns="0" rIns="0" bIns="0" rtlCol="0"/>
            <a:lstStyle/>
            <a:p>
              <a:endParaRPr dirty="0"/>
            </a:p>
          </p:txBody>
        </p:sp>
        <p:sp>
          <p:nvSpPr>
            <p:cNvPr id="228" name="object 228"/>
            <p:cNvSpPr/>
            <p:nvPr/>
          </p:nvSpPr>
          <p:spPr>
            <a:xfrm>
              <a:off x="7911554" y="4509406"/>
              <a:ext cx="4445" cy="3810"/>
            </a:xfrm>
            <a:custGeom>
              <a:avLst/>
              <a:gdLst/>
              <a:ahLst/>
              <a:cxnLst/>
              <a:rect l="l" t="t" r="r" b="b"/>
              <a:pathLst>
                <a:path w="4445" h="3810">
                  <a:moveTo>
                    <a:pt x="3556" y="0"/>
                  </a:moveTo>
                  <a:lnTo>
                    <a:pt x="0" y="0"/>
                  </a:lnTo>
                  <a:lnTo>
                    <a:pt x="0" y="3302"/>
                  </a:lnTo>
                  <a:lnTo>
                    <a:pt x="2032" y="3048"/>
                  </a:lnTo>
                  <a:lnTo>
                    <a:pt x="4064" y="2286"/>
                  </a:lnTo>
                  <a:lnTo>
                    <a:pt x="3556" y="0"/>
                  </a:lnTo>
                  <a:close/>
                </a:path>
              </a:pathLst>
            </a:custGeom>
            <a:solidFill>
              <a:srgbClr val="EEC747"/>
            </a:solidFill>
          </p:spPr>
          <p:txBody>
            <a:bodyPr wrap="square" lIns="0" tIns="0" rIns="0" bIns="0" rtlCol="0"/>
            <a:lstStyle/>
            <a:p>
              <a:endParaRPr dirty="0"/>
            </a:p>
          </p:txBody>
        </p:sp>
        <p:sp>
          <p:nvSpPr>
            <p:cNvPr id="229" name="object 229"/>
            <p:cNvSpPr/>
            <p:nvPr/>
          </p:nvSpPr>
          <p:spPr>
            <a:xfrm>
              <a:off x="7911554" y="4508517"/>
              <a:ext cx="3810" cy="3175"/>
            </a:xfrm>
            <a:custGeom>
              <a:avLst/>
              <a:gdLst/>
              <a:ahLst/>
              <a:cxnLst/>
              <a:rect l="l" t="t" r="r" b="b"/>
              <a:pathLst>
                <a:path w="3809" h="3175">
                  <a:moveTo>
                    <a:pt x="1524" y="0"/>
                  </a:moveTo>
                  <a:lnTo>
                    <a:pt x="381" y="0"/>
                  </a:lnTo>
                  <a:lnTo>
                    <a:pt x="361" y="888"/>
                  </a:lnTo>
                  <a:lnTo>
                    <a:pt x="2794" y="888"/>
                  </a:lnTo>
                  <a:lnTo>
                    <a:pt x="2171" y="1612"/>
                  </a:lnTo>
                  <a:lnTo>
                    <a:pt x="1320" y="2095"/>
                  </a:lnTo>
                  <a:lnTo>
                    <a:pt x="381" y="2285"/>
                  </a:lnTo>
                  <a:lnTo>
                    <a:pt x="381" y="2793"/>
                  </a:lnTo>
                  <a:lnTo>
                    <a:pt x="622" y="2908"/>
                  </a:lnTo>
                  <a:lnTo>
                    <a:pt x="901" y="2908"/>
                  </a:lnTo>
                  <a:lnTo>
                    <a:pt x="1143" y="2793"/>
                  </a:lnTo>
                  <a:lnTo>
                    <a:pt x="1790" y="2705"/>
                  </a:lnTo>
                  <a:lnTo>
                    <a:pt x="2413" y="2451"/>
                  </a:lnTo>
                  <a:lnTo>
                    <a:pt x="2921" y="2031"/>
                  </a:lnTo>
                  <a:lnTo>
                    <a:pt x="3225" y="1892"/>
                  </a:lnTo>
                  <a:lnTo>
                    <a:pt x="3492" y="1676"/>
                  </a:lnTo>
                  <a:lnTo>
                    <a:pt x="3682" y="1396"/>
                  </a:lnTo>
                  <a:lnTo>
                    <a:pt x="3682" y="634"/>
                  </a:lnTo>
                  <a:lnTo>
                    <a:pt x="1524" y="0"/>
                  </a:lnTo>
                  <a:close/>
                </a:path>
                <a:path w="3809" h="3175">
                  <a:moveTo>
                    <a:pt x="381" y="0"/>
                  </a:moveTo>
                  <a:lnTo>
                    <a:pt x="0" y="0"/>
                  </a:lnTo>
                  <a:lnTo>
                    <a:pt x="0" y="888"/>
                  </a:lnTo>
                  <a:lnTo>
                    <a:pt x="342" y="888"/>
                  </a:lnTo>
                  <a:lnTo>
                    <a:pt x="381" y="0"/>
                  </a:lnTo>
                  <a:close/>
                </a:path>
              </a:pathLst>
            </a:custGeom>
            <a:solidFill>
              <a:srgbClr val="907C35"/>
            </a:solidFill>
          </p:spPr>
          <p:txBody>
            <a:bodyPr wrap="square" lIns="0" tIns="0" rIns="0" bIns="0" rtlCol="0"/>
            <a:lstStyle/>
            <a:p>
              <a:endParaRPr dirty="0"/>
            </a:p>
          </p:txBody>
        </p:sp>
        <p:sp>
          <p:nvSpPr>
            <p:cNvPr id="230" name="object 230"/>
            <p:cNvSpPr/>
            <p:nvPr/>
          </p:nvSpPr>
          <p:spPr>
            <a:xfrm>
              <a:off x="7902664" y="4515756"/>
              <a:ext cx="5080" cy="4445"/>
            </a:xfrm>
            <a:custGeom>
              <a:avLst/>
              <a:gdLst/>
              <a:ahLst/>
              <a:cxnLst/>
              <a:rect l="l" t="t" r="r" b="b"/>
              <a:pathLst>
                <a:path w="5079" h="4445">
                  <a:moveTo>
                    <a:pt x="1397" y="0"/>
                  </a:moveTo>
                  <a:lnTo>
                    <a:pt x="0" y="1778"/>
                  </a:lnTo>
                  <a:lnTo>
                    <a:pt x="0" y="3937"/>
                  </a:lnTo>
                  <a:lnTo>
                    <a:pt x="4064" y="3683"/>
                  </a:lnTo>
                  <a:lnTo>
                    <a:pt x="5080" y="1397"/>
                  </a:lnTo>
                  <a:lnTo>
                    <a:pt x="1397" y="0"/>
                  </a:lnTo>
                  <a:close/>
                </a:path>
              </a:pathLst>
            </a:custGeom>
            <a:solidFill>
              <a:srgbClr val="252725"/>
            </a:solidFill>
          </p:spPr>
          <p:txBody>
            <a:bodyPr wrap="square" lIns="0" tIns="0" rIns="0" bIns="0" rtlCol="0"/>
            <a:lstStyle/>
            <a:p>
              <a:endParaRPr dirty="0"/>
            </a:p>
          </p:txBody>
        </p:sp>
        <p:sp>
          <p:nvSpPr>
            <p:cNvPr id="231" name="object 231"/>
            <p:cNvSpPr/>
            <p:nvPr/>
          </p:nvSpPr>
          <p:spPr>
            <a:xfrm>
              <a:off x="7902029" y="4515756"/>
              <a:ext cx="5715" cy="4445"/>
            </a:xfrm>
            <a:custGeom>
              <a:avLst/>
              <a:gdLst/>
              <a:ahLst/>
              <a:cxnLst/>
              <a:rect l="l" t="t" r="r" b="b"/>
              <a:pathLst>
                <a:path w="5715" h="4445">
                  <a:moveTo>
                    <a:pt x="1396" y="0"/>
                  </a:moveTo>
                  <a:lnTo>
                    <a:pt x="0" y="1905"/>
                  </a:lnTo>
                  <a:lnTo>
                    <a:pt x="1269" y="254"/>
                  </a:lnTo>
                  <a:lnTo>
                    <a:pt x="4952" y="1524"/>
                  </a:lnTo>
                  <a:lnTo>
                    <a:pt x="4419" y="2514"/>
                  </a:lnTo>
                  <a:lnTo>
                    <a:pt x="3492" y="3251"/>
                  </a:lnTo>
                  <a:lnTo>
                    <a:pt x="2412" y="3556"/>
                  </a:lnTo>
                  <a:lnTo>
                    <a:pt x="1765" y="3619"/>
                  </a:lnTo>
                  <a:lnTo>
                    <a:pt x="1155" y="3251"/>
                  </a:lnTo>
                  <a:lnTo>
                    <a:pt x="888" y="2667"/>
                  </a:lnTo>
                  <a:lnTo>
                    <a:pt x="838" y="2413"/>
                  </a:lnTo>
                  <a:lnTo>
                    <a:pt x="838" y="2159"/>
                  </a:lnTo>
                  <a:lnTo>
                    <a:pt x="888" y="1905"/>
                  </a:lnTo>
                  <a:lnTo>
                    <a:pt x="634" y="1778"/>
                  </a:lnTo>
                  <a:lnTo>
                    <a:pt x="596" y="2159"/>
                  </a:lnTo>
                  <a:lnTo>
                    <a:pt x="596" y="2540"/>
                  </a:lnTo>
                  <a:lnTo>
                    <a:pt x="634" y="2921"/>
                  </a:lnTo>
                  <a:lnTo>
                    <a:pt x="990" y="3505"/>
                  </a:lnTo>
                  <a:lnTo>
                    <a:pt x="1600" y="3873"/>
                  </a:lnTo>
                  <a:lnTo>
                    <a:pt x="2285" y="3937"/>
                  </a:lnTo>
                  <a:lnTo>
                    <a:pt x="3809" y="3937"/>
                  </a:lnTo>
                  <a:lnTo>
                    <a:pt x="5206" y="1397"/>
                  </a:lnTo>
                  <a:lnTo>
                    <a:pt x="1396" y="0"/>
                  </a:lnTo>
                  <a:close/>
                </a:path>
              </a:pathLst>
            </a:custGeom>
            <a:solidFill>
              <a:srgbClr val="4B433C"/>
            </a:solidFill>
          </p:spPr>
          <p:txBody>
            <a:bodyPr wrap="square" lIns="0" tIns="0" rIns="0" bIns="0" rtlCol="0"/>
            <a:lstStyle/>
            <a:p>
              <a:endParaRPr dirty="0"/>
            </a:p>
          </p:txBody>
        </p:sp>
        <p:sp>
          <p:nvSpPr>
            <p:cNvPr id="232" name="object 232"/>
            <p:cNvSpPr/>
            <p:nvPr/>
          </p:nvSpPr>
          <p:spPr>
            <a:xfrm>
              <a:off x="7903807" y="4512835"/>
              <a:ext cx="6350" cy="5715"/>
            </a:xfrm>
            <a:custGeom>
              <a:avLst/>
              <a:gdLst/>
              <a:ahLst/>
              <a:cxnLst/>
              <a:rect l="l" t="t" r="r" b="b"/>
              <a:pathLst>
                <a:path w="6350" h="5714">
                  <a:moveTo>
                    <a:pt x="2794" y="0"/>
                  </a:moveTo>
                  <a:lnTo>
                    <a:pt x="0" y="3937"/>
                  </a:lnTo>
                  <a:lnTo>
                    <a:pt x="444" y="4914"/>
                  </a:lnTo>
                  <a:lnTo>
                    <a:pt x="1473" y="5486"/>
                  </a:lnTo>
                  <a:lnTo>
                    <a:pt x="2540" y="5334"/>
                  </a:lnTo>
                  <a:lnTo>
                    <a:pt x="4025" y="4940"/>
                  </a:lnTo>
                  <a:lnTo>
                    <a:pt x="5321" y="4038"/>
                  </a:lnTo>
                  <a:lnTo>
                    <a:pt x="6223" y="2794"/>
                  </a:lnTo>
                  <a:lnTo>
                    <a:pt x="2794" y="0"/>
                  </a:lnTo>
                  <a:close/>
                </a:path>
              </a:pathLst>
            </a:custGeom>
            <a:solidFill>
              <a:srgbClr val="252725"/>
            </a:solidFill>
          </p:spPr>
          <p:txBody>
            <a:bodyPr wrap="square" lIns="0" tIns="0" rIns="0" bIns="0" rtlCol="0"/>
            <a:lstStyle/>
            <a:p>
              <a:endParaRPr dirty="0"/>
            </a:p>
          </p:txBody>
        </p:sp>
        <p:sp>
          <p:nvSpPr>
            <p:cNvPr id="233" name="object 233"/>
            <p:cNvSpPr/>
            <p:nvPr/>
          </p:nvSpPr>
          <p:spPr>
            <a:xfrm>
              <a:off x="7903553" y="4512589"/>
              <a:ext cx="6985" cy="5715"/>
            </a:xfrm>
            <a:custGeom>
              <a:avLst/>
              <a:gdLst/>
              <a:ahLst/>
              <a:cxnLst/>
              <a:rect l="l" t="t" r="r" b="b"/>
              <a:pathLst>
                <a:path w="6984" h="5714">
                  <a:moveTo>
                    <a:pt x="1485" y="5537"/>
                  </a:moveTo>
                  <a:lnTo>
                    <a:pt x="774" y="5156"/>
                  </a:lnTo>
                  <a:lnTo>
                    <a:pt x="635" y="4902"/>
                  </a:lnTo>
                  <a:lnTo>
                    <a:pt x="635" y="5334"/>
                  </a:lnTo>
                  <a:lnTo>
                    <a:pt x="1295" y="5537"/>
                  </a:lnTo>
                  <a:lnTo>
                    <a:pt x="1485" y="5537"/>
                  </a:lnTo>
                  <a:close/>
                </a:path>
                <a:path w="6984" h="5714">
                  <a:moveTo>
                    <a:pt x="2311" y="5334"/>
                  </a:moveTo>
                  <a:lnTo>
                    <a:pt x="1701" y="5283"/>
                  </a:lnTo>
                  <a:lnTo>
                    <a:pt x="1041" y="5016"/>
                  </a:lnTo>
                  <a:lnTo>
                    <a:pt x="635" y="4699"/>
                  </a:lnTo>
                  <a:lnTo>
                    <a:pt x="254" y="4191"/>
                  </a:lnTo>
                  <a:lnTo>
                    <a:pt x="635" y="4902"/>
                  </a:lnTo>
                  <a:lnTo>
                    <a:pt x="635" y="4749"/>
                  </a:lnTo>
                  <a:lnTo>
                    <a:pt x="1130" y="5334"/>
                  </a:lnTo>
                  <a:lnTo>
                    <a:pt x="2311" y="5334"/>
                  </a:lnTo>
                  <a:close/>
                </a:path>
                <a:path w="6984" h="5714">
                  <a:moveTo>
                    <a:pt x="6477" y="2921"/>
                  </a:moveTo>
                  <a:lnTo>
                    <a:pt x="3340" y="254"/>
                  </a:lnTo>
                  <a:lnTo>
                    <a:pt x="3048" y="0"/>
                  </a:lnTo>
                  <a:lnTo>
                    <a:pt x="0" y="4191"/>
                  </a:lnTo>
                  <a:lnTo>
                    <a:pt x="2921" y="254"/>
                  </a:lnTo>
                  <a:lnTo>
                    <a:pt x="6096" y="2921"/>
                  </a:lnTo>
                  <a:lnTo>
                    <a:pt x="5232" y="4051"/>
                  </a:lnTo>
                  <a:lnTo>
                    <a:pt x="4025" y="4902"/>
                  </a:lnTo>
                  <a:lnTo>
                    <a:pt x="2641" y="5334"/>
                  </a:lnTo>
                  <a:lnTo>
                    <a:pt x="2311" y="5334"/>
                  </a:lnTo>
                  <a:lnTo>
                    <a:pt x="2578" y="5359"/>
                  </a:lnTo>
                  <a:lnTo>
                    <a:pt x="2006" y="5537"/>
                  </a:lnTo>
                  <a:lnTo>
                    <a:pt x="1485" y="5537"/>
                  </a:lnTo>
                  <a:lnTo>
                    <a:pt x="1828" y="5715"/>
                  </a:lnTo>
                  <a:lnTo>
                    <a:pt x="2921" y="5588"/>
                  </a:lnTo>
                  <a:lnTo>
                    <a:pt x="3479" y="5410"/>
                  </a:lnTo>
                  <a:lnTo>
                    <a:pt x="4013" y="5410"/>
                  </a:lnTo>
                  <a:lnTo>
                    <a:pt x="4813" y="5334"/>
                  </a:lnTo>
                  <a:lnTo>
                    <a:pt x="3721" y="5334"/>
                  </a:lnTo>
                  <a:lnTo>
                    <a:pt x="4368" y="5130"/>
                  </a:lnTo>
                  <a:lnTo>
                    <a:pt x="5626" y="4191"/>
                  </a:lnTo>
                  <a:lnTo>
                    <a:pt x="6477" y="2921"/>
                  </a:lnTo>
                  <a:close/>
                </a:path>
              </a:pathLst>
            </a:custGeom>
            <a:solidFill>
              <a:srgbClr val="4B433C"/>
            </a:solidFill>
          </p:spPr>
          <p:txBody>
            <a:bodyPr wrap="square" lIns="0" tIns="0" rIns="0" bIns="0" rtlCol="0"/>
            <a:lstStyle/>
            <a:p>
              <a:endParaRPr dirty="0"/>
            </a:p>
          </p:txBody>
        </p:sp>
        <p:sp>
          <p:nvSpPr>
            <p:cNvPr id="234" name="object 234"/>
            <p:cNvSpPr/>
            <p:nvPr/>
          </p:nvSpPr>
          <p:spPr>
            <a:xfrm>
              <a:off x="7906601" y="4511057"/>
              <a:ext cx="5080" cy="6350"/>
            </a:xfrm>
            <a:custGeom>
              <a:avLst/>
              <a:gdLst/>
              <a:ahLst/>
              <a:cxnLst/>
              <a:rect l="l" t="t" r="r" b="b"/>
              <a:pathLst>
                <a:path w="5079" h="6350">
                  <a:moveTo>
                    <a:pt x="2540" y="0"/>
                  </a:moveTo>
                  <a:lnTo>
                    <a:pt x="0" y="3429"/>
                  </a:lnTo>
                  <a:lnTo>
                    <a:pt x="889" y="6223"/>
                  </a:lnTo>
                  <a:lnTo>
                    <a:pt x="4699" y="4953"/>
                  </a:lnTo>
                  <a:lnTo>
                    <a:pt x="4699" y="3683"/>
                  </a:lnTo>
                  <a:lnTo>
                    <a:pt x="2540" y="0"/>
                  </a:lnTo>
                  <a:close/>
                </a:path>
              </a:pathLst>
            </a:custGeom>
            <a:solidFill>
              <a:srgbClr val="252725"/>
            </a:solidFill>
          </p:spPr>
          <p:txBody>
            <a:bodyPr wrap="square" lIns="0" tIns="0" rIns="0" bIns="0" rtlCol="0"/>
            <a:lstStyle/>
            <a:p>
              <a:endParaRPr dirty="0"/>
            </a:p>
          </p:txBody>
        </p:sp>
        <p:sp>
          <p:nvSpPr>
            <p:cNvPr id="235" name="object 235"/>
            <p:cNvSpPr/>
            <p:nvPr/>
          </p:nvSpPr>
          <p:spPr>
            <a:xfrm>
              <a:off x="7903032" y="4511065"/>
              <a:ext cx="8255" cy="8255"/>
            </a:xfrm>
            <a:custGeom>
              <a:avLst/>
              <a:gdLst/>
              <a:ahLst/>
              <a:cxnLst/>
              <a:rect l="l" t="t" r="r" b="b"/>
              <a:pathLst>
                <a:path w="8254" h="8254">
                  <a:moveTo>
                    <a:pt x="3683" y="7112"/>
                  </a:moveTo>
                  <a:lnTo>
                    <a:pt x="381" y="7112"/>
                  </a:lnTo>
                  <a:lnTo>
                    <a:pt x="381" y="6477"/>
                  </a:lnTo>
                  <a:lnTo>
                    <a:pt x="0" y="7239"/>
                  </a:lnTo>
                  <a:lnTo>
                    <a:pt x="889" y="8255"/>
                  </a:lnTo>
                  <a:lnTo>
                    <a:pt x="2413" y="8255"/>
                  </a:lnTo>
                  <a:lnTo>
                    <a:pt x="3683" y="7112"/>
                  </a:lnTo>
                  <a:close/>
                </a:path>
                <a:path w="8254" h="8254">
                  <a:moveTo>
                    <a:pt x="5867" y="431"/>
                  </a:moveTo>
                  <a:lnTo>
                    <a:pt x="5600" y="0"/>
                  </a:lnTo>
                  <a:lnTo>
                    <a:pt x="3568" y="3429"/>
                  </a:lnTo>
                  <a:lnTo>
                    <a:pt x="5867" y="431"/>
                  </a:lnTo>
                  <a:close/>
                </a:path>
                <a:path w="8254" h="8254">
                  <a:moveTo>
                    <a:pt x="7543" y="4991"/>
                  </a:moveTo>
                  <a:lnTo>
                    <a:pt x="6362" y="5334"/>
                  </a:lnTo>
                  <a:lnTo>
                    <a:pt x="6896" y="5080"/>
                  </a:lnTo>
                  <a:lnTo>
                    <a:pt x="7378" y="4699"/>
                  </a:lnTo>
                  <a:lnTo>
                    <a:pt x="4838" y="4699"/>
                  </a:lnTo>
                  <a:lnTo>
                    <a:pt x="4584" y="4318"/>
                  </a:lnTo>
                  <a:lnTo>
                    <a:pt x="4584" y="3556"/>
                  </a:lnTo>
                  <a:lnTo>
                    <a:pt x="3568" y="3429"/>
                  </a:lnTo>
                  <a:lnTo>
                    <a:pt x="3657" y="3810"/>
                  </a:lnTo>
                  <a:lnTo>
                    <a:pt x="3860" y="4191"/>
                  </a:lnTo>
                  <a:lnTo>
                    <a:pt x="3568" y="4064"/>
                  </a:lnTo>
                  <a:lnTo>
                    <a:pt x="4711" y="5588"/>
                  </a:lnTo>
                  <a:lnTo>
                    <a:pt x="4991" y="5562"/>
                  </a:lnTo>
                  <a:lnTo>
                    <a:pt x="5308" y="5740"/>
                  </a:lnTo>
                  <a:lnTo>
                    <a:pt x="6108" y="5715"/>
                  </a:lnTo>
                  <a:lnTo>
                    <a:pt x="6845" y="5549"/>
                  </a:lnTo>
                  <a:lnTo>
                    <a:pt x="7035" y="5410"/>
                  </a:lnTo>
                  <a:lnTo>
                    <a:pt x="7493" y="5092"/>
                  </a:lnTo>
                  <a:close/>
                </a:path>
                <a:path w="8254" h="8254">
                  <a:moveTo>
                    <a:pt x="8140" y="4826"/>
                  </a:moveTo>
                  <a:lnTo>
                    <a:pt x="8064" y="3429"/>
                  </a:lnTo>
                  <a:lnTo>
                    <a:pt x="6870" y="1270"/>
                  </a:lnTo>
                  <a:lnTo>
                    <a:pt x="6108" y="127"/>
                  </a:lnTo>
                  <a:lnTo>
                    <a:pt x="5867" y="431"/>
                  </a:lnTo>
                  <a:lnTo>
                    <a:pt x="7797" y="3556"/>
                  </a:lnTo>
                  <a:lnTo>
                    <a:pt x="7924" y="4254"/>
                  </a:lnTo>
                  <a:lnTo>
                    <a:pt x="7797" y="4572"/>
                  </a:lnTo>
                  <a:lnTo>
                    <a:pt x="7543" y="4991"/>
                  </a:lnTo>
                  <a:lnTo>
                    <a:pt x="8140" y="4826"/>
                  </a:lnTo>
                  <a:close/>
                </a:path>
              </a:pathLst>
            </a:custGeom>
            <a:solidFill>
              <a:srgbClr val="4B433C"/>
            </a:solidFill>
          </p:spPr>
          <p:txBody>
            <a:bodyPr wrap="square" lIns="0" tIns="0" rIns="0" bIns="0" rtlCol="0"/>
            <a:lstStyle/>
            <a:p>
              <a:endParaRPr dirty="0"/>
            </a:p>
          </p:txBody>
        </p:sp>
        <p:sp>
          <p:nvSpPr>
            <p:cNvPr id="236" name="object 236"/>
            <p:cNvSpPr/>
            <p:nvPr/>
          </p:nvSpPr>
          <p:spPr>
            <a:xfrm>
              <a:off x="7908379" y="4509279"/>
              <a:ext cx="5715" cy="8255"/>
            </a:xfrm>
            <a:custGeom>
              <a:avLst/>
              <a:gdLst/>
              <a:ahLst/>
              <a:cxnLst/>
              <a:rect l="l" t="t" r="r" b="b"/>
              <a:pathLst>
                <a:path w="5715" h="8254">
                  <a:moveTo>
                    <a:pt x="3810" y="0"/>
                  </a:moveTo>
                  <a:lnTo>
                    <a:pt x="3429" y="0"/>
                  </a:lnTo>
                  <a:lnTo>
                    <a:pt x="2489" y="698"/>
                  </a:lnTo>
                  <a:lnTo>
                    <a:pt x="1625" y="1511"/>
                  </a:lnTo>
                  <a:lnTo>
                    <a:pt x="889" y="2413"/>
                  </a:lnTo>
                  <a:lnTo>
                    <a:pt x="0" y="3175"/>
                  </a:lnTo>
                  <a:lnTo>
                    <a:pt x="1397" y="5969"/>
                  </a:lnTo>
                  <a:lnTo>
                    <a:pt x="2794" y="8128"/>
                  </a:lnTo>
                  <a:lnTo>
                    <a:pt x="5588" y="7874"/>
                  </a:lnTo>
                  <a:lnTo>
                    <a:pt x="5499" y="2413"/>
                  </a:lnTo>
                  <a:lnTo>
                    <a:pt x="3810" y="0"/>
                  </a:lnTo>
                  <a:close/>
                </a:path>
              </a:pathLst>
            </a:custGeom>
            <a:solidFill>
              <a:srgbClr val="EEC747"/>
            </a:solidFill>
          </p:spPr>
          <p:txBody>
            <a:bodyPr wrap="square" lIns="0" tIns="0" rIns="0" bIns="0" rtlCol="0"/>
            <a:lstStyle/>
            <a:p>
              <a:endParaRPr dirty="0"/>
            </a:p>
          </p:txBody>
        </p:sp>
        <p:sp>
          <p:nvSpPr>
            <p:cNvPr id="237" name="object 237"/>
            <p:cNvSpPr/>
            <p:nvPr/>
          </p:nvSpPr>
          <p:spPr>
            <a:xfrm>
              <a:off x="7910469" y="4509279"/>
              <a:ext cx="5715" cy="8255"/>
            </a:xfrm>
            <a:custGeom>
              <a:avLst/>
              <a:gdLst/>
              <a:ahLst/>
              <a:cxnLst/>
              <a:rect l="l" t="t" r="r" b="b"/>
              <a:pathLst>
                <a:path w="5715" h="8254">
                  <a:moveTo>
                    <a:pt x="228" y="4504"/>
                  </a:moveTo>
                  <a:lnTo>
                    <a:pt x="2227" y="7239"/>
                  </a:lnTo>
                  <a:lnTo>
                    <a:pt x="3116" y="8128"/>
                  </a:lnTo>
                  <a:lnTo>
                    <a:pt x="4640" y="8128"/>
                  </a:lnTo>
                  <a:lnTo>
                    <a:pt x="5262" y="7048"/>
                  </a:lnTo>
                  <a:lnTo>
                    <a:pt x="5310" y="6858"/>
                  </a:lnTo>
                  <a:lnTo>
                    <a:pt x="2481" y="6858"/>
                  </a:lnTo>
                  <a:lnTo>
                    <a:pt x="1452" y="6197"/>
                  </a:lnTo>
                  <a:lnTo>
                    <a:pt x="673" y="5334"/>
                  </a:lnTo>
                  <a:lnTo>
                    <a:pt x="568" y="5168"/>
                  </a:lnTo>
                  <a:lnTo>
                    <a:pt x="228" y="4504"/>
                  </a:lnTo>
                  <a:close/>
                </a:path>
                <a:path w="5715" h="8254">
                  <a:moveTo>
                    <a:pt x="2456" y="508"/>
                  </a:moveTo>
                  <a:lnTo>
                    <a:pt x="2100" y="508"/>
                  </a:lnTo>
                  <a:lnTo>
                    <a:pt x="2104" y="635"/>
                  </a:lnTo>
                  <a:lnTo>
                    <a:pt x="2367" y="1016"/>
                  </a:lnTo>
                  <a:lnTo>
                    <a:pt x="2608" y="1651"/>
                  </a:lnTo>
                  <a:lnTo>
                    <a:pt x="2951" y="2235"/>
                  </a:lnTo>
                  <a:lnTo>
                    <a:pt x="3167" y="2882"/>
                  </a:lnTo>
                  <a:lnTo>
                    <a:pt x="3243" y="3556"/>
                  </a:lnTo>
                  <a:lnTo>
                    <a:pt x="3352" y="5283"/>
                  </a:lnTo>
                  <a:lnTo>
                    <a:pt x="3243" y="6858"/>
                  </a:lnTo>
                  <a:lnTo>
                    <a:pt x="5310" y="6858"/>
                  </a:lnTo>
                  <a:lnTo>
                    <a:pt x="5508" y="6057"/>
                  </a:lnTo>
                  <a:lnTo>
                    <a:pt x="5458" y="3556"/>
                  </a:lnTo>
                  <a:lnTo>
                    <a:pt x="5161" y="2616"/>
                  </a:lnTo>
                  <a:lnTo>
                    <a:pt x="4640" y="1778"/>
                  </a:lnTo>
                  <a:lnTo>
                    <a:pt x="3751" y="635"/>
                  </a:lnTo>
                  <a:lnTo>
                    <a:pt x="2862" y="635"/>
                  </a:lnTo>
                  <a:lnTo>
                    <a:pt x="2456" y="508"/>
                  </a:lnTo>
                  <a:close/>
                </a:path>
                <a:path w="5715" h="8254">
                  <a:moveTo>
                    <a:pt x="37" y="3804"/>
                  </a:moveTo>
                  <a:lnTo>
                    <a:pt x="153" y="4356"/>
                  </a:lnTo>
                  <a:lnTo>
                    <a:pt x="228" y="4504"/>
                  </a:lnTo>
                  <a:lnTo>
                    <a:pt x="37" y="3804"/>
                  </a:lnTo>
                  <a:close/>
                </a:path>
                <a:path w="5715" h="8254">
                  <a:moveTo>
                    <a:pt x="67" y="2302"/>
                  </a:moveTo>
                  <a:lnTo>
                    <a:pt x="0" y="3556"/>
                  </a:lnTo>
                  <a:lnTo>
                    <a:pt x="37" y="3804"/>
                  </a:lnTo>
                  <a:lnTo>
                    <a:pt x="67" y="2302"/>
                  </a:lnTo>
                  <a:close/>
                </a:path>
                <a:path w="5715" h="8254">
                  <a:moveTo>
                    <a:pt x="2047" y="552"/>
                  </a:moveTo>
                  <a:lnTo>
                    <a:pt x="1338" y="1143"/>
                  </a:lnTo>
                  <a:lnTo>
                    <a:pt x="67" y="2302"/>
                  </a:lnTo>
                  <a:lnTo>
                    <a:pt x="2047" y="552"/>
                  </a:lnTo>
                  <a:close/>
                </a:path>
                <a:path w="5715" h="8254">
                  <a:moveTo>
                    <a:pt x="1818" y="308"/>
                  </a:moveTo>
                  <a:lnTo>
                    <a:pt x="1973" y="444"/>
                  </a:lnTo>
                  <a:lnTo>
                    <a:pt x="2100" y="508"/>
                  </a:lnTo>
                  <a:lnTo>
                    <a:pt x="2456" y="508"/>
                  </a:lnTo>
                  <a:lnTo>
                    <a:pt x="1818" y="308"/>
                  </a:lnTo>
                  <a:close/>
                </a:path>
                <a:path w="5715" h="8254">
                  <a:moveTo>
                    <a:pt x="1465" y="0"/>
                  </a:moveTo>
                  <a:lnTo>
                    <a:pt x="830" y="0"/>
                  </a:lnTo>
                  <a:lnTo>
                    <a:pt x="1818" y="308"/>
                  </a:lnTo>
                  <a:lnTo>
                    <a:pt x="1465" y="0"/>
                  </a:lnTo>
                  <a:close/>
                </a:path>
              </a:pathLst>
            </a:custGeom>
            <a:solidFill>
              <a:srgbClr val="907C35"/>
            </a:solidFill>
          </p:spPr>
          <p:txBody>
            <a:bodyPr wrap="square" lIns="0" tIns="0" rIns="0" bIns="0" rtlCol="0"/>
            <a:lstStyle/>
            <a:p>
              <a:endParaRPr dirty="0"/>
            </a:p>
          </p:txBody>
        </p:sp>
        <p:sp>
          <p:nvSpPr>
            <p:cNvPr id="238" name="object 238"/>
            <p:cNvSpPr/>
            <p:nvPr/>
          </p:nvSpPr>
          <p:spPr>
            <a:xfrm>
              <a:off x="7900187" y="4509406"/>
              <a:ext cx="2540" cy="5080"/>
            </a:xfrm>
            <a:custGeom>
              <a:avLst/>
              <a:gdLst/>
              <a:ahLst/>
              <a:cxnLst/>
              <a:rect l="l" t="t" r="r" b="b"/>
              <a:pathLst>
                <a:path w="2540" h="5079">
                  <a:moveTo>
                    <a:pt x="1079" y="0"/>
                  </a:moveTo>
                  <a:lnTo>
                    <a:pt x="444" y="1270"/>
                  </a:lnTo>
                  <a:lnTo>
                    <a:pt x="0" y="2451"/>
                  </a:lnTo>
                  <a:lnTo>
                    <a:pt x="0" y="3771"/>
                  </a:lnTo>
                  <a:lnTo>
                    <a:pt x="444" y="4953"/>
                  </a:lnTo>
                  <a:lnTo>
                    <a:pt x="2476" y="3429"/>
                  </a:lnTo>
                  <a:lnTo>
                    <a:pt x="2476" y="1270"/>
                  </a:lnTo>
                  <a:lnTo>
                    <a:pt x="1079" y="0"/>
                  </a:lnTo>
                  <a:close/>
                </a:path>
              </a:pathLst>
            </a:custGeom>
            <a:solidFill>
              <a:srgbClr val="EEC747"/>
            </a:solidFill>
          </p:spPr>
          <p:txBody>
            <a:bodyPr wrap="square" lIns="0" tIns="0" rIns="0" bIns="0" rtlCol="0"/>
            <a:lstStyle/>
            <a:p>
              <a:endParaRPr dirty="0"/>
            </a:p>
          </p:txBody>
        </p:sp>
        <p:sp>
          <p:nvSpPr>
            <p:cNvPr id="239" name="object 239"/>
            <p:cNvSpPr/>
            <p:nvPr/>
          </p:nvSpPr>
          <p:spPr>
            <a:xfrm>
              <a:off x="7901399" y="4509279"/>
              <a:ext cx="2540" cy="5715"/>
            </a:xfrm>
            <a:custGeom>
              <a:avLst/>
              <a:gdLst/>
              <a:ahLst/>
              <a:cxnLst/>
              <a:rect l="l" t="t" r="r" b="b"/>
              <a:pathLst>
                <a:path w="2540" h="5714">
                  <a:moveTo>
                    <a:pt x="407" y="1278"/>
                  </a:moveTo>
                  <a:lnTo>
                    <a:pt x="121" y="1397"/>
                  </a:lnTo>
                  <a:lnTo>
                    <a:pt x="0" y="2667"/>
                  </a:lnTo>
                  <a:lnTo>
                    <a:pt x="121" y="5334"/>
                  </a:lnTo>
                  <a:lnTo>
                    <a:pt x="756" y="5334"/>
                  </a:lnTo>
                  <a:lnTo>
                    <a:pt x="1213" y="4940"/>
                  </a:lnTo>
                  <a:lnTo>
                    <a:pt x="1632" y="4521"/>
                  </a:lnTo>
                  <a:lnTo>
                    <a:pt x="2026" y="4064"/>
                  </a:lnTo>
                  <a:lnTo>
                    <a:pt x="2026" y="3429"/>
                  </a:lnTo>
                  <a:lnTo>
                    <a:pt x="502" y="3429"/>
                  </a:lnTo>
                  <a:lnTo>
                    <a:pt x="407" y="1278"/>
                  </a:lnTo>
                  <a:close/>
                </a:path>
                <a:path w="2540" h="5714">
                  <a:moveTo>
                    <a:pt x="2026" y="2667"/>
                  </a:moveTo>
                  <a:lnTo>
                    <a:pt x="1264" y="3429"/>
                  </a:lnTo>
                  <a:lnTo>
                    <a:pt x="2026" y="3429"/>
                  </a:lnTo>
                  <a:lnTo>
                    <a:pt x="2026" y="2667"/>
                  </a:lnTo>
                  <a:close/>
                </a:path>
                <a:path w="2540" h="5714">
                  <a:moveTo>
                    <a:pt x="1292" y="1244"/>
                  </a:moveTo>
                  <a:lnTo>
                    <a:pt x="896" y="1244"/>
                  </a:lnTo>
                  <a:lnTo>
                    <a:pt x="1264" y="1397"/>
                  </a:lnTo>
                  <a:lnTo>
                    <a:pt x="1292" y="1244"/>
                  </a:lnTo>
                  <a:close/>
                </a:path>
                <a:path w="2540" h="5714">
                  <a:moveTo>
                    <a:pt x="1518" y="0"/>
                  </a:moveTo>
                  <a:lnTo>
                    <a:pt x="502" y="0"/>
                  </a:lnTo>
                  <a:lnTo>
                    <a:pt x="407" y="1278"/>
                  </a:lnTo>
                  <a:lnTo>
                    <a:pt x="1292" y="1244"/>
                  </a:lnTo>
                  <a:lnTo>
                    <a:pt x="1518" y="0"/>
                  </a:lnTo>
                  <a:close/>
                </a:path>
              </a:pathLst>
            </a:custGeom>
            <a:solidFill>
              <a:srgbClr val="907C35"/>
            </a:solidFill>
          </p:spPr>
          <p:txBody>
            <a:bodyPr wrap="square" lIns="0" tIns="0" rIns="0" bIns="0" rtlCol="0"/>
            <a:lstStyle/>
            <a:p>
              <a:endParaRPr dirty="0"/>
            </a:p>
          </p:txBody>
        </p:sp>
        <p:sp>
          <p:nvSpPr>
            <p:cNvPr id="240" name="object 240"/>
            <p:cNvSpPr/>
            <p:nvPr/>
          </p:nvSpPr>
          <p:spPr>
            <a:xfrm>
              <a:off x="7900503" y="4511946"/>
              <a:ext cx="3175" cy="4445"/>
            </a:xfrm>
            <a:custGeom>
              <a:avLst/>
              <a:gdLst/>
              <a:ahLst/>
              <a:cxnLst/>
              <a:rect l="l" t="t" r="r" b="b"/>
              <a:pathLst>
                <a:path w="3175" h="4445">
                  <a:moveTo>
                    <a:pt x="1904" y="0"/>
                  </a:moveTo>
                  <a:lnTo>
                    <a:pt x="0" y="0"/>
                  </a:lnTo>
                  <a:lnTo>
                    <a:pt x="0" y="1650"/>
                  </a:lnTo>
                  <a:lnTo>
                    <a:pt x="101" y="2527"/>
                  </a:lnTo>
                  <a:lnTo>
                    <a:pt x="495" y="3340"/>
                  </a:lnTo>
                  <a:lnTo>
                    <a:pt x="1142" y="3936"/>
                  </a:lnTo>
                  <a:lnTo>
                    <a:pt x="2920" y="2793"/>
                  </a:lnTo>
                  <a:lnTo>
                    <a:pt x="1904" y="0"/>
                  </a:lnTo>
                  <a:close/>
                </a:path>
              </a:pathLst>
            </a:custGeom>
            <a:solidFill>
              <a:srgbClr val="EEC747"/>
            </a:solidFill>
          </p:spPr>
          <p:txBody>
            <a:bodyPr wrap="square" lIns="0" tIns="0" rIns="0" bIns="0" rtlCol="0"/>
            <a:lstStyle/>
            <a:p>
              <a:endParaRPr dirty="0"/>
            </a:p>
          </p:txBody>
        </p:sp>
        <p:sp>
          <p:nvSpPr>
            <p:cNvPr id="241" name="object 241"/>
            <p:cNvSpPr/>
            <p:nvPr/>
          </p:nvSpPr>
          <p:spPr>
            <a:xfrm>
              <a:off x="7900639" y="4511311"/>
              <a:ext cx="3175" cy="4445"/>
            </a:xfrm>
            <a:custGeom>
              <a:avLst/>
              <a:gdLst/>
              <a:ahLst/>
              <a:cxnLst/>
              <a:rect l="l" t="t" r="r" b="b"/>
              <a:pathLst>
                <a:path w="3175" h="4445">
                  <a:moveTo>
                    <a:pt x="638" y="546"/>
                  </a:moveTo>
                  <a:lnTo>
                    <a:pt x="359" y="546"/>
                  </a:lnTo>
                  <a:lnTo>
                    <a:pt x="118" y="635"/>
                  </a:lnTo>
                  <a:lnTo>
                    <a:pt x="0" y="2667"/>
                  </a:lnTo>
                  <a:lnTo>
                    <a:pt x="118" y="3175"/>
                  </a:lnTo>
                  <a:lnTo>
                    <a:pt x="753" y="3810"/>
                  </a:lnTo>
                  <a:lnTo>
                    <a:pt x="753" y="4064"/>
                  </a:lnTo>
                  <a:lnTo>
                    <a:pt x="1975" y="3175"/>
                  </a:lnTo>
                  <a:lnTo>
                    <a:pt x="1959" y="3048"/>
                  </a:lnTo>
                  <a:lnTo>
                    <a:pt x="1642" y="2667"/>
                  </a:lnTo>
                  <a:lnTo>
                    <a:pt x="1642" y="635"/>
                  </a:lnTo>
                  <a:lnTo>
                    <a:pt x="880" y="635"/>
                  </a:lnTo>
                  <a:lnTo>
                    <a:pt x="638" y="546"/>
                  </a:lnTo>
                  <a:close/>
                </a:path>
                <a:path w="3175" h="4445">
                  <a:moveTo>
                    <a:pt x="1896" y="635"/>
                  </a:moveTo>
                  <a:lnTo>
                    <a:pt x="1958" y="1231"/>
                  </a:lnTo>
                  <a:lnTo>
                    <a:pt x="2065" y="3175"/>
                  </a:lnTo>
                  <a:lnTo>
                    <a:pt x="2277" y="3429"/>
                  </a:lnTo>
                  <a:lnTo>
                    <a:pt x="3039" y="3429"/>
                  </a:lnTo>
                  <a:lnTo>
                    <a:pt x="1896" y="635"/>
                  </a:lnTo>
                  <a:close/>
                </a:path>
                <a:path w="3175" h="4445">
                  <a:moveTo>
                    <a:pt x="2658" y="0"/>
                  </a:moveTo>
                  <a:lnTo>
                    <a:pt x="1642" y="635"/>
                  </a:lnTo>
                  <a:lnTo>
                    <a:pt x="1769" y="635"/>
                  </a:lnTo>
                  <a:lnTo>
                    <a:pt x="2658" y="0"/>
                  </a:lnTo>
                  <a:close/>
                </a:path>
              </a:pathLst>
            </a:custGeom>
            <a:solidFill>
              <a:srgbClr val="907C35"/>
            </a:solidFill>
          </p:spPr>
          <p:txBody>
            <a:bodyPr wrap="square" lIns="0" tIns="0" rIns="0" bIns="0" rtlCol="0"/>
            <a:lstStyle/>
            <a:p>
              <a:endParaRPr dirty="0"/>
            </a:p>
          </p:txBody>
        </p:sp>
        <p:sp>
          <p:nvSpPr>
            <p:cNvPr id="242" name="object 242"/>
            <p:cNvSpPr/>
            <p:nvPr/>
          </p:nvSpPr>
          <p:spPr>
            <a:xfrm>
              <a:off x="7901265" y="4514359"/>
              <a:ext cx="3175" cy="4445"/>
            </a:xfrm>
            <a:custGeom>
              <a:avLst/>
              <a:gdLst/>
              <a:ahLst/>
              <a:cxnLst/>
              <a:rect l="l" t="t" r="r" b="b"/>
              <a:pathLst>
                <a:path w="3175" h="4445">
                  <a:moveTo>
                    <a:pt x="1904" y="0"/>
                  </a:moveTo>
                  <a:lnTo>
                    <a:pt x="0" y="889"/>
                  </a:lnTo>
                  <a:lnTo>
                    <a:pt x="0" y="2667"/>
                  </a:lnTo>
                  <a:lnTo>
                    <a:pt x="761" y="4064"/>
                  </a:lnTo>
                  <a:lnTo>
                    <a:pt x="2031" y="4064"/>
                  </a:lnTo>
                  <a:lnTo>
                    <a:pt x="2539" y="2286"/>
                  </a:lnTo>
                  <a:lnTo>
                    <a:pt x="3047" y="1778"/>
                  </a:lnTo>
                  <a:lnTo>
                    <a:pt x="1904" y="0"/>
                  </a:lnTo>
                  <a:close/>
                </a:path>
              </a:pathLst>
            </a:custGeom>
            <a:solidFill>
              <a:srgbClr val="EEC747"/>
            </a:solidFill>
          </p:spPr>
          <p:txBody>
            <a:bodyPr wrap="square" lIns="0" tIns="0" rIns="0" bIns="0" rtlCol="0"/>
            <a:lstStyle/>
            <a:p>
              <a:endParaRPr dirty="0"/>
            </a:p>
          </p:txBody>
        </p:sp>
        <p:sp>
          <p:nvSpPr>
            <p:cNvPr id="243" name="object 243"/>
            <p:cNvSpPr/>
            <p:nvPr/>
          </p:nvSpPr>
          <p:spPr>
            <a:xfrm>
              <a:off x="7901392" y="4513343"/>
              <a:ext cx="1905" cy="5080"/>
            </a:xfrm>
            <a:custGeom>
              <a:avLst/>
              <a:gdLst/>
              <a:ahLst/>
              <a:cxnLst/>
              <a:rect l="l" t="t" r="r" b="b"/>
              <a:pathLst>
                <a:path w="1904" h="5079">
                  <a:moveTo>
                    <a:pt x="761" y="1082"/>
                  </a:moveTo>
                  <a:lnTo>
                    <a:pt x="761" y="4699"/>
                  </a:lnTo>
                  <a:lnTo>
                    <a:pt x="1396" y="3683"/>
                  </a:lnTo>
                  <a:lnTo>
                    <a:pt x="1300" y="2070"/>
                  </a:lnTo>
                  <a:lnTo>
                    <a:pt x="927" y="1333"/>
                  </a:lnTo>
                  <a:lnTo>
                    <a:pt x="761" y="1082"/>
                  </a:lnTo>
                  <a:close/>
                </a:path>
                <a:path w="1904" h="5079">
                  <a:moveTo>
                    <a:pt x="1015" y="0"/>
                  </a:moveTo>
                  <a:lnTo>
                    <a:pt x="622" y="177"/>
                  </a:lnTo>
                  <a:lnTo>
                    <a:pt x="279" y="444"/>
                  </a:lnTo>
                  <a:lnTo>
                    <a:pt x="0" y="762"/>
                  </a:lnTo>
                  <a:lnTo>
                    <a:pt x="81" y="1892"/>
                  </a:lnTo>
                  <a:lnTo>
                    <a:pt x="634" y="2667"/>
                  </a:lnTo>
                  <a:lnTo>
                    <a:pt x="634" y="889"/>
                  </a:lnTo>
                  <a:lnTo>
                    <a:pt x="1682" y="889"/>
                  </a:lnTo>
                  <a:lnTo>
                    <a:pt x="1015" y="0"/>
                  </a:lnTo>
                  <a:close/>
                </a:path>
                <a:path w="1904" h="5079">
                  <a:moveTo>
                    <a:pt x="1682" y="889"/>
                  </a:moveTo>
                  <a:lnTo>
                    <a:pt x="634" y="889"/>
                  </a:lnTo>
                  <a:lnTo>
                    <a:pt x="761" y="1082"/>
                  </a:lnTo>
                  <a:lnTo>
                    <a:pt x="1777" y="1016"/>
                  </a:lnTo>
                  <a:close/>
                </a:path>
              </a:pathLst>
            </a:custGeom>
            <a:solidFill>
              <a:srgbClr val="907C35"/>
            </a:solidFill>
          </p:spPr>
          <p:txBody>
            <a:bodyPr wrap="square" lIns="0" tIns="0" rIns="0" bIns="0" rtlCol="0"/>
            <a:lstStyle/>
            <a:p>
              <a:endParaRPr dirty="0"/>
            </a:p>
          </p:txBody>
        </p:sp>
        <p:sp>
          <p:nvSpPr>
            <p:cNvPr id="244" name="object 244"/>
            <p:cNvSpPr/>
            <p:nvPr/>
          </p:nvSpPr>
          <p:spPr>
            <a:xfrm>
              <a:off x="7901254" y="4506701"/>
              <a:ext cx="3810" cy="6350"/>
            </a:xfrm>
            <a:custGeom>
              <a:avLst/>
              <a:gdLst/>
              <a:ahLst/>
              <a:cxnLst/>
              <a:rect l="l" t="t" r="r" b="b"/>
              <a:pathLst>
                <a:path w="3809" h="6350">
                  <a:moveTo>
                    <a:pt x="2565" y="0"/>
                  </a:moveTo>
                  <a:lnTo>
                    <a:pt x="2031" y="0"/>
                  </a:lnTo>
                  <a:lnTo>
                    <a:pt x="1663" y="292"/>
                  </a:lnTo>
                  <a:lnTo>
                    <a:pt x="584" y="1028"/>
                  </a:lnTo>
                  <a:lnTo>
                    <a:pt x="0" y="2298"/>
                  </a:lnTo>
                  <a:lnTo>
                    <a:pt x="139" y="3594"/>
                  </a:lnTo>
                  <a:lnTo>
                    <a:pt x="215" y="4508"/>
                  </a:lnTo>
                  <a:lnTo>
                    <a:pt x="431" y="5410"/>
                  </a:lnTo>
                  <a:lnTo>
                    <a:pt x="774" y="6261"/>
                  </a:lnTo>
                  <a:lnTo>
                    <a:pt x="3695" y="4610"/>
                  </a:lnTo>
                  <a:lnTo>
                    <a:pt x="2933" y="292"/>
                  </a:lnTo>
                  <a:lnTo>
                    <a:pt x="2565" y="0"/>
                  </a:lnTo>
                  <a:close/>
                </a:path>
              </a:pathLst>
            </a:custGeom>
            <a:solidFill>
              <a:srgbClr val="EEC747"/>
            </a:solidFill>
          </p:spPr>
          <p:txBody>
            <a:bodyPr wrap="square" lIns="0" tIns="0" rIns="0" bIns="0" rtlCol="0"/>
            <a:lstStyle/>
            <a:p>
              <a:endParaRPr dirty="0"/>
            </a:p>
          </p:txBody>
        </p:sp>
        <p:sp>
          <p:nvSpPr>
            <p:cNvPr id="245" name="object 245"/>
            <p:cNvSpPr/>
            <p:nvPr/>
          </p:nvSpPr>
          <p:spPr>
            <a:xfrm>
              <a:off x="7902143" y="4506739"/>
              <a:ext cx="4445" cy="6350"/>
            </a:xfrm>
            <a:custGeom>
              <a:avLst/>
              <a:gdLst/>
              <a:ahLst/>
              <a:cxnLst/>
              <a:rect l="l" t="t" r="r" b="b"/>
              <a:pathLst>
                <a:path w="4445" h="6350">
                  <a:moveTo>
                    <a:pt x="3187" y="0"/>
                  </a:moveTo>
                  <a:lnTo>
                    <a:pt x="3822" y="4064"/>
                  </a:lnTo>
                  <a:lnTo>
                    <a:pt x="1155" y="5588"/>
                  </a:lnTo>
                  <a:lnTo>
                    <a:pt x="990" y="4749"/>
                  </a:lnTo>
                  <a:lnTo>
                    <a:pt x="990" y="3886"/>
                  </a:lnTo>
                  <a:lnTo>
                    <a:pt x="1155" y="3048"/>
                  </a:lnTo>
                  <a:lnTo>
                    <a:pt x="990" y="2514"/>
                  </a:lnTo>
                  <a:lnTo>
                    <a:pt x="990" y="1930"/>
                  </a:lnTo>
                  <a:lnTo>
                    <a:pt x="1155" y="1397"/>
                  </a:lnTo>
                  <a:lnTo>
                    <a:pt x="1396" y="939"/>
                  </a:lnTo>
                  <a:lnTo>
                    <a:pt x="1739" y="546"/>
                  </a:lnTo>
                  <a:lnTo>
                    <a:pt x="2171" y="254"/>
                  </a:lnTo>
                  <a:lnTo>
                    <a:pt x="2933" y="254"/>
                  </a:lnTo>
                  <a:lnTo>
                    <a:pt x="2044" y="254"/>
                  </a:lnTo>
                  <a:lnTo>
                    <a:pt x="1803" y="114"/>
                  </a:lnTo>
                  <a:lnTo>
                    <a:pt x="1523" y="114"/>
                  </a:lnTo>
                  <a:lnTo>
                    <a:pt x="774" y="546"/>
                  </a:lnTo>
                  <a:lnTo>
                    <a:pt x="380" y="990"/>
                  </a:lnTo>
                  <a:lnTo>
                    <a:pt x="139" y="1524"/>
                  </a:lnTo>
                  <a:lnTo>
                    <a:pt x="0" y="2146"/>
                  </a:lnTo>
                  <a:lnTo>
                    <a:pt x="0" y="2806"/>
                  </a:lnTo>
                  <a:lnTo>
                    <a:pt x="139" y="3429"/>
                  </a:lnTo>
                  <a:lnTo>
                    <a:pt x="165" y="4356"/>
                  </a:lnTo>
                  <a:lnTo>
                    <a:pt x="380" y="5257"/>
                  </a:lnTo>
                  <a:lnTo>
                    <a:pt x="774" y="6096"/>
                  </a:lnTo>
                  <a:lnTo>
                    <a:pt x="3949" y="4318"/>
                  </a:lnTo>
                  <a:lnTo>
                    <a:pt x="3187" y="0"/>
                  </a:lnTo>
                  <a:close/>
                </a:path>
              </a:pathLst>
            </a:custGeom>
            <a:solidFill>
              <a:srgbClr val="907C35"/>
            </a:solidFill>
          </p:spPr>
          <p:txBody>
            <a:bodyPr wrap="square" lIns="0" tIns="0" rIns="0" bIns="0" rtlCol="0"/>
            <a:lstStyle/>
            <a:p>
              <a:endParaRPr dirty="0"/>
            </a:p>
          </p:txBody>
        </p:sp>
        <p:sp>
          <p:nvSpPr>
            <p:cNvPr id="246" name="object 246"/>
            <p:cNvSpPr/>
            <p:nvPr/>
          </p:nvSpPr>
          <p:spPr>
            <a:xfrm>
              <a:off x="7901597" y="4509914"/>
              <a:ext cx="4445" cy="5080"/>
            </a:xfrm>
            <a:custGeom>
              <a:avLst/>
              <a:gdLst/>
              <a:ahLst/>
              <a:cxnLst/>
              <a:rect l="l" t="t" r="r" b="b"/>
              <a:pathLst>
                <a:path w="4445" h="5079">
                  <a:moveTo>
                    <a:pt x="2717" y="0"/>
                  </a:moveTo>
                  <a:lnTo>
                    <a:pt x="304" y="1270"/>
                  </a:lnTo>
                  <a:lnTo>
                    <a:pt x="177" y="2540"/>
                  </a:lnTo>
                  <a:lnTo>
                    <a:pt x="0" y="3568"/>
                  </a:lnTo>
                  <a:lnTo>
                    <a:pt x="520" y="4597"/>
                  </a:lnTo>
                  <a:lnTo>
                    <a:pt x="1447" y="5080"/>
                  </a:lnTo>
                  <a:lnTo>
                    <a:pt x="2082" y="5080"/>
                  </a:lnTo>
                  <a:lnTo>
                    <a:pt x="4114" y="2286"/>
                  </a:lnTo>
                  <a:lnTo>
                    <a:pt x="2717" y="0"/>
                  </a:lnTo>
                  <a:close/>
                </a:path>
              </a:pathLst>
            </a:custGeom>
            <a:solidFill>
              <a:srgbClr val="EEC747"/>
            </a:solidFill>
          </p:spPr>
          <p:txBody>
            <a:bodyPr wrap="square" lIns="0" tIns="0" rIns="0" bIns="0" rtlCol="0"/>
            <a:lstStyle/>
            <a:p>
              <a:endParaRPr dirty="0"/>
            </a:p>
          </p:txBody>
        </p:sp>
        <p:sp>
          <p:nvSpPr>
            <p:cNvPr id="247" name="object 247"/>
            <p:cNvSpPr/>
            <p:nvPr/>
          </p:nvSpPr>
          <p:spPr>
            <a:xfrm>
              <a:off x="7902156" y="4509914"/>
              <a:ext cx="3810" cy="5715"/>
            </a:xfrm>
            <a:custGeom>
              <a:avLst/>
              <a:gdLst/>
              <a:ahLst/>
              <a:cxnLst/>
              <a:rect l="l" t="t" r="r" b="b"/>
              <a:pathLst>
                <a:path w="3809" h="5714">
                  <a:moveTo>
                    <a:pt x="2158" y="0"/>
                  </a:moveTo>
                  <a:lnTo>
                    <a:pt x="888" y="889"/>
                  </a:lnTo>
                  <a:lnTo>
                    <a:pt x="0" y="1778"/>
                  </a:lnTo>
                  <a:lnTo>
                    <a:pt x="0" y="4445"/>
                  </a:lnTo>
                  <a:lnTo>
                    <a:pt x="634" y="5207"/>
                  </a:lnTo>
                  <a:lnTo>
                    <a:pt x="888" y="5207"/>
                  </a:lnTo>
                  <a:lnTo>
                    <a:pt x="1777" y="4572"/>
                  </a:lnTo>
                  <a:lnTo>
                    <a:pt x="2248" y="4118"/>
                  </a:lnTo>
                  <a:lnTo>
                    <a:pt x="2070" y="4038"/>
                  </a:lnTo>
                  <a:lnTo>
                    <a:pt x="1803" y="3771"/>
                  </a:lnTo>
                  <a:lnTo>
                    <a:pt x="1626" y="3340"/>
                  </a:lnTo>
                  <a:lnTo>
                    <a:pt x="1650" y="1270"/>
                  </a:lnTo>
                  <a:lnTo>
                    <a:pt x="2006" y="825"/>
                  </a:lnTo>
                  <a:lnTo>
                    <a:pt x="2438" y="431"/>
                  </a:lnTo>
                  <a:lnTo>
                    <a:pt x="2328" y="28"/>
                  </a:lnTo>
                  <a:lnTo>
                    <a:pt x="2158" y="0"/>
                  </a:lnTo>
                  <a:close/>
                </a:path>
                <a:path w="3809" h="5714">
                  <a:moveTo>
                    <a:pt x="2412" y="3959"/>
                  </a:moveTo>
                  <a:lnTo>
                    <a:pt x="2248" y="4118"/>
                  </a:lnTo>
                  <a:lnTo>
                    <a:pt x="2412" y="4191"/>
                  </a:lnTo>
                  <a:lnTo>
                    <a:pt x="2412" y="3959"/>
                  </a:lnTo>
                  <a:close/>
                </a:path>
                <a:path w="3809" h="5714">
                  <a:moveTo>
                    <a:pt x="3544" y="2054"/>
                  </a:moveTo>
                  <a:lnTo>
                    <a:pt x="3263" y="2603"/>
                  </a:lnTo>
                  <a:lnTo>
                    <a:pt x="2870" y="3111"/>
                  </a:lnTo>
                  <a:lnTo>
                    <a:pt x="2412" y="3556"/>
                  </a:lnTo>
                  <a:lnTo>
                    <a:pt x="2412" y="3959"/>
                  </a:lnTo>
                  <a:lnTo>
                    <a:pt x="3136" y="3111"/>
                  </a:lnTo>
                  <a:lnTo>
                    <a:pt x="3565" y="2463"/>
                  </a:lnTo>
                  <a:lnTo>
                    <a:pt x="3544" y="2054"/>
                  </a:lnTo>
                  <a:close/>
                </a:path>
                <a:path w="3809" h="5714">
                  <a:moveTo>
                    <a:pt x="2539" y="368"/>
                  </a:moveTo>
                  <a:lnTo>
                    <a:pt x="3544" y="2054"/>
                  </a:lnTo>
                  <a:lnTo>
                    <a:pt x="2539" y="368"/>
                  </a:lnTo>
                  <a:close/>
                </a:path>
                <a:path w="3809" h="5714">
                  <a:moveTo>
                    <a:pt x="2331" y="28"/>
                  </a:moveTo>
                  <a:lnTo>
                    <a:pt x="2539" y="368"/>
                  </a:lnTo>
                  <a:lnTo>
                    <a:pt x="2920" y="127"/>
                  </a:lnTo>
                  <a:lnTo>
                    <a:pt x="2331" y="28"/>
                  </a:lnTo>
                  <a:close/>
                </a:path>
              </a:pathLst>
            </a:custGeom>
            <a:solidFill>
              <a:srgbClr val="907C35"/>
            </a:solidFill>
          </p:spPr>
          <p:txBody>
            <a:bodyPr wrap="square" lIns="0" tIns="0" rIns="0" bIns="0" rtlCol="0"/>
            <a:lstStyle/>
            <a:p>
              <a:endParaRPr dirty="0"/>
            </a:p>
          </p:txBody>
        </p:sp>
        <p:sp>
          <p:nvSpPr>
            <p:cNvPr id="248" name="object 248"/>
            <p:cNvSpPr/>
            <p:nvPr/>
          </p:nvSpPr>
          <p:spPr>
            <a:xfrm>
              <a:off x="7902664" y="4511565"/>
              <a:ext cx="4445" cy="5715"/>
            </a:xfrm>
            <a:custGeom>
              <a:avLst/>
              <a:gdLst/>
              <a:ahLst/>
              <a:cxnLst/>
              <a:rect l="l" t="t" r="r" b="b"/>
              <a:pathLst>
                <a:path w="4445" h="5714">
                  <a:moveTo>
                    <a:pt x="3301" y="0"/>
                  </a:moveTo>
                  <a:lnTo>
                    <a:pt x="2031" y="762"/>
                  </a:lnTo>
                  <a:lnTo>
                    <a:pt x="253" y="1778"/>
                  </a:lnTo>
                  <a:lnTo>
                    <a:pt x="0" y="4064"/>
                  </a:lnTo>
                  <a:lnTo>
                    <a:pt x="1269" y="5461"/>
                  </a:lnTo>
                  <a:lnTo>
                    <a:pt x="2209" y="4724"/>
                  </a:lnTo>
                  <a:lnTo>
                    <a:pt x="3111" y="3911"/>
                  </a:lnTo>
                  <a:lnTo>
                    <a:pt x="3936" y="3048"/>
                  </a:lnTo>
                  <a:lnTo>
                    <a:pt x="3301" y="0"/>
                  </a:lnTo>
                  <a:close/>
                </a:path>
              </a:pathLst>
            </a:custGeom>
            <a:solidFill>
              <a:srgbClr val="EEC747"/>
            </a:solidFill>
          </p:spPr>
          <p:txBody>
            <a:bodyPr wrap="square" lIns="0" tIns="0" rIns="0" bIns="0" rtlCol="0"/>
            <a:lstStyle/>
            <a:p>
              <a:endParaRPr dirty="0"/>
            </a:p>
          </p:txBody>
        </p:sp>
        <p:sp>
          <p:nvSpPr>
            <p:cNvPr id="249" name="object 249"/>
            <p:cNvSpPr/>
            <p:nvPr/>
          </p:nvSpPr>
          <p:spPr>
            <a:xfrm>
              <a:off x="7903984" y="4512200"/>
              <a:ext cx="3175" cy="4445"/>
            </a:xfrm>
            <a:custGeom>
              <a:avLst/>
              <a:gdLst/>
              <a:ahLst/>
              <a:cxnLst/>
              <a:rect l="l" t="t" r="r" b="b"/>
              <a:pathLst>
                <a:path w="3175" h="4445">
                  <a:moveTo>
                    <a:pt x="2870" y="2031"/>
                  </a:moveTo>
                  <a:lnTo>
                    <a:pt x="432" y="4224"/>
                  </a:lnTo>
                  <a:lnTo>
                    <a:pt x="584" y="4444"/>
                  </a:lnTo>
                  <a:lnTo>
                    <a:pt x="1473" y="3682"/>
                  </a:lnTo>
                  <a:lnTo>
                    <a:pt x="2616" y="2412"/>
                  </a:lnTo>
                  <a:lnTo>
                    <a:pt x="2870" y="2031"/>
                  </a:lnTo>
                  <a:close/>
                </a:path>
                <a:path w="3175" h="4445">
                  <a:moveTo>
                    <a:pt x="296" y="4028"/>
                  </a:moveTo>
                  <a:lnTo>
                    <a:pt x="330" y="4317"/>
                  </a:lnTo>
                  <a:lnTo>
                    <a:pt x="296" y="4028"/>
                  </a:lnTo>
                  <a:close/>
                </a:path>
                <a:path w="3175" h="4445">
                  <a:moveTo>
                    <a:pt x="1706" y="775"/>
                  </a:moveTo>
                  <a:lnTo>
                    <a:pt x="0" y="3301"/>
                  </a:lnTo>
                  <a:lnTo>
                    <a:pt x="215" y="3911"/>
                  </a:lnTo>
                  <a:lnTo>
                    <a:pt x="398" y="2412"/>
                  </a:lnTo>
                  <a:lnTo>
                    <a:pt x="508" y="2006"/>
                  </a:lnTo>
                  <a:lnTo>
                    <a:pt x="914" y="1422"/>
                  </a:lnTo>
                  <a:lnTo>
                    <a:pt x="1473" y="1015"/>
                  </a:lnTo>
                  <a:lnTo>
                    <a:pt x="1706" y="775"/>
                  </a:lnTo>
                  <a:close/>
                </a:path>
                <a:path w="3175" h="4445">
                  <a:moveTo>
                    <a:pt x="2997" y="0"/>
                  </a:moveTo>
                  <a:lnTo>
                    <a:pt x="2425" y="228"/>
                  </a:lnTo>
                  <a:lnTo>
                    <a:pt x="2716" y="775"/>
                  </a:lnTo>
                  <a:lnTo>
                    <a:pt x="2895" y="1142"/>
                  </a:lnTo>
                  <a:lnTo>
                    <a:pt x="2997" y="2412"/>
                  </a:lnTo>
                  <a:lnTo>
                    <a:pt x="2997" y="0"/>
                  </a:lnTo>
                  <a:close/>
                </a:path>
                <a:path w="3175" h="4445">
                  <a:moveTo>
                    <a:pt x="2314" y="302"/>
                  </a:moveTo>
                  <a:lnTo>
                    <a:pt x="1905" y="571"/>
                  </a:lnTo>
                  <a:lnTo>
                    <a:pt x="1706" y="775"/>
                  </a:lnTo>
                  <a:lnTo>
                    <a:pt x="2108" y="507"/>
                  </a:lnTo>
                  <a:lnTo>
                    <a:pt x="2314" y="302"/>
                  </a:lnTo>
                  <a:close/>
                </a:path>
              </a:pathLst>
            </a:custGeom>
            <a:solidFill>
              <a:srgbClr val="907C35"/>
            </a:solidFill>
          </p:spPr>
          <p:txBody>
            <a:bodyPr wrap="square" lIns="0" tIns="0" rIns="0" bIns="0" rtlCol="0"/>
            <a:lstStyle/>
            <a:p>
              <a:endParaRPr dirty="0"/>
            </a:p>
          </p:txBody>
        </p:sp>
        <p:sp>
          <p:nvSpPr>
            <p:cNvPr id="250" name="object 250"/>
            <p:cNvSpPr/>
            <p:nvPr/>
          </p:nvSpPr>
          <p:spPr>
            <a:xfrm>
              <a:off x="7903551" y="4502586"/>
              <a:ext cx="5080" cy="8890"/>
            </a:xfrm>
            <a:custGeom>
              <a:avLst/>
              <a:gdLst/>
              <a:ahLst/>
              <a:cxnLst/>
              <a:rect l="l" t="t" r="r" b="b"/>
              <a:pathLst>
                <a:path w="5079" h="8889">
                  <a:moveTo>
                    <a:pt x="4356" y="0"/>
                  </a:moveTo>
                  <a:lnTo>
                    <a:pt x="3517" y="0"/>
                  </a:lnTo>
                  <a:lnTo>
                    <a:pt x="2793" y="342"/>
                  </a:lnTo>
                  <a:lnTo>
                    <a:pt x="1396" y="342"/>
                  </a:lnTo>
                  <a:lnTo>
                    <a:pt x="253" y="3263"/>
                  </a:lnTo>
                  <a:lnTo>
                    <a:pt x="0" y="5803"/>
                  </a:lnTo>
                  <a:lnTo>
                    <a:pt x="126" y="8089"/>
                  </a:lnTo>
                  <a:lnTo>
                    <a:pt x="126" y="8597"/>
                  </a:lnTo>
                  <a:lnTo>
                    <a:pt x="3682" y="5168"/>
                  </a:lnTo>
                  <a:lnTo>
                    <a:pt x="4825" y="1866"/>
                  </a:lnTo>
                  <a:lnTo>
                    <a:pt x="5079" y="342"/>
                  </a:lnTo>
                  <a:lnTo>
                    <a:pt x="4356" y="0"/>
                  </a:lnTo>
                  <a:close/>
                </a:path>
              </a:pathLst>
            </a:custGeom>
            <a:solidFill>
              <a:srgbClr val="EEC747"/>
            </a:solidFill>
          </p:spPr>
          <p:txBody>
            <a:bodyPr wrap="square" lIns="0" tIns="0" rIns="0" bIns="0" rtlCol="0"/>
            <a:lstStyle/>
            <a:p>
              <a:endParaRPr dirty="0"/>
            </a:p>
          </p:txBody>
        </p:sp>
        <p:sp>
          <p:nvSpPr>
            <p:cNvPr id="251" name="object 251"/>
            <p:cNvSpPr/>
            <p:nvPr/>
          </p:nvSpPr>
          <p:spPr>
            <a:xfrm>
              <a:off x="7903678" y="4502282"/>
              <a:ext cx="5080" cy="9525"/>
            </a:xfrm>
            <a:custGeom>
              <a:avLst/>
              <a:gdLst/>
              <a:ahLst/>
              <a:cxnLst/>
              <a:rect l="l" t="t" r="r" b="b"/>
              <a:pathLst>
                <a:path w="5079" h="9525">
                  <a:moveTo>
                    <a:pt x="2574" y="803"/>
                  </a:moveTo>
                  <a:lnTo>
                    <a:pt x="0" y="5092"/>
                  </a:lnTo>
                  <a:lnTo>
                    <a:pt x="0" y="9029"/>
                  </a:lnTo>
                  <a:lnTo>
                    <a:pt x="888" y="8394"/>
                  </a:lnTo>
                  <a:lnTo>
                    <a:pt x="1465" y="7886"/>
                  </a:lnTo>
                  <a:lnTo>
                    <a:pt x="1142" y="7886"/>
                  </a:lnTo>
                  <a:lnTo>
                    <a:pt x="1150" y="4165"/>
                  </a:lnTo>
                  <a:lnTo>
                    <a:pt x="1336" y="3276"/>
                  </a:lnTo>
                  <a:lnTo>
                    <a:pt x="1608" y="2552"/>
                  </a:lnTo>
                  <a:lnTo>
                    <a:pt x="2031" y="1790"/>
                  </a:lnTo>
                  <a:lnTo>
                    <a:pt x="2349" y="1028"/>
                  </a:lnTo>
                  <a:lnTo>
                    <a:pt x="2574" y="803"/>
                  </a:lnTo>
                  <a:close/>
                </a:path>
                <a:path w="5079" h="9525">
                  <a:moveTo>
                    <a:pt x="3555" y="5483"/>
                  </a:moveTo>
                  <a:lnTo>
                    <a:pt x="2031" y="7124"/>
                  </a:lnTo>
                  <a:lnTo>
                    <a:pt x="1142" y="7886"/>
                  </a:lnTo>
                  <a:lnTo>
                    <a:pt x="1465" y="7886"/>
                  </a:lnTo>
                  <a:lnTo>
                    <a:pt x="2378" y="6997"/>
                  </a:lnTo>
                  <a:lnTo>
                    <a:pt x="2755" y="6603"/>
                  </a:lnTo>
                  <a:lnTo>
                    <a:pt x="3555" y="5600"/>
                  </a:lnTo>
                  <a:close/>
                </a:path>
                <a:path w="5079" h="9525">
                  <a:moveTo>
                    <a:pt x="4444" y="1028"/>
                  </a:moveTo>
                  <a:lnTo>
                    <a:pt x="3630" y="2425"/>
                  </a:lnTo>
                  <a:lnTo>
                    <a:pt x="3555" y="5483"/>
                  </a:lnTo>
                  <a:lnTo>
                    <a:pt x="3682" y="5346"/>
                  </a:lnTo>
                  <a:lnTo>
                    <a:pt x="4444" y="1028"/>
                  </a:lnTo>
                  <a:close/>
                </a:path>
                <a:path w="5079" h="9525">
                  <a:moveTo>
                    <a:pt x="4622" y="0"/>
                  </a:moveTo>
                  <a:lnTo>
                    <a:pt x="4140" y="0"/>
                  </a:lnTo>
                  <a:lnTo>
                    <a:pt x="3682" y="139"/>
                  </a:lnTo>
                  <a:lnTo>
                    <a:pt x="2933" y="444"/>
                  </a:lnTo>
                  <a:lnTo>
                    <a:pt x="2574" y="803"/>
                  </a:lnTo>
                  <a:lnTo>
                    <a:pt x="3555" y="330"/>
                  </a:lnTo>
                  <a:lnTo>
                    <a:pt x="5032" y="330"/>
                  </a:lnTo>
                  <a:lnTo>
                    <a:pt x="5079" y="139"/>
                  </a:lnTo>
                  <a:lnTo>
                    <a:pt x="4622" y="0"/>
                  </a:lnTo>
                  <a:close/>
                </a:path>
                <a:path w="5079" h="9525">
                  <a:moveTo>
                    <a:pt x="5032" y="330"/>
                  </a:moveTo>
                  <a:lnTo>
                    <a:pt x="4317" y="330"/>
                  </a:lnTo>
                  <a:lnTo>
                    <a:pt x="4952" y="647"/>
                  </a:lnTo>
                  <a:lnTo>
                    <a:pt x="5032" y="330"/>
                  </a:lnTo>
                  <a:close/>
                </a:path>
              </a:pathLst>
            </a:custGeom>
            <a:solidFill>
              <a:srgbClr val="907C35"/>
            </a:solidFill>
          </p:spPr>
          <p:txBody>
            <a:bodyPr wrap="square" lIns="0" tIns="0" rIns="0" bIns="0" rtlCol="0"/>
            <a:lstStyle/>
            <a:p>
              <a:endParaRPr dirty="0"/>
            </a:p>
          </p:txBody>
        </p:sp>
        <p:sp>
          <p:nvSpPr>
            <p:cNvPr id="252" name="object 252"/>
            <p:cNvSpPr/>
            <p:nvPr/>
          </p:nvSpPr>
          <p:spPr>
            <a:xfrm>
              <a:off x="7903678" y="4506485"/>
              <a:ext cx="4445" cy="6350"/>
            </a:xfrm>
            <a:custGeom>
              <a:avLst/>
              <a:gdLst/>
              <a:ahLst/>
              <a:cxnLst/>
              <a:rect l="l" t="t" r="r" b="b"/>
              <a:pathLst>
                <a:path w="4445" h="6350">
                  <a:moveTo>
                    <a:pt x="2412" y="0"/>
                  </a:moveTo>
                  <a:lnTo>
                    <a:pt x="507" y="2286"/>
                  </a:lnTo>
                  <a:lnTo>
                    <a:pt x="0" y="4572"/>
                  </a:lnTo>
                  <a:lnTo>
                    <a:pt x="1015" y="6223"/>
                  </a:lnTo>
                  <a:lnTo>
                    <a:pt x="1904" y="6223"/>
                  </a:lnTo>
                  <a:lnTo>
                    <a:pt x="2920" y="6350"/>
                  </a:lnTo>
                  <a:lnTo>
                    <a:pt x="4317" y="3556"/>
                  </a:lnTo>
                  <a:lnTo>
                    <a:pt x="4444" y="254"/>
                  </a:lnTo>
                  <a:lnTo>
                    <a:pt x="2412" y="0"/>
                  </a:lnTo>
                  <a:close/>
                </a:path>
              </a:pathLst>
            </a:custGeom>
            <a:solidFill>
              <a:srgbClr val="EEC747"/>
            </a:solidFill>
          </p:spPr>
          <p:txBody>
            <a:bodyPr wrap="square" lIns="0" tIns="0" rIns="0" bIns="0" rtlCol="0"/>
            <a:lstStyle/>
            <a:p>
              <a:endParaRPr dirty="0"/>
            </a:p>
          </p:txBody>
        </p:sp>
        <p:sp>
          <p:nvSpPr>
            <p:cNvPr id="253" name="object 253"/>
            <p:cNvSpPr/>
            <p:nvPr/>
          </p:nvSpPr>
          <p:spPr>
            <a:xfrm>
              <a:off x="7904346" y="4506739"/>
              <a:ext cx="3810" cy="6350"/>
            </a:xfrm>
            <a:custGeom>
              <a:avLst/>
              <a:gdLst/>
              <a:ahLst/>
              <a:cxnLst/>
              <a:rect l="l" t="t" r="r" b="b"/>
              <a:pathLst>
                <a:path w="3809" h="6350">
                  <a:moveTo>
                    <a:pt x="2114" y="6188"/>
                  </a:moveTo>
                  <a:lnTo>
                    <a:pt x="2253" y="6349"/>
                  </a:lnTo>
                  <a:lnTo>
                    <a:pt x="2761" y="6349"/>
                  </a:lnTo>
                  <a:lnTo>
                    <a:pt x="2114" y="6188"/>
                  </a:lnTo>
                  <a:close/>
                </a:path>
                <a:path w="3809" h="6350">
                  <a:moveTo>
                    <a:pt x="941" y="1735"/>
                  </a:moveTo>
                  <a:lnTo>
                    <a:pt x="94" y="2666"/>
                  </a:lnTo>
                  <a:lnTo>
                    <a:pt x="0" y="4902"/>
                  </a:lnTo>
                  <a:lnTo>
                    <a:pt x="94" y="5206"/>
                  </a:lnTo>
                  <a:lnTo>
                    <a:pt x="297" y="5664"/>
                  </a:lnTo>
                  <a:lnTo>
                    <a:pt x="742" y="5956"/>
                  </a:lnTo>
                  <a:lnTo>
                    <a:pt x="1237" y="5968"/>
                  </a:lnTo>
                  <a:lnTo>
                    <a:pt x="2114" y="6188"/>
                  </a:lnTo>
                  <a:lnTo>
                    <a:pt x="1926" y="5968"/>
                  </a:lnTo>
                  <a:lnTo>
                    <a:pt x="1618" y="5968"/>
                  </a:lnTo>
                  <a:lnTo>
                    <a:pt x="1665" y="5664"/>
                  </a:lnTo>
                  <a:lnTo>
                    <a:pt x="1491" y="5460"/>
                  </a:lnTo>
                  <a:lnTo>
                    <a:pt x="1097" y="4902"/>
                  </a:lnTo>
                  <a:lnTo>
                    <a:pt x="939" y="4444"/>
                  </a:lnTo>
                  <a:lnTo>
                    <a:pt x="816" y="3428"/>
                  </a:lnTo>
                  <a:lnTo>
                    <a:pt x="941" y="1735"/>
                  </a:lnTo>
                  <a:close/>
                </a:path>
                <a:path w="3809" h="6350">
                  <a:moveTo>
                    <a:pt x="1896" y="5933"/>
                  </a:moveTo>
                  <a:close/>
                </a:path>
                <a:path w="3809" h="6350">
                  <a:moveTo>
                    <a:pt x="3650" y="380"/>
                  </a:moveTo>
                  <a:lnTo>
                    <a:pt x="2761" y="380"/>
                  </a:lnTo>
                  <a:lnTo>
                    <a:pt x="2859" y="2412"/>
                  </a:lnTo>
                  <a:lnTo>
                    <a:pt x="2794" y="2666"/>
                  </a:lnTo>
                  <a:lnTo>
                    <a:pt x="2725" y="3555"/>
                  </a:lnTo>
                  <a:lnTo>
                    <a:pt x="2253" y="5206"/>
                  </a:lnTo>
                  <a:lnTo>
                    <a:pt x="1872" y="5664"/>
                  </a:lnTo>
                  <a:lnTo>
                    <a:pt x="1896" y="5933"/>
                  </a:lnTo>
                  <a:lnTo>
                    <a:pt x="3101" y="4089"/>
                  </a:lnTo>
                  <a:lnTo>
                    <a:pt x="3597" y="3263"/>
                  </a:lnTo>
                  <a:lnTo>
                    <a:pt x="3650" y="380"/>
                  </a:lnTo>
                  <a:close/>
                </a:path>
                <a:path w="3809" h="6350">
                  <a:moveTo>
                    <a:pt x="1248" y="1396"/>
                  </a:moveTo>
                  <a:lnTo>
                    <a:pt x="983" y="1396"/>
                  </a:lnTo>
                  <a:lnTo>
                    <a:pt x="941" y="1735"/>
                  </a:lnTo>
                  <a:lnTo>
                    <a:pt x="1248" y="1396"/>
                  </a:lnTo>
                  <a:close/>
                </a:path>
                <a:path w="3809" h="6350">
                  <a:moveTo>
                    <a:pt x="2564" y="426"/>
                  </a:moveTo>
                  <a:lnTo>
                    <a:pt x="2215" y="507"/>
                  </a:lnTo>
                  <a:lnTo>
                    <a:pt x="1719" y="825"/>
                  </a:lnTo>
                  <a:lnTo>
                    <a:pt x="1248" y="1396"/>
                  </a:lnTo>
                  <a:lnTo>
                    <a:pt x="1618" y="1396"/>
                  </a:lnTo>
                  <a:lnTo>
                    <a:pt x="2126" y="723"/>
                  </a:lnTo>
                  <a:lnTo>
                    <a:pt x="2564" y="426"/>
                  </a:lnTo>
                  <a:close/>
                </a:path>
                <a:path w="3809" h="6350">
                  <a:moveTo>
                    <a:pt x="3650" y="0"/>
                  </a:moveTo>
                  <a:lnTo>
                    <a:pt x="2837" y="241"/>
                  </a:lnTo>
                  <a:lnTo>
                    <a:pt x="2564" y="426"/>
                  </a:lnTo>
                  <a:lnTo>
                    <a:pt x="2761" y="380"/>
                  </a:lnTo>
                  <a:lnTo>
                    <a:pt x="3650" y="380"/>
                  </a:lnTo>
                  <a:lnTo>
                    <a:pt x="3650" y="0"/>
                  </a:lnTo>
                  <a:close/>
                </a:path>
              </a:pathLst>
            </a:custGeom>
            <a:solidFill>
              <a:srgbClr val="907C35"/>
            </a:solidFill>
          </p:spPr>
          <p:txBody>
            <a:bodyPr wrap="square" lIns="0" tIns="0" rIns="0" bIns="0" rtlCol="0"/>
            <a:lstStyle/>
            <a:p>
              <a:endParaRPr dirty="0"/>
            </a:p>
          </p:txBody>
        </p:sp>
        <p:sp>
          <p:nvSpPr>
            <p:cNvPr id="254" name="object 254"/>
            <p:cNvSpPr/>
            <p:nvPr/>
          </p:nvSpPr>
          <p:spPr>
            <a:xfrm>
              <a:off x="7904440" y="4510295"/>
              <a:ext cx="4445" cy="5080"/>
            </a:xfrm>
            <a:custGeom>
              <a:avLst/>
              <a:gdLst/>
              <a:ahLst/>
              <a:cxnLst/>
              <a:rect l="l" t="t" r="r" b="b"/>
              <a:pathLst>
                <a:path w="4445" h="5079">
                  <a:moveTo>
                    <a:pt x="3302" y="0"/>
                  </a:moveTo>
                  <a:lnTo>
                    <a:pt x="2590" y="241"/>
                  </a:lnTo>
                  <a:lnTo>
                    <a:pt x="1943" y="634"/>
                  </a:lnTo>
                  <a:lnTo>
                    <a:pt x="1397" y="1142"/>
                  </a:lnTo>
                  <a:lnTo>
                    <a:pt x="635" y="1777"/>
                  </a:lnTo>
                  <a:lnTo>
                    <a:pt x="0" y="2539"/>
                  </a:lnTo>
                  <a:lnTo>
                    <a:pt x="1905" y="4825"/>
                  </a:lnTo>
                  <a:lnTo>
                    <a:pt x="2921" y="4063"/>
                  </a:lnTo>
                  <a:lnTo>
                    <a:pt x="3632" y="3403"/>
                  </a:lnTo>
                  <a:lnTo>
                    <a:pt x="4165" y="2578"/>
                  </a:lnTo>
                  <a:lnTo>
                    <a:pt x="4445" y="1650"/>
                  </a:lnTo>
                  <a:lnTo>
                    <a:pt x="3302" y="0"/>
                  </a:lnTo>
                  <a:close/>
                </a:path>
              </a:pathLst>
            </a:custGeom>
            <a:solidFill>
              <a:srgbClr val="EEC747"/>
            </a:solidFill>
          </p:spPr>
          <p:txBody>
            <a:bodyPr wrap="square" lIns="0" tIns="0" rIns="0" bIns="0" rtlCol="0"/>
            <a:lstStyle/>
            <a:p>
              <a:endParaRPr dirty="0"/>
            </a:p>
          </p:txBody>
        </p:sp>
        <p:sp>
          <p:nvSpPr>
            <p:cNvPr id="255" name="object 255"/>
            <p:cNvSpPr/>
            <p:nvPr/>
          </p:nvSpPr>
          <p:spPr>
            <a:xfrm>
              <a:off x="7905964" y="4511184"/>
              <a:ext cx="4445" cy="4445"/>
            </a:xfrm>
            <a:custGeom>
              <a:avLst/>
              <a:gdLst/>
              <a:ahLst/>
              <a:cxnLst/>
              <a:rect l="l" t="t" r="r" b="b"/>
              <a:pathLst>
                <a:path w="4445" h="4445">
                  <a:moveTo>
                    <a:pt x="188" y="2512"/>
                  </a:moveTo>
                  <a:lnTo>
                    <a:pt x="254" y="4064"/>
                  </a:lnTo>
                  <a:lnTo>
                    <a:pt x="1016" y="4191"/>
                  </a:lnTo>
                  <a:lnTo>
                    <a:pt x="1257" y="4279"/>
                  </a:lnTo>
                  <a:lnTo>
                    <a:pt x="1536" y="4279"/>
                  </a:lnTo>
                  <a:lnTo>
                    <a:pt x="1778" y="4191"/>
                  </a:lnTo>
                  <a:lnTo>
                    <a:pt x="2667" y="4191"/>
                  </a:lnTo>
                  <a:lnTo>
                    <a:pt x="3429" y="3505"/>
                  </a:lnTo>
                  <a:lnTo>
                    <a:pt x="3727" y="3048"/>
                  </a:lnTo>
                  <a:lnTo>
                    <a:pt x="635" y="3048"/>
                  </a:lnTo>
                  <a:lnTo>
                    <a:pt x="188" y="2512"/>
                  </a:lnTo>
                  <a:close/>
                </a:path>
                <a:path w="4445" h="4445">
                  <a:moveTo>
                    <a:pt x="2636" y="1557"/>
                  </a:moveTo>
                  <a:lnTo>
                    <a:pt x="2133" y="2387"/>
                  </a:lnTo>
                  <a:lnTo>
                    <a:pt x="1524" y="3048"/>
                  </a:lnTo>
                  <a:lnTo>
                    <a:pt x="3727" y="3048"/>
                  </a:lnTo>
                  <a:lnTo>
                    <a:pt x="3975" y="2667"/>
                  </a:lnTo>
                  <a:lnTo>
                    <a:pt x="4276" y="1778"/>
                  </a:lnTo>
                  <a:lnTo>
                    <a:pt x="2794" y="1778"/>
                  </a:lnTo>
                  <a:lnTo>
                    <a:pt x="2636" y="1557"/>
                  </a:lnTo>
                  <a:close/>
                </a:path>
                <a:path w="4445" h="4445">
                  <a:moveTo>
                    <a:pt x="355" y="817"/>
                  </a:moveTo>
                  <a:lnTo>
                    <a:pt x="0" y="889"/>
                  </a:lnTo>
                  <a:lnTo>
                    <a:pt x="0" y="2286"/>
                  </a:lnTo>
                  <a:lnTo>
                    <a:pt x="188" y="2512"/>
                  </a:lnTo>
                  <a:lnTo>
                    <a:pt x="254" y="889"/>
                  </a:lnTo>
                  <a:close/>
                </a:path>
                <a:path w="4445" h="4445">
                  <a:moveTo>
                    <a:pt x="2921" y="762"/>
                  </a:moveTo>
                  <a:lnTo>
                    <a:pt x="2789" y="1130"/>
                  </a:lnTo>
                  <a:lnTo>
                    <a:pt x="2687" y="1612"/>
                  </a:lnTo>
                  <a:lnTo>
                    <a:pt x="2794" y="1778"/>
                  </a:lnTo>
                  <a:lnTo>
                    <a:pt x="4276" y="1778"/>
                  </a:lnTo>
                  <a:lnTo>
                    <a:pt x="4170" y="1557"/>
                  </a:lnTo>
                  <a:lnTo>
                    <a:pt x="2921" y="762"/>
                  </a:lnTo>
                  <a:close/>
                </a:path>
                <a:path w="4445" h="4445">
                  <a:moveTo>
                    <a:pt x="1651" y="0"/>
                  </a:moveTo>
                  <a:lnTo>
                    <a:pt x="1632" y="152"/>
                  </a:lnTo>
                  <a:lnTo>
                    <a:pt x="2636" y="1557"/>
                  </a:lnTo>
                  <a:lnTo>
                    <a:pt x="1651" y="0"/>
                  </a:lnTo>
                  <a:close/>
                </a:path>
                <a:path w="4445" h="4445">
                  <a:moveTo>
                    <a:pt x="834" y="482"/>
                  </a:moveTo>
                  <a:lnTo>
                    <a:pt x="355" y="817"/>
                  </a:lnTo>
                  <a:lnTo>
                    <a:pt x="635" y="762"/>
                  </a:lnTo>
                  <a:lnTo>
                    <a:pt x="834" y="482"/>
                  </a:lnTo>
                  <a:close/>
                </a:path>
                <a:path w="4445" h="4445">
                  <a:moveTo>
                    <a:pt x="1377" y="102"/>
                  </a:moveTo>
                  <a:lnTo>
                    <a:pt x="1244" y="152"/>
                  </a:lnTo>
                  <a:lnTo>
                    <a:pt x="889" y="406"/>
                  </a:lnTo>
                  <a:lnTo>
                    <a:pt x="1377" y="102"/>
                  </a:lnTo>
                  <a:close/>
                </a:path>
                <a:path w="4445" h="4445">
                  <a:moveTo>
                    <a:pt x="1524" y="0"/>
                  </a:moveTo>
                  <a:lnTo>
                    <a:pt x="1377" y="102"/>
                  </a:lnTo>
                  <a:lnTo>
                    <a:pt x="1550" y="37"/>
                  </a:lnTo>
                  <a:close/>
                </a:path>
              </a:pathLst>
            </a:custGeom>
            <a:solidFill>
              <a:srgbClr val="907C35"/>
            </a:solidFill>
          </p:spPr>
          <p:txBody>
            <a:bodyPr wrap="square" lIns="0" tIns="0" rIns="0" bIns="0" rtlCol="0"/>
            <a:lstStyle/>
            <a:p>
              <a:endParaRPr dirty="0"/>
            </a:p>
          </p:txBody>
        </p:sp>
        <p:sp>
          <p:nvSpPr>
            <p:cNvPr id="256" name="object 256"/>
            <p:cNvSpPr/>
            <p:nvPr/>
          </p:nvSpPr>
          <p:spPr>
            <a:xfrm>
              <a:off x="7906777" y="4505596"/>
              <a:ext cx="6350" cy="7620"/>
            </a:xfrm>
            <a:custGeom>
              <a:avLst/>
              <a:gdLst/>
              <a:ahLst/>
              <a:cxnLst/>
              <a:rect l="l" t="t" r="r" b="b"/>
              <a:pathLst>
                <a:path w="6350" h="7620">
                  <a:moveTo>
                    <a:pt x="3759" y="0"/>
                  </a:moveTo>
                  <a:lnTo>
                    <a:pt x="2616" y="253"/>
                  </a:lnTo>
                  <a:lnTo>
                    <a:pt x="965" y="2666"/>
                  </a:lnTo>
                  <a:lnTo>
                    <a:pt x="457" y="2666"/>
                  </a:lnTo>
                  <a:lnTo>
                    <a:pt x="0" y="3492"/>
                  </a:lnTo>
                  <a:lnTo>
                    <a:pt x="0" y="4508"/>
                  </a:lnTo>
                  <a:lnTo>
                    <a:pt x="457" y="5333"/>
                  </a:lnTo>
                  <a:lnTo>
                    <a:pt x="457" y="6603"/>
                  </a:lnTo>
                  <a:lnTo>
                    <a:pt x="1727" y="6984"/>
                  </a:lnTo>
                  <a:lnTo>
                    <a:pt x="3251" y="7238"/>
                  </a:lnTo>
                  <a:lnTo>
                    <a:pt x="3886" y="7111"/>
                  </a:lnTo>
                  <a:lnTo>
                    <a:pt x="5156" y="4063"/>
                  </a:lnTo>
                  <a:lnTo>
                    <a:pt x="6172" y="3809"/>
                  </a:lnTo>
                  <a:lnTo>
                    <a:pt x="5918" y="1523"/>
                  </a:lnTo>
                  <a:lnTo>
                    <a:pt x="6045" y="507"/>
                  </a:lnTo>
                  <a:lnTo>
                    <a:pt x="3759" y="0"/>
                  </a:lnTo>
                  <a:close/>
                </a:path>
              </a:pathLst>
            </a:custGeom>
            <a:solidFill>
              <a:srgbClr val="EEC747"/>
            </a:solidFill>
          </p:spPr>
          <p:txBody>
            <a:bodyPr wrap="square" lIns="0" tIns="0" rIns="0" bIns="0" rtlCol="0"/>
            <a:lstStyle/>
            <a:p>
              <a:endParaRPr dirty="0"/>
            </a:p>
          </p:txBody>
        </p:sp>
        <p:sp>
          <p:nvSpPr>
            <p:cNvPr id="257" name="object 257"/>
            <p:cNvSpPr/>
            <p:nvPr/>
          </p:nvSpPr>
          <p:spPr>
            <a:xfrm>
              <a:off x="7906345" y="4505469"/>
              <a:ext cx="5715" cy="7620"/>
            </a:xfrm>
            <a:custGeom>
              <a:avLst/>
              <a:gdLst/>
              <a:ahLst/>
              <a:cxnLst/>
              <a:rect l="l" t="t" r="r" b="b"/>
              <a:pathLst>
                <a:path w="5715" h="7620">
                  <a:moveTo>
                    <a:pt x="889" y="2793"/>
                  </a:moveTo>
                  <a:lnTo>
                    <a:pt x="381" y="3314"/>
                  </a:lnTo>
                  <a:lnTo>
                    <a:pt x="99" y="3936"/>
                  </a:lnTo>
                  <a:lnTo>
                    <a:pt x="0" y="5587"/>
                  </a:lnTo>
                  <a:lnTo>
                    <a:pt x="332" y="6180"/>
                  </a:lnTo>
                  <a:lnTo>
                    <a:pt x="635" y="6629"/>
                  </a:lnTo>
                  <a:lnTo>
                    <a:pt x="1016" y="7111"/>
                  </a:lnTo>
                  <a:lnTo>
                    <a:pt x="2794" y="7111"/>
                  </a:lnTo>
                  <a:lnTo>
                    <a:pt x="3392" y="6349"/>
                  </a:lnTo>
                  <a:lnTo>
                    <a:pt x="1651" y="6349"/>
                  </a:lnTo>
                  <a:lnTo>
                    <a:pt x="770" y="5092"/>
                  </a:lnTo>
                  <a:lnTo>
                    <a:pt x="889" y="2793"/>
                  </a:lnTo>
                  <a:close/>
                </a:path>
                <a:path w="5715" h="7620">
                  <a:moveTo>
                    <a:pt x="3513" y="6180"/>
                  </a:moveTo>
                  <a:lnTo>
                    <a:pt x="3175" y="6349"/>
                  </a:lnTo>
                  <a:lnTo>
                    <a:pt x="3392" y="6349"/>
                  </a:lnTo>
                  <a:lnTo>
                    <a:pt x="3513" y="6180"/>
                  </a:lnTo>
                  <a:close/>
                </a:path>
                <a:path w="5715" h="7620">
                  <a:moveTo>
                    <a:pt x="4191" y="5072"/>
                  </a:moveTo>
                  <a:lnTo>
                    <a:pt x="3937" y="5587"/>
                  </a:lnTo>
                  <a:lnTo>
                    <a:pt x="3513" y="6180"/>
                  </a:lnTo>
                  <a:lnTo>
                    <a:pt x="4191" y="5841"/>
                  </a:lnTo>
                  <a:lnTo>
                    <a:pt x="4191" y="5072"/>
                  </a:lnTo>
                  <a:close/>
                </a:path>
                <a:path w="5715" h="7620">
                  <a:moveTo>
                    <a:pt x="4318" y="0"/>
                  </a:moveTo>
                  <a:lnTo>
                    <a:pt x="5080" y="1015"/>
                  </a:lnTo>
                  <a:lnTo>
                    <a:pt x="5107" y="1295"/>
                  </a:lnTo>
                  <a:lnTo>
                    <a:pt x="5207" y="3555"/>
                  </a:lnTo>
                  <a:lnTo>
                    <a:pt x="4271" y="4825"/>
                  </a:lnTo>
                  <a:lnTo>
                    <a:pt x="4191" y="5072"/>
                  </a:lnTo>
                  <a:lnTo>
                    <a:pt x="4470" y="4622"/>
                  </a:lnTo>
                  <a:lnTo>
                    <a:pt x="4826" y="4190"/>
                  </a:lnTo>
                  <a:lnTo>
                    <a:pt x="5232" y="3784"/>
                  </a:lnTo>
                  <a:lnTo>
                    <a:pt x="5429" y="3314"/>
                  </a:lnTo>
                  <a:lnTo>
                    <a:pt x="5473" y="1650"/>
                  </a:lnTo>
                  <a:lnTo>
                    <a:pt x="5054" y="685"/>
                  </a:lnTo>
                  <a:lnTo>
                    <a:pt x="4318" y="0"/>
                  </a:lnTo>
                  <a:close/>
                </a:path>
                <a:path w="5715" h="7620">
                  <a:moveTo>
                    <a:pt x="4191" y="0"/>
                  </a:moveTo>
                  <a:lnTo>
                    <a:pt x="2768" y="393"/>
                  </a:lnTo>
                  <a:lnTo>
                    <a:pt x="1549" y="1295"/>
                  </a:lnTo>
                  <a:lnTo>
                    <a:pt x="762" y="2539"/>
                  </a:lnTo>
                  <a:lnTo>
                    <a:pt x="1600" y="1295"/>
                  </a:lnTo>
                  <a:lnTo>
                    <a:pt x="2870" y="393"/>
                  </a:lnTo>
                  <a:lnTo>
                    <a:pt x="4215" y="27"/>
                  </a:lnTo>
                  <a:close/>
                </a:path>
              </a:pathLst>
            </a:custGeom>
            <a:solidFill>
              <a:srgbClr val="907C35"/>
            </a:solidFill>
          </p:spPr>
          <p:txBody>
            <a:bodyPr wrap="square" lIns="0" tIns="0" rIns="0" bIns="0" rtlCol="0"/>
            <a:lstStyle/>
            <a:p>
              <a:endParaRPr dirty="0"/>
            </a:p>
          </p:txBody>
        </p:sp>
        <p:sp>
          <p:nvSpPr>
            <p:cNvPr id="258" name="object 258"/>
            <p:cNvSpPr/>
            <p:nvPr/>
          </p:nvSpPr>
          <p:spPr>
            <a:xfrm>
              <a:off x="7906855" y="4501685"/>
              <a:ext cx="4445" cy="6985"/>
            </a:xfrm>
            <a:custGeom>
              <a:avLst/>
              <a:gdLst/>
              <a:ahLst/>
              <a:cxnLst/>
              <a:rect l="l" t="t" r="r" b="b"/>
              <a:pathLst>
                <a:path w="4445" h="6985">
                  <a:moveTo>
                    <a:pt x="3009" y="0"/>
                  </a:moveTo>
                  <a:lnTo>
                    <a:pt x="2197" y="0"/>
                  </a:lnTo>
                  <a:lnTo>
                    <a:pt x="1523" y="355"/>
                  </a:lnTo>
                  <a:lnTo>
                    <a:pt x="609" y="1320"/>
                  </a:lnTo>
                  <a:lnTo>
                    <a:pt x="63" y="2578"/>
                  </a:lnTo>
                  <a:lnTo>
                    <a:pt x="0" y="6959"/>
                  </a:lnTo>
                  <a:lnTo>
                    <a:pt x="812" y="6603"/>
                  </a:lnTo>
                  <a:lnTo>
                    <a:pt x="1549" y="6083"/>
                  </a:lnTo>
                  <a:lnTo>
                    <a:pt x="2158" y="5435"/>
                  </a:lnTo>
                  <a:lnTo>
                    <a:pt x="2920" y="4419"/>
                  </a:lnTo>
                  <a:lnTo>
                    <a:pt x="3174" y="4165"/>
                  </a:lnTo>
                  <a:lnTo>
                    <a:pt x="3047" y="3784"/>
                  </a:lnTo>
                  <a:lnTo>
                    <a:pt x="3047" y="228"/>
                  </a:lnTo>
                  <a:lnTo>
                    <a:pt x="3358" y="184"/>
                  </a:lnTo>
                  <a:lnTo>
                    <a:pt x="3009" y="0"/>
                  </a:lnTo>
                  <a:close/>
                </a:path>
                <a:path w="4445" h="6985">
                  <a:moveTo>
                    <a:pt x="3936" y="101"/>
                  </a:moveTo>
                  <a:lnTo>
                    <a:pt x="3358" y="184"/>
                  </a:lnTo>
                  <a:lnTo>
                    <a:pt x="3682" y="355"/>
                  </a:lnTo>
                  <a:lnTo>
                    <a:pt x="3936" y="101"/>
                  </a:lnTo>
                  <a:close/>
                </a:path>
              </a:pathLst>
            </a:custGeom>
            <a:solidFill>
              <a:srgbClr val="252725"/>
            </a:solidFill>
          </p:spPr>
          <p:txBody>
            <a:bodyPr wrap="square" lIns="0" tIns="0" rIns="0" bIns="0" rtlCol="0"/>
            <a:lstStyle/>
            <a:p>
              <a:endParaRPr dirty="0"/>
            </a:p>
          </p:txBody>
        </p:sp>
        <p:sp>
          <p:nvSpPr>
            <p:cNvPr id="259" name="object 259"/>
            <p:cNvSpPr/>
            <p:nvPr/>
          </p:nvSpPr>
          <p:spPr>
            <a:xfrm>
              <a:off x="7906867" y="4501316"/>
              <a:ext cx="3810" cy="4445"/>
            </a:xfrm>
            <a:custGeom>
              <a:avLst/>
              <a:gdLst/>
              <a:ahLst/>
              <a:cxnLst/>
              <a:rect l="l" t="t" r="r" b="b"/>
              <a:pathLst>
                <a:path w="3809" h="4445">
                  <a:moveTo>
                    <a:pt x="3047" y="0"/>
                  </a:moveTo>
                  <a:lnTo>
                    <a:pt x="2387" y="0"/>
                  </a:lnTo>
                  <a:lnTo>
                    <a:pt x="1765" y="215"/>
                  </a:lnTo>
                  <a:lnTo>
                    <a:pt x="965" y="914"/>
                  </a:lnTo>
                  <a:lnTo>
                    <a:pt x="380" y="1854"/>
                  </a:lnTo>
                  <a:lnTo>
                    <a:pt x="114" y="2882"/>
                  </a:lnTo>
                  <a:lnTo>
                    <a:pt x="0" y="3886"/>
                  </a:lnTo>
                  <a:lnTo>
                    <a:pt x="355" y="2374"/>
                  </a:lnTo>
                  <a:lnTo>
                    <a:pt x="888" y="1447"/>
                  </a:lnTo>
                  <a:lnTo>
                    <a:pt x="1638" y="723"/>
                  </a:lnTo>
                  <a:lnTo>
                    <a:pt x="2298" y="495"/>
                  </a:lnTo>
                  <a:lnTo>
                    <a:pt x="3670" y="495"/>
                  </a:lnTo>
                  <a:lnTo>
                    <a:pt x="3670" y="215"/>
                  </a:lnTo>
                  <a:lnTo>
                    <a:pt x="3047" y="0"/>
                  </a:lnTo>
                  <a:close/>
                </a:path>
                <a:path w="3809" h="4445">
                  <a:moveTo>
                    <a:pt x="3670" y="495"/>
                  </a:moveTo>
                  <a:lnTo>
                    <a:pt x="3009" y="495"/>
                  </a:lnTo>
                  <a:lnTo>
                    <a:pt x="3670" y="723"/>
                  </a:lnTo>
                  <a:lnTo>
                    <a:pt x="3670" y="495"/>
                  </a:lnTo>
                  <a:close/>
                </a:path>
              </a:pathLst>
            </a:custGeom>
            <a:solidFill>
              <a:srgbClr val="4B433C"/>
            </a:solidFill>
          </p:spPr>
          <p:txBody>
            <a:bodyPr wrap="square" lIns="0" tIns="0" rIns="0" bIns="0" rtlCol="0"/>
            <a:lstStyle/>
            <a:p>
              <a:endParaRPr dirty="0"/>
            </a:p>
          </p:txBody>
        </p:sp>
        <p:sp>
          <p:nvSpPr>
            <p:cNvPr id="260" name="object 260"/>
            <p:cNvSpPr/>
            <p:nvPr/>
          </p:nvSpPr>
          <p:spPr>
            <a:xfrm>
              <a:off x="7938478" y="4505850"/>
              <a:ext cx="16510" cy="15240"/>
            </a:xfrm>
            <a:custGeom>
              <a:avLst/>
              <a:gdLst/>
              <a:ahLst/>
              <a:cxnLst/>
              <a:rect l="l" t="t" r="r" b="b"/>
              <a:pathLst>
                <a:path w="16509" h="15239">
                  <a:moveTo>
                    <a:pt x="16128" y="0"/>
                  </a:moveTo>
                  <a:lnTo>
                    <a:pt x="0" y="8508"/>
                  </a:lnTo>
                  <a:lnTo>
                    <a:pt x="6349" y="15239"/>
                  </a:lnTo>
                  <a:lnTo>
                    <a:pt x="16128" y="7619"/>
                  </a:lnTo>
                  <a:lnTo>
                    <a:pt x="16128" y="0"/>
                  </a:lnTo>
                  <a:close/>
                </a:path>
              </a:pathLst>
            </a:custGeom>
            <a:solidFill>
              <a:srgbClr val="252525"/>
            </a:solidFill>
          </p:spPr>
          <p:txBody>
            <a:bodyPr wrap="square" lIns="0" tIns="0" rIns="0" bIns="0" rtlCol="0"/>
            <a:lstStyle/>
            <a:p>
              <a:endParaRPr dirty="0"/>
            </a:p>
          </p:txBody>
        </p:sp>
        <p:sp>
          <p:nvSpPr>
            <p:cNvPr id="261" name="object 261"/>
            <p:cNvSpPr/>
            <p:nvPr/>
          </p:nvSpPr>
          <p:spPr>
            <a:xfrm>
              <a:off x="7920825" y="4494809"/>
              <a:ext cx="8890" cy="20320"/>
            </a:xfrm>
            <a:custGeom>
              <a:avLst/>
              <a:gdLst/>
              <a:ahLst/>
              <a:cxnLst/>
              <a:rect l="l" t="t" r="r" b="b"/>
              <a:pathLst>
                <a:path w="8890" h="20320">
                  <a:moveTo>
                    <a:pt x="4826" y="12319"/>
                  </a:moveTo>
                  <a:lnTo>
                    <a:pt x="4064" y="9271"/>
                  </a:lnTo>
                  <a:lnTo>
                    <a:pt x="2222" y="7772"/>
                  </a:lnTo>
                  <a:lnTo>
                    <a:pt x="1701" y="7518"/>
                  </a:lnTo>
                  <a:lnTo>
                    <a:pt x="1143" y="7366"/>
                  </a:lnTo>
                  <a:lnTo>
                    <a:pt x="774" y="7213"/>
                  </a:lnTo>
                  <a:lnTo>
                    <a:pt x="368" y="7213"/>
                  </a:lnTo>
                  <a:lnTo>
                    <a:pt x="0" y="7366"/>
                  </a:lnTo>
                  <a:lnTo>
                    <a:pt x="0" y="8001"/>
                  </a:lnTo>
                  <a:lnTo>
                    <a:pt x="1524" y="10033"/>
                  </a:lnTo>
                  <a:lnTo>
                    <a:pt x="3937" y="11303"/>
                  </a:lnTo>
                  <a:lnTo>
                    <a:pt x="4826" y="12319"/>
                  </a:lnTo>
                  <a:close/>
                </a:path>
                <a:path w="8890" h="20320">
                  <a:moveTo>
                    <a:pt x="6350" y="18669"/>
                  </a:moveTo>
                  <a:lnTo>
                    <a:pt x="5588" y="16891"/>
                  </a:lnTo>
                  <a:lnTo>
                    <a:pt x="4953" y="15494"/>
                  </a:lnTo>
                  <a:lnTo>
                    <a:pt x="4064" y="14351"/>
                  </a:lnTo>
                  <a:lnTo>
                    <a:pt x="889" y="14351"/>
                  </a:lnTo>
                  <a:lnTo>
                    <a:pt x="0" y="15494"/>
                  </a:lnTo>
                  <a:lnTo>
                    <a:pt x="0" y="17145"/>
                  </a:lnTo>
                  <a:lnTo>
                    <a:pt x="5207" y="17907"/>
                  </a:lnTo>
                  <a:lnTo>
                    <a:pt x="6350" y="19812"/>
                  </a:lnTo>
                  <a:lnTo>
                    <a:pt x="6350" y="18669"/>
                  </a:lnTo>
                  <a:close/>
                </a:path>
                <a:path w="8890" h="20320">
                  <a:moveTo>
                    <a:pt x="8496" y="5842"/>
                  </a:moveTo>
                  <a:lnTo>
                    <a:pt x="4305" y="0"/>
                  </a:lnTo>
                  <a:lnTo>
                    <a:pt x="3416" y="3810"/>
                  </a:lnTo>
                  <a:lnTo>
                    <a:pt x="3416" y="5969"/>
                  </a:lnTo>
                  <a:lnTo>
                    <a:pt x="4305" y="8128"/>
                  </a:lnTo>
                  <a:lnTo>
                    <a:pt x="4686" y="10160"/>
                  </a:lnTo>
                  <a:lnTo>
                    <a:pt x="5575" y="13970"/>
                  </a:lnTo>
                  <a:lnTo>
                    <a:pt x="6108" y="14998"/>
                  </a:lnTo>
                  <a:lnTo>
                    <a:pt x="6578" y="16052"/>
                  </a:lnTo>
                  <a:lnTo>
                    <a:pt x="6972" y="17145"/>
                  </a:lnTo>
                  <a:lnTo>
                    <a:pt x="7861" y="17145"/>
                  </a:lnTo>
                  <a:lnTo>
                    <a:pt x="8496" y="16383"/>
                  </a:lnTo>
                  <a:lnTo>
                    <a:pt x="8496" y="5842"/>
                  </a:lnTo>
                  <a:close/>
                </a:path>
              </a:pathLst>
            </a:custGeom>
            <a:solidFill>
              <a:srgbClr val="C8A369"/>
            </a:solidFill>
          </p:spPr>
          <p:txBody>
            <a:bodyPr wrap="square" lIns="0" tIns="0" rIns="0" bIns="0" rtlCol="0"/>
            <a:lstStyle/>
            <a:p>
              <a:endParaRPr dirty="0"/>
            </a:p>
          </p:txBody>
        </p:sp>
        <p:sp>
          <p:nvSpPr>
            <p:cNvPr id="262" name="object 262"/>
            <p:cNvSpPr/>
            <p:nvPr/>
          </p:nvSpPr>
          <p:spPr>
            <a:xfrm>
              <a:off x="7918539" y="4492269"/>
              <a:ext cx="12065" cy="26034"/>
            </a:xfrm>
            <a:custGeom>
              <a:avLst/>
              <a:gdLst/>
              <a:ahLst/>
              <a:cxnLst/>
              <a:rect l="l" t="t" r="r" b="b"/>
              <a:pathLst>
                <a:path w="12065" h="26035">
                  <a:moveTo>
                    <a:pt x="5461" y="24638"/>
                  </a:moveTo>
                  <a:lnTo>
                    <a:pt x="1905" y="22860"/>
                  </a:lnTo>
                  <a:lnTo>
                    <a:pt x="3048" y="23749"/>
                  </a:lnTo>
                  <a:lnTo>
                    <a:pt x="2540" y="24384"/>
                  </a:lnTo>
                  <a:lnTo>
                    <a:pt x="1778" y="24866"/>
                  </a:lnTo>
                  <a:lnTo>
                    <a:pt x="889" y="25082"/>
                  </a:lnTo>
                  <a:lnTo>
                    <a:pt x="0" y="25019"/>
                  </a:lnTo>
                  <a:lnTo>
                    <a:pt x="4572" y="25908"/>
                  </a:lnTo>
                  <a:lnTo>
                    <a:pt x="5461" y="24638"/>
                  </a:lnTo>
                  <a:close/>
                </a:path>
                <a:path w="12065" h="26035">
                  <a:moveTo>
                    <a:pt x="10528" y="10541"/>
                  </a:moveTo>
                  <a:lnTo>
                    <a:pt x="9385" y="9652"/>
                  </a:lnTo>
                  <a:lnTo>
                    <a:pt x="8902" y="10541"/>
                  </a:lnTo>
                  <a:lnTo>
                    <a:pt x="8521" y="11480"/>
                  </a:lnTo>
                  <a:lnTo>
                    <a:pt x="8242" y="12446"/>
                  </a:lnTo>
                  <a:lnTo>
                    <a:pt x="8242" y="13970"/>
                  </a:lnTo>
                  <a:lnTo>
                    <a:pt x="9766" y="13208"/>
                  </a:lnTo>
                  <a:lnTo>
                    <a:pt x="9893" y="17526"/>
                  </a:lnTo>
                  <a:lnTo>
                    <a:pt x="10287" y="13208"/>
                  </a:lnTo>
                  <a:lnTo>
                    <a:pt x="10528" y="10541"/>
                  </a:lnTo>
                  <a:close/>
                </a:path>
                <a:path w="12065" h="26035">
                  <a:moveTo>
                    <a:pt x="12052" y="19050"/>
                  </a:moveTo>
                  <a:lnTo>
                    <a:pt x="10020" y="20447"/>
                  </a:lnTo>
                  <a:lnTo>
                    <a:pt x="9779" y="20447"/>
                  </a:lnTo>
                  <a:lnTo>
                    <a:pt x="8763" y="18415"/>
                  </a:lnTo>
                  <a:lnTo>
                    <a:pt x="7594" y="15303"/>
                  </a:lnTo>
                  <a:lnTo>
                    <a:pt x="6794" y="12065"/>
                  </a:lnTo>
                  <a:lnTo>
                    <a:pt x="6350" y="8763"/>
                  </a:lnTo>
                  <a:lnTo>
                    <a:pt x="6083" y="7848"/>
                  </a:lnTo>
                  <a:lnTo>
                    <a:pt x="6083" y="6883"/>
                  </a:lnTo>
                  <a:lnTo>
                    <a:pt x="6350" y="5969"/>
                  </a:lnTo>
                  <a:lnTo>
                    <a:pt x="5461" y="0"/>
                  </a:lnTo>
                  <a:lnTo>
                    <a:pt x="5461" y="4953"/>
                  </a:lnTo>
                  <a:lnTo>
                    <a:pt x="5422" y="8763"/>
                  </a:lnTo>
                  <a:lnTo>
                    <a:pt x="6070" y="12547"/>
                  </a:lnTo>
                  <a:lnTo>
                    <a:pt x="7366" y="16129"/>
                  </a:lnTo>
                  <a:lnTo>
                    <a:pt x="9728" y="20447"/>
                  </a:lnTo>
                  <a:lnTo>
                    <a:pt x="8877" y="20447"/>
                  </a:lnTo>
                  <a:lnTo>
                    <a:pt x="8077" y="20002"/>
                  </a:lnTo>
                  <a:lnTo>
                    <a:pt x="7226" y="19659"/>
                  </a:lnTo>
                  <a:lnTo>
                    <a:pt x="6337" y="19431"/>
                  </a:lnTo>
                  <a:lnTo>
                    <a:pt x="5702" y="19431"/>
                  </a:lnTo>
                  <a:lnTo>
                    <a:pt x="1511" y="18669"/>
                  </a:lnTo>
                  <a:lnTo>
                    <a:pt x="8242" y="23177"/>
                  </a:lnTo>
                  <a:lnTo>
                    <a:pt x="9893" y="22987"/>
                  </a:lnTo>
                  <a:lnTo>
                    <a:pt x="12052" y="21844"/>
                  </a:lnTo>
                  <a:lnTo>
                    <a:pt x="12052" y="19050"/>
                  </a:lnTo>
                  <a:close/>
                </a:path>
              </a:pathLst>
            </a:custGeom>
            <a:solidFill>
              <a:srgbClr val="A06C32"/>
            </a:solidFill>
          </p:spPr>
          <p:txBody>
            <a:bodyPr wrap="square" lIns="0" tIns="0" rIns="0" bIns="0" rtlCol="0"/>
            <a:lstStyle/>
            <a:p>
              <a:endParaRPr dirty="0"/>
            </a:p>
          </p:txBody>
        </p:sp>
        <p:sp>
          <p:nvSpPr>
            <p:cNvPr id="263" name="object 263"/>
            <p:cNvSpPr/>
            <p:nvPr/>
          </p:nvSpPr>
          <p:spPr>
            <a:xfrm>
              <a:off x="7919301" y="4513851"/>
              <a:ext cx="6350" cy="1905"/>
            </a:xfrm>
            <a:custGeom>
              <a:avLst/>
              <a:gdLst/>
              <a:ahLst/>
              <a:cxnLst/>
              <a:rect l="l" t="t" r="r" b="b"/>
              <a:pathLst>
                <a:path w="6350" h="1904">
                  <a:moveTo>
                    <a:pt x="0" y="635"/>
                  </a:moveTo>
                  <a:lnTo>
                    <a:pt x="2159" y="889"/>
                  </a:lnTo>
                  <a:lnTo>
                    <a:pt x="5207" y="1651"/>
                  </a:lnTo>
                  <a:lnTo>
                    <a:pt x="5599" y="800"/>
                  </a:lnTo>
                  <a:lnTo>
                    <a:pt x="2857" y="800"/>
                  </a:lnTo>
                  <a:lnTo>
                    <a:pt x="0" y="635"/>
                  </a:lnTo>
                  <a:close/>
                </a:path>
                <a:path w="6350" h="1904">
                  <a:moveTo>
                    <a:pt x="5969" y="0"/>
                  </a:moveTo>
                  <a:lnTo>
                    <a:pt x="4318" y="0"/>
                  </a:lnTo>
                  <a:lnTo>
                    <a:pt x="3682" y="533"/>
                  </a:lnTo>
                  <a:lnTo>
                    <a:pt x="2857" y="800"/>
                  </a:lnTo>
                  <a:lnTo>
                    <a:pt x="5599" y="800"/>
                  </a:lnTo>
                  <a:lnTo>
                    <a:pt x="5969" y="0"/>
                  </a:lnTo>
                  <a:close/>
                </a:path>
              </a:pathLst>
            </a:custGeom>
            <a:solidFill>
              <a:srgbClr val="C8A369"/>
            </a:solidFill>
          </p:spPr>
          <p:txBody>
            <a:bodyPr wrap="square" lIns="0" tIns="0" rIns="0" bIns="0" rtlCol="0"/>
            <a:lstStyle/>
            <a:p>
              <a:endParaRPr dirty="0"/>
            </a:p>
          </p:txBody>
        </p:sp>
        <p:sp>
          <p:nvSpPr>
            <p:cNvPr id="264" name="object 264"/>
            <p:cNvSpPr/>
            <p:nvPr/>
          </p:nvSpPr>
          <p:spPr>
            <a:xfrm>
              <a:off x="7929459" y="4502802"/>
              <a:ext cx="1270" cy="8255"/>
            </a:xfrm>
            <a:custGeom>
              <a:avLst/>
              <a:gdLst/>
              <a:ahLst/>
              <a:cxnLst/>
              <a:rect l="l" t="t" r="r" b="b"/>
              <a:pathLst>
                <a:path w="1270" h="8254">
                  <a:moveTo>
                    <a:pt x="0" y="0"/>
                  </a:moveTo>
                  <a:lnTo>
                    <a:pt x="0" y="6731"/>
                  </a:lnTo>
                  <a:lnTo>
                    <a:pt x="889" y="8128"/>
                  </a:lnTo>
                  <a:lnTo>
                    <a:pt x="889" y="1143"/>
                  </a:lnTo>
                  <a:lnTo>
                    <a:pt x="0" y="0"/>
                  </a:lnTo>
                  <a:close/>
                </a:path>
              </a:pathLst>
            </a:custGeom>
            <a:solidFill>
              <a:srgbClr val="A06C32"/>
            </a:solidFill>
          </p:spPr>
          <p:txBody>
            <a:bodyPr wrap="square" lIns="0" tIns="0" rIns="0" bIns="0" rtlCol="0"/>
            <a:lstStyle/>
            <a:p>
              <a:endParaRPr dirty="0"/>
            </a:p>
          </p:txBody>
        </p:sp>
        <p:sp>
          <p:nvSpPr>
            <p:cNvPr id="265" name="object 265"/>
            <p:cNvSpPr/>
            <p:nvPr/>
          </p:nvSpPr>
          <p:spPr>
            <a:xfrm>
              <a:off x="7921968" y="4494928"/>
              <a:ext cx="3810" cy="9525"/>
            </a:xfrm>
            <a:custGeom>
              <a:avLst/>
              <a:gdLst/>
              <a:ahLst/>
              <a:cxnLst/>
              <a:rect l="l" t="t" r="r" b="b"/>
              <a:pathLst>
                <a:path w="3809" h="9525">
                  <a:moveTo>
                    <a:pt x="1015" y="0"/>
                  </a:moveTo>
                  <a:lnTo>
                    <a:pt x="0" y="2666"/>
                  </a:lnTo>
                  <a:lnTo>
                    <a:pt x="1778" y="6731"/>
                  </a:lnTo>
                  <a:lnTo>
                    <a:pt x="3175" y="9525"/>
                  </a:lnTo>
                  <a:lnTo>
                    <a:pt x="3302" y="9525"/>
                  </a:lnTo>
                  <a:lnTo>
                    <a:pt x="2933" y="8267"/>
                  </a:lnTo>
                  <a:lnTo>
                    <a:pt x="2641" y="6997"/>
                  </a:lnTo>
                  <a:lnTo>
                    <a:pt x="2235" y="4622"/>
                  </a:lnTo>
                  <a:lnTo>
                    <a:pt x="2235" y="3505"/>
                  </a:lnTo>
                  <a:lnTo>
                    <a:pt x="2413" y="2412"/>
                  </a:lnTo>
                  <a:lnTo>
                    <a:pt x="1015" y="0"/>
                  </a:lnTo>
                  <a:close/>
                </a:path>
              </a:pathLst>
            </a:custGeom>
            <a:solidFill>
              <a:srgbClr val="4A2D1D"/>
            </a:solidFill>
          </p:spPr>
          <p:txBody>
            <a:bodyPr wrap="square" lIns="0" tIns="0" rIns="0" bIns="0" rtlCol="0"/>
            <a:lstStyle/>
            <a:p>
              <a:endParaRPr dirty="0"/>
            </a:p>
          </p:txBody>
        </p:sp>
        <p:sp>
          <p:nvSpPr>
            <p:cNvPr id="266" name="object 266"/>
            <p:cNvSpPr/>
            <p:nvPr/>
          </p:nvSpPr>
          <p:spPr>
            <a:xfrm>
              <a:off x="7915491" y="4514804"/>
              <a:ext cx="8255" cy="3175"/>
            </a:xfrm>
            <a:custGeom>
              <a:avLst/>
              <a:gdLst/>
              <a:ahLst/>
              <a:cxnLst/>
              <a:rect l="l" t="t" r="r" b="b"/>
              <a:pathLst>
                <a:path w="8254" h="3175">
                  <a:moveTo>
                    <a:pt x="3733" y="0"/>
                  </a:moveTo>
                  <a:lnTo>
                    <a:pt x="2870" y="0"/>
                  </a:lnTo>
                  <a:lnTo>
                    <a:pt x="2032" y="190"/>
                  </a:lnTo>
                  <a:lnTo>
                    <a:pt x="1168" y="444"/>
                  </a:lnTo>
                  <a:lnTo>
                    <a:pt x="431" y="1041"/>
                  </a:lnTo>
                  <a:lnTo>
                    <a:pt x="0" y="1841"/>
                  </a:lnTo>
                  <a:lnTo>
                    <a:pt x="2540" y="2857"/>
                  </a:lnTo>
                  <a:lnTo>
                    <a:pt x="8128" y="2857"/>
                  </a:lnTo>
                  <a:lnTo>
                    <a:pt x="7493" y="1841"/>
                  </a:lnTo>
                  <a:lnTo>
                    <a:pt x="4572" y="190"/>
                  </a:lnTo>
                  <a:lnTo>
                    <a:pt x="3733" y="0"/>
                  </a:lnTo>
                  <a:close/>
                </a:path>
              </a:pathLst>
            </a:custGeom>
            <a:solidFill>
              <a:srgbClr val="C8A369"/>
            </a:solidFill>
          </p:spPr>
          <p:txBody>
            <a:bodyPr wrap="square" lIns="0" tIns="0" rIns="0" bIns="0" rtlCol="0"/>
            <a:lstStyle/>
            <a:p>
              <a:endParaRPr dirty="0"/>
            </a:p>
          </p:txBody>
        </p:sp>
        <p:sp>
          <p:nvSpPr>
            <p:cNvPr id="267" name="object 267"/>
            <p:cNvSpPr/>
            <p:nvPr/>
          </p:nvSpPr>
          <p:spPr>
            <a:xfrm>
              <a:off x="7927302" y="4499373"/>
              <a:ext cx="3810" cy="13335"/>
            </a:xfrm>
            <a:custGeom>
              <a:avLst/>
              <a:gdLst/>
              <a:ahLst/>
              <a:cxnLst/>
              <a:rect l="l" t="t" r="r" b="b"/>
              <a:pathLst>
                <a:path w="3809" h="13335">
                  <a:moveTo>
                    <a:pt x="2540" y="5714"/>
                  </a:moveTo>
                  <a:lnTo>
                    <a:pt x="1524" y="5714"/>
                  </a:lnTo>
                  <a:lnTo>
                    <a:pt x="1397" y="12826"/>
                  </a:lnTo>
                  <a:lnTo>
                    <a:pt x="0" y="12826"/>
                  </a:lnTo>
                  <a:lnTo>
                    <a:pt x="711" y="12992"/>
                  </a:lnTo>
                  <a:lnTo>
                    <a:pt x="1447" y="12992"/>
                  </a:lnTo>
                  <a:lnTo>
                    <a:pt x="2159" y="12826"/>
                  </a:lnTo>
                  <a:lnTo>
                    <a:pt x="3175" y="12445"/>
                  </a:lnTo>
                  <a:lnTo>
                    <a:pt x="3073" y="12064"/>
                  </a:lnTo>
                  <a:lnTo>
                    <a:pt x="3302" y="10921"/>
                  </a:lnTo>
                  <a:lnTo>
                    <a:pt x="2540" y="9905"/>
                  </a:lnTo>
                  <a:lnTo>
                    <a:pt x="2540" y="5714"/>
                  </a:lnTo>
                  <a:close/>
                </a:path>
                <a:path w="3809" h="13335">
                  <a:moveTo>
                    <a:pt x="1524" y="0"/>
                  </a:moveTo>
                  <a:lnTo>
                    <a:pt x="1524" y="761"/>
                  </a:lnTo>
                  <a:lnTo>
                    <a:pt x="1079" y="2679"/>
                  </a:lnTo>
                  <a:lnTo>
                    <a:pt x="825" y="4635"/>
                  </a:lnTo>
                  <a:lnTo>
                    <a:pt x="766" y="6472"/>
                  </a:lnTo>
                  <a:lnTo>
                    <a:pt x="1524" y="5714"/>
                  </a:lnTo>
                  <a:lnTo>
                    <a:pt x="2540" y="5714"/>
                  </a:lnTo>
                  <a:lnTo>
                    <a:pt x="2540" y="3047"/>
                  </a:lnTo>
                  <a:lnTo>
                    <a:pt x="3302" y="2793"/>
                  </a:lnTo>
                  <a:lnTo>
                    <a:pt x="1524" y="0"/>
                  </a:lnTo>
                  <a:close/>
                </a:path>
              </a:pathLst>
            </a:custGeom>
            <a:solidFill>
              <a:srgbClr val="844629"/>
            </a:solidFill>
          </p:spPr>
          <p:txBody>
            <a:bodyPr wrap="square" lIns="0" tIns="0" rIns="0" bIns="0" rtlCol="0"/>
            <a:lstStyle/>
            <a:p>
              <a:endParaRPr dirty="0"/>
            </a:p>
          </p:txBody>
        </p:sp>
        <p:sp>
          <p:nvSpPr>
            <p:cNvPr id="268" name="object 268"/>
            <p:cNvSpPr/>
            <p:nvPr/>
          </p:nvSpPr>
          <p:spPr>
            <a:xfrm>
              <a:off x="7919301" y="4513724"/>
              <a:ext cx="8255" cy="5080"/>
            </a:xfrm>
            <a:custGeom>
              <a:avLst/>
              <a:gdLst/>
              <a:ahLst/>
              <a:cxnLst/>
              <a:rect l="l" t="t" r="r" b="b"/>
              <a:pathLst>
                <a:path w="8254" h="5079">
                  <a:moveTo>
                    <a:pt x="7874" y="888"/>
                  </a:moveTo>
                  <a:lnTo>
                    <a:pt x="6477" y="888"/>
                  </a:lnTo>
                  <a:lnTo>
                    <a:pt x="6731" y="1523"/>
                  </a:lnTo>
                  <a:lnTo>
                    <a:pt x="3682" y="1523"/>
                  </a:lnTo>
                  <a:lnTo>
                    <a:pt x="3158" y="1645"/>
                  </a:lnTo>
                  <a:lnTo>
                    <a:pt x="4699" y="2158"/>
                  </a:lnTo>
                  <a:lnTo>
                    <a:pt x="4699" y="5079"/>
                  </a:lnTo>
                  <a:lnTo>
                    <a:pt x="5461" y="5079"/>
                  </a:lnTo>
                  <a:lnTo>
                    <a:pt x="7874" y="2793"/>
                  </a:lnTo>
                  <a:lnTo>
                    <a:pt x="7874" y="888"/>
                  </a:lnTo>
                  <a:close/>
                </a:path>
                <a:path w="8254" h="5079">
                  <a:moveTo>
                    <a:pt x="685" y="1101"/>
                  </a:moveTo>
                  <a:lnTo>
                    <a:pt x="774" y="1244"/>
                  </a:lnTo>
                  <a:lnTo>
                    <a:pt x="2260" y="1854"/>
                  </a:lnTo>
                  <a:lnTo>
                    <a:pt x="3158" y="1645"/>
                  </a:lnTo>
                  <a:lnTo>
                    <a:pt x="2032" y="1269"/>
                  </a:lnTo>
                  <a:lnTo>
                    <a:pt x="685" y="1101"/>
                  </a:lnTo>
                  <a:close/>
                </a:path>
                <a:path w="8254" h="5079">
                  <a:moveTo>
                    <a:pt x="0" y="0"/>
                  </a:moveTo>
                  <a:lnTo>
                    <a:pt x="0" y="1015"/>
                  </a:lnTo>
                  <a:lnTo>
                    <a:pt x="685" y="1101"/>
                  </a:lnTo>
                  <a:lnTo>
                    <a:pt x="0" y="0"/>
                  </a:lnTo>
                  <a:close/>
                </a:path>
              </a:pathLst>
            </a:custGeom>
            <a:solidFill>
              <a:srgbClr val="A06C32"/>
            </a:solidFill>
          </p:spPr>
          <p:txBody>
            <a:bodyPr wrap="square" lIns="0" tIns="0" rIns="0" bIns="0" rtlCol="0"/>
            <a:lstStyle/>
            <a:p>
              <a:endParaRPr dirty="0"/>
            </a:p>
          </p:txBody>
        </p:sp>
        <p:sp>
          <p:nvSpPr>
            <p:cNvPr id="269" name="object 269"/>
            <p:cNvSpPr/>
            <p:nvPr/>
          </p:nvSpPr>
          <p:spPr>
            <a:xfrm>
              <a:off x="7919898" y="4490229"/>
              <a:ext cx="6350" cy="14604"/>
            </a:xfrm>
            <a:custGeom>
              <a:avLst/>
              <a:gdLst/>
              <a:ahLst/>
              <a:cxnLst/>
              <a:rect l="l" t="t" r="r" b="b"/>
              <a:pathLst>
                <a:path w="6350" h="14604">
                  <a:moveTo>
                    <a:pt x="546" y="0"/>
                  </a:moveTo>
                  <a:lnTo>
                    <a:pt x="0" y="2336"/>
                  </a:lnTo>
                  <a:lnTo>
                    <a:pt x="0" y="4775"/>
                  </a:lnTo>
                  <a:lnTo>
                    <a:pt x="546" y="7112"/>
                  </a:lnTo>
                  <a:lnTo>
                    <a:pt x="1816" y="9664"/>
                  </a:lnTo>
                  <a:lnTo>
                    <a:pt x="3390" y="12052"/>
                  </a:lnTo>
                  <a:lnTo>
                    <a:pt x="5245" y="14224"/>
                  </a:lnTo>
                  <a:lnTo>
                    <a:pt x="5880" y="14224"/>
                  </a:lnTo>
                  <a:lnTo>
                    <a:pt x="4965" y="12179"/>
                  </a:lnTo>
                  <a:lnTo>
                    <a:pt x="4241" y="10058"/>
                  </a:lnTo>
                  <a:lnTo>
                    <a:pt x="3721" y="7874"/>
                  </a:lnTo>
                  <a:lnTo>
                    <a:pt x="3543" y="6946"/>
                  </a:lnTo>
                  <a:lnTo>
                    <a:pt x="3543" y="6007"/>
                  </a:lnTo>
                  <a:lnTo>
                    <a:pt x="3721" y="5080"/>
                  </a:lnTo>
                  <a:lnTo>
                    <a:pt x="546" y="0"/>
                  </a:lnTo>
                  <a:close/>
                </a:path>
              </a:pathLst>
            </a:custGeom>
            <a:solidFill>
              <a:srgbClr val="844629"/>
            </a:solidFill>
          </p:spPr>
          <p:txBody>
            <a:bodyPr wrap="square" lIns="0" tIns="0" rIns="0" bIns="0" rtlCol="0"/>
            <a:lstStyle/>
            <a:p>
              <a:endParaRPr dirty="0"/>
            </a:p>
          </p:txBody>
        </p:sp>
        <p:sp>
          <p:nvSpPr>
            <p:cNvPr id="270" name="object 270"/>
            <p:cNvSpPr/>
            <p:nvPr/>
          </p:nvSpPr>
          <p:spPr>
            <a:xfrm>
              <a:off x="7922590" y="4512454"/>
              <a:ext cx="8255" cy="9525"/>
            </a:xfrm>
            <a:custGeom>
              <a:avLst/>
              <a:gdLst/>
              <a:ahLst/>
              <a:cxnLst/>
              <a:rect l="l" t="t" r="r" b="b"/>
              <a:pathLst>
                <a:path w="8254" h="9525">
                  <a:moveTo>
                    <a:pt x="7632" y="0"/>
                  </a:moveTo>
                  <a:lnTo>
                    <a:pt x="4762" y="1701"/>
                  </a:lnTo>
                  <a:lnTo>
                    <a:pt x="2260" y="3937"/>
                  </a:lnTo>
                  <a:lnTo>
                    <a:pt x="266" y="6604"/>
                  </a:lnTo>
                  <a:lnTo>
                    <a:pt x="0" y="7429"/>
                  </a:lnTo>
                  <a:lnTo>
                    <a:pt x="0" y="8318"/>
                  </a:lnTo>
                  <a:lnTo>
                    <a:pt x="266" y="9144"/>
                  </a:lnTo>
                  <a:lnTo>
                    <a:pt x="901" y="9017"/>
                  </a:lnTo>
                  <a:lnTo>
                    <a:pt x="7632" y="4064"/>
                  </a:lnTo>
                  <a:lnTo>
                    <a:pt x="7632" y="0"/>
                  </a:lnTo>
                  <a:close/>
                </a:path>
              </a:pathLst>
            </a:custGeom>
            <a:solidFill>
              <a:srgbClr val="A06C32"/>
            </a:solidFill>
          </p:spPr>
          <p:txBody>
            <a:bodyPr wrap="square" lIns="0" tIns="0" rIns="0" bIns="0" rtlCol="0"/>
            <a:lstStyle/>
            <a:p>
              <a:endParaRPr dirty="0"/>
            </a:p>
          </p:txBody>
        </p:sp>
        <p:sp>
          <p:nvSpPr>
            <p:cNvPr id="271" name="object 271"/>
            <p:cNvSpPr/>
            <p:nvPr/>
          </p:nvSpPr>
          <p:spPr>
            <a:xfrm>
              <a:off x="7919682" y="4512462"/>
              <a:ext cx="12700" cy="10160"/>
            </a:xfrm>
            <a:custGeom>
              <a:avLst/>
              <a:gdLst/>
              <a:ahLst/>
              <a:cxnLst/>
              <a:rect l="l" t="t" r="r" b="b"/>
              <a:pathLst>
                <a:path w="12700" h="10160">
                  <a:moveTo>
                    <a:pt x="5080" y="3429"/>
                  </a:moveTo>
                  <a:lnTo>
                    <a:pt x="4318" y="3937"/>
                  </a:lnTo>
                  <a:lnTo>
                    <a:pt x="2794" y="3302"/>
                  </a:lnTo>
                  <a:lnTo>
                    <a:pt x="1828" y="3060"/>
                  </a:lnTo>
                  <a:lnTo>
                    <a:pt x="901" y="2717"/>
                  </a:lnTo>
                  <a:lnTo>
                    <a:pt x="0" y="2286"/>
                  </a:lnTo>
                  <a:lnTo>
                    <a:pt x="812" y="3022"/>
                  </a:lnTo>
                  <a:lnTo>
                    <a:pt x="1714" y="3657"/>
                  </a:lnTo>
                  <a:lnTo>
                    <a:pt x="2667" y="4191"/>
                  </a:lnTo>
                  <a:lnTo>
                    <a:pt x="3302" y="4191"/>
                  </a:lnTo>
                  <a:lnTo>
                    <a:pt x="3302" y="4826"/>
                  </a:lnTo>
                  <a:lnTo>
                    <a:pt x="2032" y="5334"/>
                  </a:lnTo>
                  <a:lnTo>
                    <a:pt x="2667" y="6096"/>
                  </a:lnTo>
                  <a:lnTo>
                    <a:pt x="2667" y="5969"/>
                  </a:lnTo>
                  <a:lnTo>
                    <a:pt x="3556" y="5969"/>
                  </a:lnTo>
                  <a:lnTo>
                    <a:pt x="5080" y="4445"/>
                  </a:lnTo>
                  <a:lnTo>
                    <a:pt x="5080" y="3429"/>
                  </a:lnTo>
                  <a:close/>
                </a:path>
                <a:path w="12700" h="10160">
                  <a:moveTo>
                    <a:pt x="12319" y="5715"/>
                  </a:moveTo>
                  <a:lnTo>
                    <a:pt x="11722" y="4851"/>
                  </a:lnTo>
                  <a:lnTo>
                    <a:pt x="11252" y="3911"/>
                  </a:lnTo>
                  <a:lnTo>
                    <a:pt x="10922" y="2921"/>
                  </a:lnTo>
                  <a:lnTo>
                    <a:pt x="10922" y="0"/>
                  </a:lnTo>
                  <a:lnTo>
                    <a:pt x="9906" y="1016"/>
                  </a:lnTo>
                  <a:lnTo>
                    <a:pt x="7747" y="2286"/>
                  </a:lnTo>
                  <a:lnTo>
                    <a:pt x="10033" y="2286"/>
                  </a:lnTo>
                  <a:lnTo>
                    <a:pt x="9779" y="3556"/>
                  </a:lnTo>
                  <a:lnTo>
                    <a:pt x="6731" y="4699"/>
                  </a:lnTo>
                  <a:lnTo>
                    <a:pt x="6731" y="4953"/>
                  </a:lnTo>
                  <a:lnTo>
                    <a:pt x="9271" y="3810"/>
                  </a:lnTo>
                  <a:lnTo>
                    <a:pt x="9017" y="5842"/>
                  </a:lnTo>
                  <a:lnTo>
                    <a:pt x="7874" y="5842"/>
                  </a:lnTo>
                  <a:lnTo>
                    <a:pt x="5588" y="7315"/>
                  </a:lnTo>
                  <a:lnTo>
                    <a:pt x="4749" y="7950"/>
                  </a:lnTo>
                  <a:lnTo>
                    <a:pt x="3937" y="8636"/>
                  </a:lnTo>
                  <a:lnTo>
                    <a:pt x="3644" y="8851"/>
                  </a:lnTo>
                  <a:lnTo>
                    <a:pt x="3390" y="9105"/>
                  </a:lnTo>
                  <a:lnTo>
                    <a:pt x="3175" y="9398"/>
                  </a:lnTo>
                  <a:lnTo>
                    <a:pt x="3708" y="9601"/>
                  </a:lnTo>
                  <a:lnTo>
                    <a:pt x="4292" y="9601"/>
                  </a:lnTo>
                  <a:lnTo>
                    <a:pt x="4826" y="9398"/>
                  </a:lnTo>
                  <a:lnTo>
                    <a:pt x="5918" y="9105"/>
                  </a:lnTo>
                  <a:lnTo>
                    <a:pt x="6972" y="8724"/>
                  </a:lnTo>
                  <a:lnTo>
                    <a:pt x="8001" y="8255"/>
                  </a:lnTo>
                  <a:lnTo>
                    <a:pt x="12065" y="5715"/>
                  </a:lnTo>
                  <a:lnTo>
                    <a:pt x="12319" y="5715"/>
                  </a:lnTo>
                  <a:close/>
                </a:path>
              </a:pathLst>
            </a:custGeom>
            <a:solidFill>
              <a:srgbClr val="844629"/>
            </a:solidFill>
          </p:spPr>
          <p:txBody>
            <a:bodyPr wrap="square" lIns="0" tIns="0" rIns="0" bIns="0" rtlCol="0"/>
            <a:lstStyle/>
            <a:p>
              <a:endParaRPr dirty="0"/>
            </a:p>
          </p:txBody>
        </p:sp>
        <p:sp>
          <p:nvSpPr>
            <p:cNvPr id="272" name="object 272"/>
            <p:cNvSpPr/>
            <p:nvPr/>
          </p:nvSpPr>
          <p:spPr>
            <a:xfrm>
              <a:off x="7929245" y="4503945"/>
              <a:ext cx="3810" cy="14604"/>
            </a:xfrm>
            <a:custGeom>
              <a:avLst/>
              <a:gdLst/>
              <a:ahLst/>
              <a:cxnLst/>
              <a:rect l="l" t="t" r="r" b="b"/>
              <a:pathLst>
                <a:path w="3809" h="14604">
                  <a:moveTo>
                    <a:pt x="88" y="0"/>
                  </a:moveTo>
                  <a:lnTo>
                    <a:pt x="0" y="2603"/>
                  </a:lnTo>
                  <a:lnTo>
                    <a:pt x="215" y="5194"/>
                  </a:lnTo>
                  <a:lnTo>
                    <a:pt x="723" y="7746"/>
                  </a:lnTo>
                  <a:lnTo>
                    <a:pt x="1485" y="14223"/>
                  </a:lnTo>
                  <a:lnTo>
                    <a:pt x="2755" y="14223"/>
                  </a:lnTo>
                  <a:lnTo>
                    <a:pt x="3390" y="11302"/>
                  </a:lnTo>
                  <a:lnTo>
                    <a:pt x="3771" y="8000"/>
                  </a:lnTo>
                  <a:lnTo>
                    <a:pt x="3771" y="5333"/>
                  </a:lnTo>
                  <a:lnTo>
                    <a:pt x="1993" y="1523"/>
                  </a:lnTo>
                  <a:lnTo>
                    <a:pt x="88" y="0"/>
                  </a:lnTo>
                  <a:close/>
                </a:path>
              </a:pathLst>
            </a:custGeom>
            <a:solidFill>
              <a:srgbClr val="A06C32"/>
            </a:solidFill>
          </p:spPr>
          <p:txBody>
            <a:bodyPr wrap="square" lIns="0" tIns="0" rIns="0" bIns="0" rtlCol="0"/>
            <a:lstStyle/>
            <a:p>
              <a:endParaRPr dirty="0"/>
            </a:p>
          </p:txBody>
        </p:sp>
        <p:sp>
          <p:nvSpPr>
            <p:cNvPr id="273" name="object 273"/>
            <p:cNvSpPr/>
            <p:nvPr/>
          </p:nvSpPr>
          <p:spPr>
            <a:xfrm>
              <a:off x="7931734" y="4507755"/>
              <a:ext cx="3175" cy="13335"/>
            </a:xfrm>
            <a:custGeom>
              <a:avLst/>
              <a:gdLst/>
              <a:ahLst/>
              <a:cxnLst/>
              <a:rect l="l" t="t" r="r" b="b"/>
              <a:pathLst>
                <a:path w="3175" h="13335">
                  <a:moveTo>
                    <a:pt x="1155" y="0"/>
                  </a:moveTo>
                  <a:lnTo>
                    <a:pt x="698" y="1879"/>
                  </a:lnTo>
                  <a:lnTo>
                    <a:pt x="393" y="3784"/>
                  </a:lnTo>
                  <a:lnTo>
                    <a:pt x="266" y="5715"/>
                  </a:lnTo>
                  <a:lnTo>
                    <a:pt x="0" y="7264"/>
                  </a:lnTo>
                  <a:lnTo>
                    <a:pt x="0" y="8864"/>
                  </a:lnTo>
                  <a:lnTo>
                    <a:pt x="266" y="10414"/>
                  </a:lnTo>
                  <a:lnTo>
                    <a:pt x="685" y="11506"/>
                  </a:lnTo>
                  <a:lnTo>
                    <a:pt x="1333" y="12509"/>
                  </a:lnTo>
                  <a:lnTo>
                    <a:pt x="2171" y="13335"/>
                  </a:lnTo>
                  <a:lnTo>
                    <a:pt x="2806" y="12319"/>
                  </a:lnTo>
                  <a:lnTo>
                    <a:pt x="2806" y="4826"/>
                  </a:lnTo>
                  <a:lnTo>
                    <a:pt x="1155" y="0"/>
                  </a:lnTo>
                  <a:close/>
                </a:path>
              </a:pathLst>
            </a:custGeom>
            <a:solidFill>
              <a:srgbClr val="844629"/>
            </a:solidFill>
          </p:spPr>
          <p:txBody>
            <a:bodyPr wrap="square" lIns="0" tIns="0" rIns="0" bIns="0" rtlCol="0"/>
            <a:lstStyle/>
            <a:p>
              <a:endParaRPr dirty="0"/>
            </a:p>
          </p:txBody>
        </p:sp>
        <p:sp>
          <p:nvSpPr>
            <p:cNvPr id="274" name="object 274"/>
            <p:cNvSpPr/>
            <p:nvPr/>
          </p:nvSpPr>
          <p:spPr>
            <a:xfrm>
              <a:off x="7922476" y="4511573"/>
              <a:ext cx="13335" cy="11430"/>
            </a:xfrm>
            <a:custGeom>
              <a:avLst/>
              <a:gdLst/>
              <a:ahLst/>
              <a:cxnLst/>
              <a:rect l="l" t="t" r="r" b="b"/>
              <a:pathLst>
                <a:path w="13334" h="11429">
                  <a:moveTo>
                    <a:pt x="13195" y="381"/>
                  </a:moveTo>
                  <a:lnTo>
                    <a:pt x="12306" y="0"/>
                  </a:lnTo>
                  <a:lnTo>
                    <a:pt x="12179" y="8890"/>
                  </a:lnTo>
                  <a:lnTo>
                    <a:pt x="10909" y="9652"/>
                  </a:lnTo>
                  <a:lnTo>
                    <a:pt x="9512" y="6477"/>
                  </a:lnTo>
                  <a:lnTo>
                    <a:pt x="7747" y="4572"/>
                  </a:lnTo>
                  <a:lnTo>
                    <a:pt x="8636" y="6477"/>
                  </a:lnTo>
                  <a:lnTo>
                    <a:pt x="1270" y="10541"/>
                  </a:lnTo>
                  <a:lnTo>
                    <a:pt x="0" y="10033"/>
                  </a:lnTo>
                  <a:lnTo>
                    <a:pt x="1270" y="11049"/>
                  </a:lnTo>
                  <a:lnTo>
                    <a:pt x="4953" y="9144"/>
                  </a:lnTo>
                  <a:lnTo>
                    <a:pt x="6286" y="8483"/>
                  </a:lnTo>
                  <a:lnTo>
                    <a:pt x="7556" y="7721"/>
                  </a:lnTo>
                  <a:lnTo>
                    <a:pt x="8763" y="6858"/>
                  </a:lnTo>
                  <a:lnTo>
                    <a:pt x="9525" y="6858"/>
                  </a:lnTo>
                  <a:lnTo>
                    <a:pt x="10655" y="10160"/>
                  </a:lnTo>
                  <a:lnTo>
                    <a:pt x="13195" y="9144"/>
                  </a:lnTo>
                  <a:lnTo>
                    <a:pt x="13195" y="381"/>
                  </a:lnTo>
                  <a:close/>
                </a:path>
              </a:pathLst>
            </a:custGeom>
            <a:solidFill>
              <a:srgbClr val="252525"/>
            </a:solidFill>
          </p:spPr>
          <p:txBody>
            <a:bodyPr wrap="square" lIns="0" tIns="0" rIns="0" bIns="0" rtlCol="0"/>
            <a:lstStyle/>
            <a:p>
              <a:endParaRPr dirty="0"/>
            </a:p>
          </p:txBody>
        </p:sp>
        <p:sp>
          <p:nvSpPr>
            <p:cNvPr id="275" name="object 275"/>
            <p:cNvSpPr/>
            <p:nvPr/>
          </p:nvSpPr>
          <p:spPr>
            <a:xfrm>
              <a:off x="7924379" y="4505977"/>
              <a:ext cx="3810" cy="6985"/>
            </a:xfrm>
            <a:custGeom>
              <a:avLst/>
              <a:gdLst/>
              <a:ahLst/>
              <a:cxnLst/>
              <a:rect l="l" t="t" r="r" b="b"/>
              <a:pathLst>
                <a:path w="3809" h="6985">
                  <a:moveTo>
                    <a:pt x="2266" y="3698"/>
                  </a:moveTo>
                  <a:lnTo>
                    <a:pt x="2413" y="4190"/>
                  </a:lnTo>
                  <a:lnTo>
                    <a:pt x="3048" y="5714"/>
                  </a:lnTo>
                  <a:lnTo>
                    <a:pt x="3429" y="6857"/>
                  </a:lnTo>
                  <a:lnTo>
                    <a:pt x="3429" y="5206"/>
                  </a:lnTo>
                  <a:lnTo>
                    <a:pt x="2413" y="3936"/>
                  </a:lnTo>
                  <a:lnTo>
                    <a:pt x="2266" y="3698"/>
                  </a:lnTo>
                  <a:close/>
                </a:path>
                <a:path w="3809" h="6985">
                  <a:moveTo>
                    <a:pt x="1427" y="2328"/>
                  </a:moveTo>
                  <a:lnTo>
                    <a:pt x="2266" y="3698"/>
                  </a:lnTo>
                  <a:lnTo>
                    <a:pt x="2171" y="3378"/>
                  </a:lnTo>
                  <a:lnTo>
                    <a:pt x="1727" y="2641"/>
                  </a:lnTo>
                  <a:lnTo>
                    <a:pt x="1427" y="2328"/>
                  </a:lnTo>
                  <a:close/>
                </a:path>
                <a:path w="3809" h="6985">
                  <a:moveTo>
                    <a:pt x="0" y="0"/>
                  </a:moveTo>
                  <a:lnTo>
                    <a:pt x="1143" y="2031"/>
                  </a:lnTo>
                  <a:lnTo>
                    <a:pt x="1427" y="2328"/>
                  </a:lnTo>
                  <a:lnTo>
                    <a:pt x="0" y="0"/>
                  </a:lnTo>
                  <a:close/>
                </a:path>
              </a:pathLst>
            </a:custGeom>
            <a:solidFill>
              <a:srgbClr val="A06C32"/>
            </a:solidFill>
          </p:spPr>
          <p:txBody>
            <a:bodyPr wrap="square" lIns="0" tIns="0" rIns="0" bIns="0" rtlCol="0"/>
            <a:lstStyle/>
            <a:p>
              <a:endParaRPr dirty="0"/>
            </a:p>
          </p:txBody>
        </p:sp>
        <p:sp>
          <p:nvSpPr>
            <p:cNvPr id="276" name="object 276"/>
            <p:cNvSpPr/>
            <p:nvPr/>
          </p:nvSpPr>
          <p:spPr>
            <a:xfrm>
              <a:off x="7915491" y="4516518"/>
              <a:ext cx="8255" cy="3175"/>
            </a:xfrm>
            <a:custGeom>
              <a:avLst/>
              <a:gdLst/>
              <a:ahLst/>
              <a:cxnLst/>
              <a:rect l="l" t="t" r="r" b="b"/>
              <a:pathLst>
                <a:path w="8254" h="3175">
                  <a:moveTo>
                    <a:pt x="0" y="0"/>
                  </a:moveTo>
                  <a:lnTo>
                    <a:pt x="1016" y="685"/>
                  </a:lnTo>
                  <a:lnTo>
                    <a:pt x="2120" y="1193"/>
                  </a:lnTo>
                  <a:lnTo>
                    <a:pt x="3302" y="1523"/>
                  </a:lnTo>
                  <a:lnTo>
                    <a:pt x="6985" y="2158"/>
                  </a:lnTo>
                  <a:lnTo>
                    <a:pt x="7620" y="2158"/>
                  </a:lnTo>
                  <a:lnTo>
                    <a:pt x="7747" y="2666"/>
                  </a:lnTo>
                  <a:lnTo>
                    <a:pt x="7747" y="634"/>
                  </a:lnTo>
                  <a:lnTo>
                    <a:pt x="4572" y="634"/>
                  </a:lnTo>
                  <a:lnTo>
                    <a:pt x="3035" y="546"/>
                  </a:lnTo>
                  <a:lnTo>
                    <a:pt x="1498" y="330"/>
                  </a:lnTo>
                  <a:lnTo>
                    <a:pt x="0" y="0"/>
                  </a:lnTo>
                  <a:close/>
                </a:path>
              </a:pathLst>
            </a:custGeom>
            <a:solidFill>
              <a:srgbClr val="844629"/>
            </a:solidFill>
          </p:spPr>
          <p:txBody>
            <a:bodyPr wrap="square" lIns="0" tIns="0" rIns="0" bIns="0" rtlCol="0"/>
            <a:lstStyle/>
            <a:p>
              <a:endParaRPr dirty="0"/>
            </a:p>
          </p:txBody>
        </p:sp>
        <p:sp>
          <p:nvSpPr>
            <p:cNvPr id="277" name="object 277"/>
            <p:cNvSpPr/>
            <p:nvPr/>
          </p:nvSpPr>
          <p:spPr>
            <a:xfrm>
              <a:off x="7915745" y="4517153"/>
              <a:ext cx="8255" cy="2540"/>
            </a:xfrm>
            <a:custGeom>
              <a:avLst/>
              <a:gdLst/>
              <a:ahLst/>
              <a:cxnLst/>
              <a:rect l="l" t="t" r="r" b="b"/>
              <a:pathLst>
                <a:path w="8254" h="2539">
                  <a:moveTo>
                    <a:pt x="0" y="0"/>
                  </a:moveTo>
                  <a:lnTo>
                    <a:pt x="1028" y="914"/>
                  </a:lnTo>
                  <a:lnTo>
                    <a:pt x="2311" y="1485"/>
                  </a:lnTo>
                  <a:lnTo>
                    <a:pt x="3683" y="1651"/>
                  </a:lnTo>
                  <a:lnTo>
                    <a:pt x="7747" y="2540"/>
                  </a:lnTo>
                  <a:lnTo>
                    <a:pt x="7493" y="2032"/>
                  </a:lnTo>
                  <a:lnTo>
                    <a:pt x="7632" y="1790"/>
                  </a:lnTo>
                  <a:lnTo>
                    <a:pt x="7632" y="1511"/>
                  </a:lnTo>
                  <a:lnTo>
                    <a:pt x="7493" y="1270"/>
                  </a:lnTo>
                  <a:lnTo>
                    <a:pt x="3810" y="1270"/>
                  </a:lnTo>
                  <a:lnTo>
                    <a:pt x="2463" y="1104"/>
                  </a:lnTo>
                  <a:lnTo>
                    <a:pt x="1168" y="673"/>
                  </a:lnTo>
                  <a:lnTo>
                    <a:pt x="0" y="0"/>
                  </a:lnTo>
                  <a:close/>
                </a:path>
              </a:pathLst>
            </a:custGeom>
            <a:solidFill>
              <a:srgbClr val="252525"/>
            </a:solidFill>
          </p:spPr>
          <p:txBody>
            <a:bodyPr wrap="square" lIns="0" tIns="0" rIns="0" bIns="0" rtlCol="0"/>
            <a:lstStyle/>
            <a:p>
              <a:endParaRPr dirty="0"/>
            </a:p>
          </p:txBody>
        </p:sp>
        <p:sp>
          <p:nvSpPr>
            <p:cNvPr id="278" name="object 278"/>
            <p:cNvSpPr/>
            <p:nvPr/>
          </p:nvSpPr>
          <p:spPr>
            <a:xfrm>
              <a:off x="7919934" y="4507247"/>
              <a:ext cx="5080" cy="4445"/>
            </a:xfrm>
            <a:custGeom>
              <a:avLst/>
              <a:gdLst/>
              <a:ahLst/>
              <a:cxnLst/>
              <a:rect l="l" t="t" r="r" b="b"/>
              <a:pathLst>
                <a:path w="5079" h="4445">
                  <a:moveTo>
                    <a:pt x="3658" y="332"/>
                  </a:moveTo>
                  <a:lnTo>
                    <a:pt x="0" y="4444"/>
                  </a:lnTo>
                  <a:lnTo>
                    <a:pt x="1397" y="4444"/>
                  </a:lnTo>
                  <a:lnTo>
                    <a:pt x="1350" y="3390"/>
                  </a:lnTo>
                  <a:lnTo>
                    <a:pt x="1549" y="2501"/>
                  </a:lnTo>
                  <a:lnTo>
                    <a:pt x="2032" y="1650"/>
                  </a:lnTo>
                  <a:lnTo>
                    <a:pt x="2768" y="888"/>
                  </a:lnTo>
                  <a:lnTo>
                    <a:pt x="3658" y="332"/>
                  </a:lnTo>
                  <a:close/>
                </a:path>
                <a:path w="5079" h="4445">
                  <a:moveTo>
                    <a:pt x="4699" y="0"/>
                  </a:moveTo>
                  <a:lnTo>
                    <a:pt x="3658" y="332"/>
                  </a:lnTo>
                  <a:lnTo>
                    <a:pt x="4699" y="126"/>
                  </a:lnTo>
                  <a:close/>
                </a:path>
              </a:pathLst>
            </a:custGeom>
            <a:solidFill>
              <a:srgbClr val="A06C32"/>
            </a:solidFill>
          </p:spPr>
          <p:txBody>
            <a:bodyPr wrap="square" lIns="0" tIns="0" rIns="0" bIns="0" rtlCol="0"/>
            <a:lstStyle/>
            <a:p>
              <a:endParaRPr dirty="0"/>
            </a:p>
          </p:txBody>
        </p:sp>
        <p:sp>
          <p:nvSpPr>
            <p:cNvPr id="279" name="object 279"/>
            <p:cNvSpPr/>
            <p:nvPr/>
          </p:nvSpPr>
          <p:spPr>
            <a:xfrm>
              <a:off x="7920317" y="4501641"/>
              <a:ext cx="5715" cy="6985"/>
            </a:xfrm>
            <a:custGeom>
              <a:avLst/>
              <a:gdLst/>
              <a:ahLst/>
              <a:cxnLst/>
              <a:rect l="l" t="t" r="r" b="b"/>
              <a:pathLst>
                <a:path w="5715" h="6985">
                  <a:moveTo>
                    <a:pt x="2819" y="838"/>
                  </a:moveTo>
                  <a:lnTo>
                    <a:pt x="2501" y="571"/>
                  </a:lnTo>
                  <a:lnTo>
                    <a:pt x="2032" y="406"/>
                  </a:lnTo>
                  <a:lnTo>
                    <a:pt x="1460" y="0"/>
                  </a:lnTo>
                  <a:lnTo>
                    <a:pt x="698" y="0"/>
                  </a:lnTo>
                  <a:lnTo>
                    <a:pt x="127" y="406"/>
                  </a:lnTo>
                  <a:lnTo>
                    <a:pt x="495" y="1041"/>
                  </a:lnTo>
                  <a:lnTo>
                    <a:pt x="1016" y="533"/>
                  </a:lnTo>
                  <a:lnTo>
                    <a:pt x="2819" y="838"/>
                  </a:lnTo>
                  <a:close/>
                </a:path>
                <a:path w="5715" h="6985">
                  <a:moveTo>
                    <a:pt x="3302" y="914"/>
                  </a:moveTo>
                  <a:lnTo>
                    <a:pt x="2819" y="838"/>
                  </a:lnTo>
                  <a:lnTo>
                    <a:pt x="3175" y="1295"/>
                  </a:lnTo>
                  <a:lnTo>
                    <a:pt x="3302" y="914"/>
                  </a:lnTo>
                  <a:close/>
                </a:path>
                <a:path w="5715" h="6985">
                  <a:moveTo>
                    <a:pt x="5207" y="6375"/>
                  </a:moveTo>
                  <a:lnTo>
                    <a:pt x="1905" y="2692"/>
                  </a:lnTo>
                  <a:lnTo>
                    <a:pt x="1676" y="2565"/>
                  </a:lnTo>
                  <a:lnTo>
                    <a:pt x="2032" y="2565"/>
                  </a:lnTo>
                  <a:lnTo>
                    <a:pt x="927" y="1778"/>
                  </a:lnTo>
                  <a:lnTo>
                    <a:pt x="1244" y="2324"/>
                  </a:lnTo>
                  <a:lnTo>
                    <a:pt x="1104" y="2235"/>
                  </a:lnTo>
                  <a:lnTo>
                    <a:pt x="457" y="1587"/>
                  </a:lnTo>
                  <a:lnTo>
                    <a:pt x="304" y="1346"/>
                  </a:lnTo>
                  <a:lnTo>
                    <a:pt x="927" y="1778"/>
                  </a:lnTo>
                  <a:lnTo>
                    <a:pt x="495" y="1041"/>
                  </a:lnTo>
                  <a:lnTo>
                    <a:pt x="266" y="1282"/>
                  </a:lnTo>
                  <a:lnTo>
                    <a:pt x="0" y="787"/>
                  </a:lnTo>
                  <a:lnTo>
                    <a:pt x="292" y="1930"/>
                  </a:lnTo>
                  <a:lnTo>
                    <a:pt x="711" y="3048"/>
                  </a:lnTo>
                  <a:lnTo>
                    <a:pt x="1270" y="4089"/>
                  </a:lnTo>
                  <a:lnTo>
                    <a:pt x="2489" y="5003"/>
                  </a:lnTo>
                  <a:lnTo>
                    <a:pt x="3810" y="5765"/>
                  </a:lnTo>
                  <a:lnTo>
                    <a:pt x="5207" y="6375"/>
                  </a:lnTo>
                  <a:close/>
                </a:path>
              </a:pathLst>
            </a:custGeom>
            <a:solidFill>
              <a:srgbClr val="844629"/>
            </a:solidFill>
          </p:spPr>
          <p:txBody>
            <a:bodyPr wrap="square" lIns="0" tIns="0" rIns="0" bIns="0" rtlCol="0"/>
            <a:lstStyle/>
            <a:p>
              <a:endParaRPr dirty="0"/>
            </a:p>
          </p:txBody>
        </p:sp>
        <p:sp>
          <p:nvSpPr>
            <p:cNvPr id="280" name="object 280"/>
            <p:cNvSpPr/>
            <p:nvPr/>
          </p:nvSpPr>
          <p:spPr>
            <a:xfrm>
              <a:off x="7931110" y="4481974"/>
              <a:ext cx="28575" cy="24130"/>
            </a:xfrm>
            <a:custGeom>
              <a:avLst/>
              <a:gdLst/>
              <a:ahLst/>
              <a:cxnLst/>
              <a:rect l="l" t="t" r="r" b="b"/>
              <a:pathLst>
                <a:path w="28575" h="24129">
                  <a:moveTo>
                    <a:pt x="19557" y="0"/>
                  </a:moveTo>
                  <a:lnTo>
                    <a:pt x="1269" y="14478"/>
                  </a:lnTo>
                  <a:lnTo>
                    <a:pt x="761" y="16510"/>
                  </a:lnTo>
                  <a:lnTo>
                    <a:pt x="0" y="18542"/>
                  </a:lnTo>
                  <a:lnTo>
                    <a:pt x="0" y="20574"/>
                  </a:lnTo>
                  <a:lnTo>
                    <a:pt x="4063" y="23876"/>
                  </a:lnTo>
                  <a:lnTo>
                    <a:pt x="12445" y="21844"/>
                  </a:lnTo>
                  <a:lnTo>
                    <a:pt x="28193" y="14224"/>
                  </a:lnTo>
                  <a:lnTo>
                    <a:pt x="19557" y="0"/>
                  </a:lnTo>
                  <a:close/>
                </a:path>
              </a:pathLst>
            </a:custGeom>
            <a:solidFill>
              <a:srgbClr val="252525"/>
            </a:solidFill>
          </p:spPr>
          <p:txBody>
            <a:bodyPr wrap="square" lIns="0" tIns="0" rIns="0" bIns="0" rtlCol="0"/>
            <a:lstStyle/>
            <a:p>
              <a:endParaRPr dirty="0"/>
            </a:p>
          </p:txBody>
        </p:sp>
        <p:sp>
          <p:nvSpPr>
            <p:cNvPr id="281" name="object 281"/>
            <p:cNvSpPr/>
            <p:nvPr/>
          </p:nvSpPr>
          <p:spPr>
            <a:xfrm>
              <a:off x="7945209" y="4527313"/>
              <a:ext cx="4445" cy="5715"/>
            </a:xfrm>
            <a:custGeom>
              <a:avLst/>
              <a:gdLst/>
              <a:ahLst/>
              <a:cxnLst/>
              <a:rect l="l" t="t" r="r" b="b"/>
              <a:pathLst>
                <a:path w="4445" h="5714">
                  <a:moveTo>
                    <a:pt x="4444" y="0"/>
                  </a:moveTo>
                  <a:lnTo>
                    <a:pt x="2285" y="2032"/>
                  </a:lnTo>
                  <a:lnTo>
                    <a:pt x="634" y="3175"/>
                  </a:lnTo>
                  <a:lnTo>
                    <a:pt x="0" y="4445"/>
                  </a:lnTo>
                  <a:lnTo>
                    <a:pt x="888" y="5207"/>
                  </a:lnTo>
                  <a:lnTo>
                    <a:pt x="2539" y="5207"/>
                  </a:lnTo>
                  <a:lnTo>
                    <a:pt x="4444" y="3048"/>
                  </a:lnTo>
                  <a:lnTo>
                    <a:pt x="4444" y="0"/>
                  </a:lnTo>
                  <a:close/>
                </a:path>
              </a:pathLst>
            </a:custGeom>
            <a:solidFill>
              <a:srgbClr val="EEC747"/>
            </a:solidFill>
          </p:spPr>
          <p:txBody>
            <a:bodyPr wrap="square" lIns="0" tIns="0" rIns="0" bIns="0" rtlCol="0"/>
            <a:lstStyle/>
            <a:p>
              <a:endParaRPr dirty="0"/>
            </a:p>
          </p:txBody>
        </p:sp>
        <p:sp>
          <p:nvSpPr>
            <p:cNvPr id="282" name="object 282"/>
            <p:cNvSpPr/>
            <p:nvPr/>
          </p:nvSpPr>
          <p:spPr>
            <a:xfrm>
              <a:off x="7945463" y="4527186"/>
              <a:ext cx="5080" cy="5715"/>
            </a:xfrm>
            <a:custGeom>
              <a:avLst/>
              <a:gdLst/>
              <a:ahLst/>
              <a:cxnLst/>
              <a:rect l="l" t="t" r="r" b="b"/>
              <a:pathLst>
                <a:path w="5079" h="5714">
                  <a:moveTo>
                    <a:pt x="0" y="4317"/>
                  </a:moveTo>
                  <a:lnTo>
                    <a:pt x="1015" y="5206"/>
                  </a:lnTo>
                  <a:lnTo>
                    <a:pt x="2666" y="5206"/>
                  </a:lnTo>
                  <a:lnTo>
                    <a:pt x="2891" y="4952"/>
                  </a:lnTo>
                  <a:lnTo>
                    <a:pt x="888" y="4952"/>
                  </a:lnTo>
                  <a:lnTo>
                    <a:pt x="0" y="4317"/>
                  </a:lnTo>
                  <a:close/>
                </a:path>
                <a:path w="5079" h="5714">
                  <a:moveTo>
                    <a:pt x="4571" y="0"/>
                  </a:moveTo>
                  <a:lnTo>
                    <a:pt x="4190" y="326"/>
                  </a:lnTo>
                  <a:lnTo>
                    <a:pt x="4190" y="3047"/>
                  </a:lnTo>
                  <a:lnTo>
                    <a:pt x="2412" y="4952"/>
                  </a:lnTo>
                  <a:lnTo>
                    <a:pt x="2891" y="4952"/>
                  </a:lnTo>
                  <a:lnTo>
                    <a:pt x="4571" y="3047"/>
                  </a:lnTo>
                  <a:lnTo>
                    <a:pt x="4571" y="0"/>
                  </a:lnTo>
                  <a:close/>
                </a:path>
                <a:path w="5079" h="5714">
                  <a:moveTo>
                    <a:pt x="4190" y="0"/>
                  </a:moveTo>
                  <a:lnTo>
                    <a:pt x="2031" y="2031"/>
                  </a:lnTo>
                  <a:lnTo>
                    <a:pt x="380" y="3301"/>
                  </a:lnTo>
                  <a:lnTo>
                    <a:pt x="1269" y="2793"/>
                  </a:lnTo>
                  <a:lnTo>
                    <a:pt x="2412" y="2031"/>
                  </a:lnTo>
                  <a:lnTo>
                    <a:pt x="2870" y="1638"/>
                  </a:lnTo>
                  <a:lnTo>
                    <a:pt x="3289" y="1219"/>
                  </a:lnTo>
                  <a:lnTo>
                    <a:pt x="3682" y="761"/>
                  </a:lnTo>
                  <a:lnTo>
                    <a:pt x="4190" y="326"/>
                  </a:lnTo>
                  <a:lnTo>
                    <a:pt x="4190" y="0"/>
                  </a:lnTo>
                  <a:close/>
                </a:path>
              </a:pathLst>
            </a:custGeom>
            <a:solidFill>
              <a:srgbClr val="907C35"/>
            </a:solidFill>
          </p:spPr>
          <p:txBody>
            <a:bodyPr wrap="square" lIns="0" tIns="0" rIns="0" bIns="0" rtlCol="0"/>
            <a:lstStyle/>
            <a:p>
              <a:endParaRPr dirty="0"/>
            </a:p>
          </p:txBody>
        </p:sp>
        <p:sp>
          <p:nvSpPr>
            <p:cNvPr id="283" name="object 283"/>
            <p:cNvSpPr/>
            <p:nvPr/>
          </p:nvSpPr>
          <p:spPr>
            <a:xfrm>
              <a:off x="7943050" y="4530615"/>
              <a:ext cx="3175" cy="4445"/>
            </a:xfrm>
            <a:custGeom>
              <a:avLst/>
              <a:gdLst/>
              <a:ahLst/>
              <a:cxnLst/>
              <a:rect l="l" t="t" r="r" b="b"/>
              <a:pathLst>
                <a:path w="3175" h="4445">
                  <a:moveTo>
                    <a:pt x="3047" y="0"/>
                  </a:moveTo>
                  <a:lnTo>
                    <a:pt x="2679" y="381"/>
                  </a:lnTo>
                  <a:lnTo>
                    <a:pt x="2184" y="609"/>
                  </a:lnTo>
                  <a:lnTo>
                    <a:pt x="1650" y="635"/>
                  </a:lnTo>
                  <a:lnTo>
                    <a:pt x="126" y="635"/>
                  </a:lnTo>
                  <a:lnTo>
                    <a:pt x="0" y="889"/>
                  </a:lnTo>
                  <a:lnTo>
                    <a:pt x="0" y="3302"/>
                  </a:lnTo>
                  <a:lnTo>
                    <a:pt x="1396" y="4191"/>
                  </a:lnTo>
                  <a:lnTo>
                    <a:pt x="3047" y="2667"/>
                  </a:lnTo>
                  <a:lnTo>
                    <a:pt x="3047" y="0"/>
                  </a:lnTo>
                  <a:close/>
                </a:path>
              </a:pathLst>
            </a:custGeom>
            <a:solidFill>
              <a:srgbClr val="EEC747"/>
            </a:solidFill>
          </p:spPr>
          <p:txBody>
            <a:bodyPr wrap="square" lIns="0" tIns="0" rIns="0" bIns="0" rtlCol="0"/>
            <a:lstStyle/>
            <a:p>
              <a:endParaRPr dirty="0"/>
            </a:p>
          </p:txBody>
        </p:sp>
        <p:sp>
          <p:nvSpPr>
            <p:cNvPr id="284" name="object 284"/>
            <p:cNvSpPr/>
            <p:nvPr/>
          </p:nvSpPr>
          <p:spPr>
            <a:xfrm>
              <a:off x="7942796" y="4530869"/>
              <a:ext cx="3175" cy="3810"/>
            </a:xfrm>
            <a:custGeom>
              <a:avLst/>
              <a:gdLst/>
              <a:ahLst/>
              <a:cxnLst/>
              <a:rect l="l" t="t" r="r" b="b"/>
              <a:pathLst>
                <a:path w="3175" h="3810">
                  <a:moveTo>
                    <a:pt x="0" y="2793"/>
                  </a:moveTo>
                  <a:lnTo>
                    <a:pt x="0" y="3047"/>
                  </a:lnTo>
                  <a:lnTo>
                    <a:pt x="1523" y="3809"/>
                  </a:lnTo>
                  <a:lnTo>
                    <a:pt x="1824" y="3555"/>
                  </a:lnTo>
                  <a:lnTo>
                    <a:pt x="1269" y="3555"/>
                  </a:lnTo>
                  <a:lnTo>
                    <a:pt x="0" y="2793"/>
                  </a:lnTo>
                  <a:close/>
                </a:path>
                <a:path w="3175" h="3810">
                  <a:moveTo>
                    <a:pt x="3174" y="0"/>
                  </a:moveTo>
                  <a:lnTo>
                    <a:pt x="1269" y="0"/>
                  </a:lnTo>
                  <a:lnTo>
                    <a:pt x="380" y="380"/>
                  </a:lnTo>
                  <a:lnTo>
                    <a:pt x="2793" y="380"/>
                  </a:lnTo>
                  <a:lnTo>
                    <a:pt x="2793" y="2031"/>
                  </a:lnTo>
                  <a:lnTo>
                    <a:pt x="1269" y="3555"/>
                  </a:lnTo>
                  <a:lnTo>
                    <a:pt x="1824" y="3555"/>
                  </a:lnTo>
                  <a:lnTo>
                    <a:pt x="3174" y="2412"/>
                  </a:lnTo>
                  <a:lnTo>
                    <a:pt x="3174" y="0"/>
                  </a:lnTo>
                  <a:close/>
                </a:path>
              </a:pathLst>
            </a:custGeom>
            <a:solidFill>
              <a:srgbClr val="907C35"/>
            </a:solidFill>
          </p:spPr>
          <p:txBody>
            <a:bodyPr wrap="square" lIns="0" tIns="0" rIns="0" bIns="0" rtlCol="0"/>
            <a:lstStyle/>
            <a:p>
              <a:endParaRPr dirty="0"/>
            </a:p>
          </p:txBody>
        </p:sp>
        <p:sp>
          <p:nvSpPr>
            <p:cNvPr id="285" name="object 285"/>
            <p:cNvSpPr/>
            <p:nvPr/>
          </p:nvSpPr>
          <p:spPr>
            <a:xfrm>
              <a:off x="7953081" y="4524646"/>
              <a:ext cx="3810" cy="6985"/>
            </a:xfrm>
            <a:custGeom>
              <a:avLst/>
              <a:gdLst/>
              <a:ahLst/>
              <a:cxnLst/>
              <a:rect l="l" t="t" r="r" b="b"/>
              <a:pathLst>
                <a:path w="3809" h="6985">
                  <a:moveTo>
                    <a:pt x="0" y="0"/>
                  </a:moveTo>
                  <a:lnTo>
                    <a:pt x="0" y="6857"/>
                  </a:lnTo>
                  <a:lnTo>
                    <a:pt x="2412" y="6857"/>
                  </a:lnTo>
                  <a:lnTo>
                    <a:pt x="3555" y="4571"/>
                  </a:lnTo>
                  <a:lnTo>
                    <a:pt x="3301" y="3809"/>
                  </a:lnTo>
                  <a:lnTo>
                    <a:pt x="3086" y="3340"/>
                  </a:lnTo>
                  <a:lnTo>
                    <a:pt x="2781" y="2908"/>
                  </a:lnTo>
                  <a:lnTo>
                    <a:pt x="2412" y="2539"/>
                  </a:lnTo>
                  <a:lnTo>
                    <a:pt x="0" y="0"/>
                  </a:lnTo>
                  <a:close/>
                </a:path>
              </a:pathLst>
            </a:custGeom>
            <a:solidFill>
              <a:srgbClr val="EEC747"/>
            </a:solidFill>
          </p:spPr>
          <p:txBody>
            <a:bodyPr wrap="square" lIns="0" tIns="0" rIns="0" bIns="0" rtlCol="0"/>
            <a:lstStyle/>
            <a:p>
              <a:endParaRPr dirty="0"/>
            </a:p>
          </p:txBody>
        </p:sp>
        <p:sp>
          <p:nvSpPr>
            <p:cNvPr id="286" name="object 286"/>
            <p:cNvSpPr/>
            <p:nvPr/>
          </p:nvSpPr>
          <p:spPr>
            <a:xfrm>
              <a:off x="7953208" y="4524646"/>
              <a:ext cx="3810" cy="7620"/>
            </a:xfrm>
            <a:custGeom>
              <a:avLst/>
              <a:gdLst/>
              <a:ahLst/>
              <a:cxnLst/>
              <a:rect l="l" t="t" r="r" b="b"/>
              <a:pathLst>
                <a:path w="3809" h="7620">
                  <a:moveTo>
                    <a:pt x="0" y="0"/>
                  </a:moveTo>
                  <a:lnTo>
                    <a:pt x="0" y="7111"/>
                  </a:lnTo>
                  <a:lnTo>
                    <a:pt x="2413" y="7111"/>
                  </a:lnTo>
                  <a:lnTo>
                    <a:pt x="2540" y="6857"/>
                  </a:lnTo>
                  <a:lnTo>
                    <a:pt x="253" y="6857"/>
                  </a:lnTo>
                  <a:lnTo>
                    <a:pt x="253" y="380"/>
                  </a:lnTo>
                  <a:lnTo>
                    <a:pt x="0" y="0"/>
                  </a:lnTo>
                  <a:close/>
                </a:path>
                <a:path w="3809" h="7620">
                  <a:moveTo>
                    <a:pt x="253" y="0"/>
                  </a:moveTo>
                  <a:lnTo>
                    <a:pt x="253" y="380"/>
                  </a:lnTo>
                  <a:lnTo>
                    <a:pt x="762" y="1142"/>
                  </a:lnTo>
                  <a:lnTo>
                    <a:pt x="2159" y="2412"/>
                  </a:lnTo>
                  <a:lnTo>
                    <a:pt x="2565" y="2832"/>
                  </a:lnTo>
                  <a:lnTo>
                    <a:pt x="2908" y="3301"/>
                  </a:lnTo>
                  <a:lnTo>
                    <a:pt x="3175" y="3809"/>
                  </a:lnTo>
                  <a:lnTo>
                    <a:pt x="3429" y="3174"/>
                  </a:lnTo>
                  <a:lnTo>
                    <a:pt x="2667" y="2285"/>
                  </a:lnTo>
                  <a:lnTo>
                    <a:pt x="253" y="0"/>
                  </a:lnTo>
                  <a:close/>
                </a:path>
              </a:pathLst>
            </a:custGeom>
            <a:solidFill>
              <a:srgbClr val="907C35"/>
            </a:solidFill>
          </p:spPr>
          <p:txBody>
            <a:bodyPr wrap="square" lIns="0" tIns="0" rIns="0" bIns="0" rtlCol="0"/>
            <a:lstStyle/>
            <a:p>
              <a:endParaRPr dirty="0"/>
            </a:p>
          </p:txBody>
        </p:sp>
        <p:sp>
          <p:nvSpPr>
            <p:cNvPr id="287" name="object 287"/>
            <p:cNvSpPr/>
            <p:nvPr/>
          </p:nvSpPr>
          <p:spPr>
            <a:xfrm>
              <a:off x="7939278" y="4530933"/>
              <a:ext cx="10160" cy="7620"/>
            </a:xfrm>
            <a:custGeom>
              <a:avLst/>
              <a:gdLst/>
              <a:ahLst/>
              <a:cxnLst/>
              <a:rect l="l" t="t" r="r" b="b"/>
              <a:pathLst>
                <a:path w="10159" h="7620">
                  <a:moveTo>
                    <a:pt x="3492" y="0"/>
                  </a:moveTo>
                  <a:lnTo>
                    <a:pt x="2908" y="0"/>
                  </a:lnTo>
                  <a:lnTo>
                    <a:pt x="2501" y="317"/>
                  </a:lnTo>
                  <a:lnTo>
                    <a:pt x="1397" y="673"/>
                  </a:lnTo>
                  <a:lnTo>
                    <a:pt x="571" y="1587"/>
                  </a:lnTo>
                  <a:lnTo>
                    <a:pt x="342" y="2730"/>
                  </a:lnTo>
                  <a:lnTo>
                    <a:pt x="0" y="4063"/>
                  </a:lnTo>
                  <a:lnTo>
                    <a:pt x="0" y="5460"/>
                  </a:lnTo>
                  <a:lnTo>
                    <a:pt x="342" y="6794"/>
                  </a:lnTo>
                  <a:lnTo>
                    <a:pt x="1079" y="7251"/>
                  </a:lnTo>
                  <a:lnTo>
                    <a:pt x="2019" y="7251"/>
                  </a:lnTo>
                  <a:lnTo>
                    <a:pt x="2755" y="6794"/>
                  </a:lnTo>
                  <a:lnTo>
                    <a:pt x="5156" y="4978"/>
                  </a:lnTo>
                  <a:lnTo>
                    <a:pt x="7442" y="3035"/>
                  </a:lnTo>
                  <a:lnTo>
                    <a:pt x="7760" y="2730"/>
                  </a:lnTo>
                  <a:lnTo>
                    <a:pt x="4025" y="2730"/>
                  </a:lnTo>
                  <a:lnTo>
                    <a:pt x="3771" y="2476"/>
                  </a:lnTo>
                  <a:lnTo>
                    <a:pt x="3634" y="1587"/>
                  </a:lnTo>
                  <a:lnTo>
                    <a:pt x="3573" y="63"/>
                  </a:lnTo>
                  <a:close/>
                </a:path>
                <a:path w="10159" h="7620">
                  <a:moveTo>
                    <a:pt x="6565" y="952"/>
                  </a:moveTo>
                  <a:lnTo>
                    <a:pt x="5803" y="2222"/>
                  </a:lnTo>
                  <a:lnTo>
                    <a:pt x="4025" y="2730"/>
                  </a:lnTo>
                  <a:lnTo>
                    <a:pt x="7760" y="2730"/>
                  </a:lnTo>
                  <a:lnTo>
                    <a:pt x="9375" y="1181"/>
                  </a:lnTo>
                  <a:lnTo>
                    <a:pt x="7086" y="1181"/>
                  </a:lnTo>
                  <a:lnTo>
                    <a:pt x="6565" y="952"/>
                  </a:lnTo>
                  <a:close/>
                </a:path>
                <a:path w="10159" h="7620">
                  <a:moveTo>
                    <a:pt x="9613" y="952"/>
                  </a:moveTo>
                  <a:lnTo>
                    <a:pt x="8216" y="952"/>
                  </a:lnTo>
                  <a:lnTo>
                    <a:pt x="7696" y="1181"/>
                  </a:lnTo>
                  <a:lnTo>
                    <a:pt x="9375" y="1181"/>
                  </a:lnTo>
                  <a:lnTo>
                    <a:pt x="9613" y="952"/>
                  </a:lnTo>
                  <a:close/>
                </a:path>
                <a:path w="10159" h="7620">
                  <a:moveTo>
                    <a:pt x="3644" y="63"/>
                  </a:moveTo>
                  <a:lnTo>
                    <a:pt x="3898" y="317"/>
                  </a:lnTo>
                  <a:lnTo>
                    <a:pt x="3644" y="63"/>
                  </a:lnTo>
                  <a:close/>
                </a:path>
              </a:pathLst>
            </a:custGeom>
            <a:solidFill>
              <a:srgbClr val="EEC747"/>
            </a:solidFill>
          </p:spPr>
          <p:txBody>
            <a:bodyPr wrap="square" lIns="0" tIns="0" rIns="0" bIns="0" rtlCol="0"/>
            <a:lstStyle/>
            <a:p>
              <a:endParaRPr dirty="0"/>
            </a:p>
          </p:txBody>
        </p:sp>
        <p:sp>
          <p:nvSpPr>
            <p:cNvPr id="288" name="object 288"/>
            <p:cNvSpPr/>
            <p:nvPr/>
          </p:nvSpPr>
          <p:spPr>
            <a:xfrm>
              <a:off x="7939621" y="4531047"/>
              <a:ext cx="9525" cy="7620"/>
            </a:xfrm>
            <a:custGeom>
              <a:avLst/>
              <a:gdLst/>
              <a:ahLst/>
              <a:cxnLst/>
              <a:rect l="l" t="t" r="r" b="b"/>
              <a:pathLst>
                <a:path w="9525" h="7620">
                  <a:moveTo>
                    <a:pt x="0" y="5537"/>
                  </a:moveTo>
                  <a:lnTo>
                    <a:pt x="0" y="6934"/>
                  </a:lnTo>
                  <a:lnTo>
                    <a:pt x="469" y="7200"/>
                  </a:lnTo>
                  <a:lnTo>
                    <a:pt x="1054" y="7200"/>
                  </a:lnTo>
                  <a:lnTo>
                    <a:pt x="1523" y="6934"/>
                  </a:lnTo>
                  <a:lnTo>
                    <a:pt x="2539" y="6934"/>
                  </a:lnTo>
                  <a:lnTo>
                    <a:pt x="2705" y="6819"/>
                  </a:lnTo>
                  <a:lnTo>
                    <a:pt x="406" y="6819"/>
                  </a:lnTo>
                  <a:lnTo>
                    <a:pt x="0" y="6680"/>
                  </a:lnTo>
                  <a:lnTo>
                    <a:pt x="0" y="5537"/>
                  </a:lnTo>
                  <a:close/>
                </a:path>
                <a:path w="9525" h="7620">
                  <a:moveTo>
                    <a:pt x="2906" y="6680"/>
                  </a:moveTo>
                  <a:lnTo>
                    <a:pt x="1269" y="6680"/>
                  </a:lnTo>
                  <a:lnTo>
                    <a:pt x="863" y="6819"/>
                  </a:lnTo>
                  <a:lnTo>
                    <a:pt x="2705" y="6819"/>
                  </a:lnTo>
                  <a:lnTo>
                    <a:pt x="2906" y="6680"/>
                  </a:lnTo>
                  <a:close/>
                </a:path>
                <a:path w="9525" h="7620">
                  <a:moveTo>
                    <a:pt x="9143" y="1600"/>
                  </a:moveTo>
                  <a:lnTo>
                    <a:pt x="8717" y="1803"/>
                  </a:lnTo>
                  <a:lnTo>
                    <a:pt x="4190" y="5791"/>
                  </a:lnTo>
                  <a:lnTo>
                    <a:pt x="2906" y="6680"/>
                  </a:lnTo>
                  <a:lnTo>
                    <a:pt x="3301" y="6680"/>
                  </a:lnTo>
                  <a:lnTo>
                    <a:pt x="4825" y="5283"/>
                  </a:lnTo>
                  <a:lnTo>
                    <a:pt x="8398" y="2158"/>
                  </a:lnTo>
                  <a:lnTo>
                    <a:pt x="9143" y="1600"/>
                  </a:lnTo>
                  <a:close/>
                </a:path>
                <a:path w="9525" h="7620">
                  <a:moveTo>
                    <a:pt x="4261" y="1473"/>
                  </a:moveTo>
                  <a:lnTo>
                    <a:pt x="4190" y="3886"/>
                  </a:lnTo>
                  <a:lnTo>
                    <a:pt x="4432" y="4025"/>
                  </a:lnTo>
                  <a:lnTo>
                    <a:pt x="4711" y="4025"/>
                  </a:lnTo>
                  <a:lnTo>
                    <a:pt x="5638" y="3479"/>
                  </a:lnTo>
                  <a:lnTo>
                    <a:pt x="6197" y="2920"/>
                  </a:lnTo>
                  <a:lnTo>
                    <a:pt x="6453" y="2489"/>
                  </a:lnTo>
                  <a:lnTo>
                    <a:pt x="4825" y="2489"/>
                  </a:lnTo>
                  <a:lnTo>
                    <a:pt x="4261" y="1473"/>
                  </a:lnTo>
                  <a:close/>
                </a:path>
                <a:path w="9525" h="7620">
                  <a:moveTo>
                    <a:pt x="1172" y="891"/>
                  </a:moveTo>
                  <a:lnTo>
                    <a:pt x="1003" y="1015"/>
                  </a:lnTo>
                  <a:lnTo>
                    <a:pt x="634" y="1473"/>
                  </a:lnTo>
                  <a:lnTo>
                    <a:pt x="279" y="1803"/>
                  </a:lnTo>
                  <a:lnTo>
                    <a:pt x="101" y="2158"/>
                  </a:lnTo>
                  <a:lnTo>
                    <a:pt x="0" y="2743"/>
                  </a:lnTo>
                  <a:lnTo>
                    <a:pt x="172" y="2158"/>
                  </a:lnTo>
                  <a:lnTo>
                    <a:pt x="469" y="1650"/>
                  </a:lnTo>
                  <a:lnTo>
                    <a:pt x="1172" y="891"/>
                  </a:lnTo>
                  <a:close/>
                </a:path>
                <a:path w="9525" h="7620">
                  <a:moveTo>
                    <a:pt x="3697" y="457"/>
                  </a:moveTo>
                  <a:lnTo>
                    <a:pt x="3428" y="457"/>
                  </a:lnTo>
                  <a:lnTo>
                    <a:pt x="4190" y="2489"/>
                  </a:lnTo>
                  <a:lnTo>
                    <a:pt x="4261" y="1473"/>
                  </a:lnTo>
                  <a:lnTo>
                    <a:pt x="3697" y="457"/>
                  </a:lnTo>
                  <a:close/>
                </a:path>
                <a:path w="9525" h="7620">
                  <a:moveTo>
                    <a:pt x="9524" y="1092"/>
                  </a:moveTo>
                  <a:lnTo>
                    <a:pt x="6349" y="1092"/>
                  </a:lnTo>
                  <a:lnTo>
                    <a:pt x="6007" y="1714"/>
                  </a:lnTo>
                  <a:lnTo>
                    <a:pt x="5515" y="2158"/>
                  </a:lnTo>
                  <a:lnTo>
                    <a:pt x="4825" y="2489"/>
                  </a:lnTo>
                  <a:lnTo>
                    <a:pt x="6453" y="2489"/>
                  </a:lnTo>
                  <a:lnTo>
                    <a:pt x="6603" y="2235"/>
                  </a:lnTo>
                  <a:lnTo>
                    <a:pt x="7746" y="2235"/>
                  </a:lnTo>
                  <a:lnTo>
                    <a:pt x="8696" y="1803"/>
                  </a:lnTo>
                  <a:lnTo>
                    <a:pt x="9524" y="1092"/>
                  </a:lnTo>
                  <a:close/>
                </a:path>
                <a:path w="9525" h="7620">
                  <a:moveTo>
                    <a:pt x="7746" y="2235"/>
                  </a:moveTo>
                  <a:lnTo>
                    <a:pt x="6603" y="2235"/>
                  </a:lnTo>
                  <a:lnTo>
                    <a:pt x="6972" y="2349"/>
                  </a:lnTo>
                  <a:lnTo>
                    <a:pt x="7378" y="2349"/>
                  </a:lnTo>
                  <a:lnTo>
                    <a:pt x="7746" y="2235"/>
                  </a:lnTo>
                  <a:close/>
                </a:path>
                <a:path w="9525" h="7620">
                  <a:moveTo>
                    <a:pt x="3200" y="0"/>
                  </a:moveTo>
                  <a:lnTo>
                    <a:pt x="2768" y="0"/>
                  </a:lnTo>
                  <a:lnTo>
                    <a:pt x="2412" y="203"/>
                  </a:lnTo>
                  <a:lnTo>
                    <a:pt x="1828" y="406"/>
                  </a:lnTo>
                  <a:lnTo>
                    <a:pt x="1295" y="749"/>
                  </a:lnTo>
                  <a:lnTo>
                    <a:pt x="1172" y="891"/>
                  </a:lnTo>
                  <a:lnTo>
                    <a:pt x="1485" y="660"/>
                  </a:lnTo>
                  <a:lnTo>
                    <a:pt x="2031" y="457"/>
                  </a:lnTo>
                  <a:lnTo>
                    <a:pt x="3697" y="457"/>
                  </a:lnTo>
                  <a:lnTo>
                    <a:pt x="3555" y="203"/>
                  </a:lnTo>
                  <a:lnTo>
                    <a:pt x="3200" y="0"/>
                  </a:lnTo>
                  <a:close/>
                </a:path>
              </a:pathLst>
            </a:custGeom>
            <a:solidFill>
              <a:srgbClr val="907C35"/>
            </a:solidFill>
          </p:spPr>
          <p:txBody>
            <a:bodyPr wrap="square" lIns="0" tIns="0" rIns="0" bIns="0" rtlCol="0"/>
            <a:lstStyle/>
            <a:p>
              <a:endParaRPr dirty="0"/>
            </a:p>
          </p:txBody>
        </p:sp>
        <p:sp>
          <p:nvSpPr>
            <p:cNvPr id="289" name="object 289"/>
            <p:cNvSpPr/>
            <p:nvPr/>
          </p:nvSpPr>
          <p:spPr>
            <a:xfrm>
              <a:off x="7936065" y="4533536"/>
              <a:ext cx="4445" cy="6985"/>
            </a:xfrm>
            <a:custGeom>
              <a:avLst/>
              <a:gdLst/>
              <a:ahLst/>
              <a:cxnLst/>
              <a:rect l="l" t="t" r="r" b="b"/>
              <a:pathLst>
                <a:path w="4445" h="6985">
                  <a:moveTo>
                    <a:pt x="3810" y="0"/>
                  </a:moveTo>
                  <a:lnTo>
                    <a:pt x="0" y="762"/>
                  </a:lnTo>
                  <a:lnTo>
                    <a:pt x="0" y="6604"/>
                  </a:lnTo>
                  <a:lnTo>
                    <a:pt x="1778" y="6985"/>
                  </a:lnTo>
                  <a:lnTo>
                    <a:pt x="1524" y="6731"/>
                  </a:lnTo>
                  <a:lnTo>
                    <a:pt x="635" y="4826"/>
                  </a:lnTo>
                  <a:lnTo>
                    <a:pt x="2413" y="3302"/>
                  </a:lnTo>
                  <a:lnTo>
                    <a:pt x="3175" y="4064"/>
                  </a:lnTo>
                  <a:lnTo>
                    <a:pt x="4445" y="4064"/>
                  </a:lnTo>
                  <a:lnTo>
                    <a:pt x="3810" y="1905"/>
                  </a:lnTo>
                  <a:lnTo>
                    <a:pt x="3810" y="1524"/>
                  </a:lnTo>
                  <a:lnTo>
                    <a:pt x="3886" y="1016"/>
                  </a:lnTo>
                  <a:lnTo>
                    <a:pt x="3886" y="508"/>
                  </a:lnTo>
                  <a:lnTo>
                    <a:pt x="3810" y="0"/>
                  </a:lnTo>
                  <a:close/>
                </a:path>
              </a:pathLst>
            </a:custGeom>
            <a:solidFill>
              <a:srgbClr val="252725"/>
            </a:solidFill>
          </p:spPr>
          <p:txBody>
            <a:bodyPr wrap="square" lIns="0" tIns="0" rIns="0" bIns="0" rtlCol="0"/>
            <a:lstStyle/>
            <a:p>
              <a:endParaRPr dirty="0"/>
            </a:p>
          </p:txBody>
        </p:sp>
        <p:sp>
          <p:nvSpPr>
            <p:cNvPr id="290" name="object 290"/>
            <p:cNvSpPr/>
            <p:nvPr/>
          </p:nvSpPr>
          <p:spPr>
            <a:xfrm>
              <a:off x="7944447" y="4533028"/>
              <a:ext cx="4445" cy="4445"/>
            </a:xfrm>
            <a:custGeom>
              <a:avLst/>
              <a:gdLst/>
              <a:ahLst/>
              <a:cxnLst/>
              <a:rect l="l" t="t" r="r" b="b"/>
              <a:pathLst>
                <a:path w="4445" h="4445">
                  <a:moveTo>
                    <a:pt x="2667" y="0"/>
                  </a:moveTo>
                  <a:lnTo>
                    <a:pt x="1041" y="1270"/>
                  </a:lnTo>
                  <a:lnTo>
                    <a:pt x="533" y="1612"/>
                  </a:lnTo>
                  <a:lnTo>
                    <a:pt x="0" y="1905"/>
                  </a:lnTo>
                  <a:lnTo>
                    <a:pt x="254" y="4318"/>
                  </a:lnTo>
                  <a:lnTo>
                    <a:pt x="2794" y="4318"/>
                  </a:lnTo>
                  <a:lnTo>
                    <a:pt x="4191" y="2413"/>
                  </a:lnTo>
                  <a:lnTo>
                    <a:pt x="4191" y="508"/>
                  </a:lnTo>
                  <a:lnTo>
                    <a:pt x="2667" y="0"/>
                  </a:lnTo>
                  <a:close/>
                </a:path>
              </a:pathLst>
            </a:custGeom>
            <a:solidFill>
              <a:srgbClr val="EEC747"/>
            </a:solidFill>
          </p:spPr>
          <p:txBody>
            <a:bodyPr wrap="square" lIns="0" tIns="0" rIns="0" bIns="0" rtlCol="0"/>
            <a:lstStyle/>
            <a:p>
              <a:endParaRPr dirty="0"/>
            </a:p>
          </p:txBody>
        </p:sp>
        <p:sp>
          <p:nvSpPr>
            <p:cNvPr id="291" name="object 291"/>
            <p:cNvSpPr/>
            <p:nvPr/>
          </p:nvSpPr>
          <p:spPr>
            <a:xfrm>
              <a:off x="7944701" y="4533028"/>
              <a:ext cx="4445" cy="4445"/>
            </a:xfrm>
            <a:custGeom>
              <a:avLst/>
              <a:gdLst/>
              <a:ahLst/>
              <a:cxnLst/>
              <a:rect l="l" t="t" r="r" b="b"/>
              <a:pathLst>
                <a:path w="4445" h="4445">
                  <a:moveTo>
                    <a:pt x="446" y="2159"/>
                  </a:moveTo>
                  <a:lnTo>
                    <a:pt x="0" y="2159"/>
                  </a:lnTo>
                  <a:lnTo>
                    <a:pt x="0" y="4318"/>
                  </a:lnTo>
                  <a:lnTo>
                    <a:pt x="446" y="2159"/>
                  </a:lnTo>
                  <a:close/>
                </a:path>
                <a:path w="4445" h="4445">
                  <a:moveTo>
                    <a:pt x="2950" y="3645"/>
                  </a:moveTo>
                  <a:lnTo>
                    <a:pt x="2413" y="4318"/>
                  </a:lnTo>
                  <a:lnTo>
                    <a:pt x="2540" y="4318"/>
                  </a:lnTo>
                  <a:lnTo>
                    <a:pt x="2950" y="3645"/>
                  </a:lnTo>
                  <a:close/>
                </a:path>
                <a:path w="4445" h="4445">
                  <a:moveTo>
                    <a:pt x="3937" y="2032"/>
                  </a:moveTo>
                  <a:lnTo>
                    <a:pt x="2950" y="3645"/>
                  </a:lnTo>
                  <a:lnTo>
                    <a:pt x="3937" y="2413"/>
                  </a:lnTo>
                  <a:lnTo>
                    <a:pt x="3937" y="2032"/>
                  </a:lnTo>
                  <a:close/>
                </a:path>
                <a:path w="4445" h="4445">
                  <a:moveTo>
                    <a:pt x="2413" y="0"/>
                  </a:moveTo>
                  <a:lnTo>
                    <a:pt x="1651" y="0"/>
                  </a:lnTo>
                  <a:lnTo>
                    <a:pt x="762" y="635"/>
                  </a:lnTo>
                  <a:lnTo>
                    <a:pt x="446" y="2159"/>
                  </a:lnTo>
                  <a:lnTo>
                    <a:pt x="635" y="2159"/>
                  </a:lnTo>
                  <a:lnTo>
                    <a:pt x="977" y="1968"/>
                  </a:lnTo>
                  <a:lnTo>
                    <a:pt x="1282" y="1714"/>
                  </a:lnTo>
                  <a:lnTo>
                    <a:pt x="1524" y="1397"/>
                  </a:lnTo>
                  <a:lnTo>
                    <a:pt x="2413" y="0"/>
                  </a:lnTo>
                  <a:close/>
                </a:path>
              </a:pathLst>
            </a:custGeom>
            <a:solidFill>
              <a:srgbClr val="907C35"/>
            </a:solidFill>
          </p:spPr>
          <p:txBody>
            <a:bodyPr wrap="square" lIns="0" tIns="0" rIns="0" bIns="0" rtlCol="0"/>
            <a:lstStyle/>
            <a:p>
              <a:endParaRPr dirty="0"/>
            </a:p>
          </p:txBody>
        </p:sp>
        <p:sp>
          <p:nvSpPr>
            <p:cNvPr id="292" name="object 292"/>
            <p:cNvSpPr/>
            <p:nvPr/>
          </p:nvSpPr>
          <p:spPr>
            <a:xfrm>
              <a:off x="7954861" y="4528329"/>
              <a:ext cx="3810" cy="5080"/>
            </a:xfrm>
            <a:custGeom>
              <a:avLst/>
              <a:gdLst/>
              <a:ahLst/>
              <a:cxnLst/>
              <a:rect l="l" t="t" r="r" b="b"/>
              <a:pathLst>
                <a:path w="3809" h="5079">
                  <a:moveTo>
                    <a:pt x="2539" y="0"/>
                  </a:moveTo>
                  <a:lnTo>
                    <a:pt x="1523" y="0"/>
                  </a:lnTo>
                  <a:lnTo>
                    <a:pt x="1269" y="635"/>
                  </a:lnTo>
                  <a:lnTo>
                    <a:pt x="0" y="2794"/>
                  </a:lnTo>
                  <a:lnTo>
                    <a:pt x="0" y="4318"/>
                  </a:lnTo>
                  <a:lnTo>
                    <a:pt x="1396" y="5080"/>
                  </a:lnTo>
                  <a:lnTo>
                    <a:pt x="2539" y="5080"/>
                  </a:lnTo>
                  <a:lnTo>
                    <a:pt x="3809" y="3937"/>
                  </a:lnTo>
                  <a:lnTo>
                    <a:pt x="3555" y="1651"/>
                  </a:lnTo>
                  <a:lnTo>
                    <a:pt x="2539" y="635"/>
                  </a:lnTo>
                  <a:lnTo>
                    <a:pt x="2539" y="0"/>
                  </a:lnTo>
                  <a:close/>
                </a:path>
              </a:pathLst>
            </a:custGeom>
            <a:solidFill>
              <a:srgbClr val="EEC747"/>
            </a:solidFill>
          </p:spPr>
          <p:txBody>
            <a:bodyPr wrap="square" lIns="0" tIns="0" rIns="0" bIns="0" rtlCol="0"/>
            <a:lstStyle/>
            <a:p>
              <a:endParaRPr dirty="0"/>
            </a:p>
          </p:txBody>
        </p:sp>
        <p:sp>
          <p:nvSpPr>
            <p:cNvPr id="293" name="object 293"/>
            <p:cNvSpPr/>
            <p:nvPr/>
          </p:nvSpPr>
          <p:spPr>
            <a:xfrm>
              <a:off x="7954988" y="4528672"/>
              <a:ext cx="3810" cy="5080"/>
            </a:xfrm>
            <a:custGeom>
              <a:avLst/>
              <a:gdLst/>
              <a:ahLst/>
              <a:cxnLst/>
              <a:rect l="l" t="t" r="r" b="b"/>
              <a:pathLst>
                <a:path w="3809" h="5079">
                  <a:moveTo>
                    <a:pt x="380" y="1587"/>
                  </a:moveTo>
                  <a:lnTo>
                    <a:pt x="0" y="2197"/>
                  </a:lnTo>
                  <a:lnTo>
                    <a:pt x="0" y="3721"/>
                  </a:lnTo>
                  <a:lnTo>
                    <a:pt x="1269" y="4483"/>
                  </a:lnTo>
                  <a:lnTo>
                    <a:pt x="2412" y="4483"/>
                  </a:lnTo>
                  <a:lnTo>
                    <a:pt x="2666" y="4229"/>
                  </a:lnTo>
                  <a:lnTo>
                    <a:pt x="1650" y="4229"/>
                  </a:lnTo>
                  <a:lnTo>
                    <a:pt x="380" y="3594"/>
                  </a:lnTo>
                  <a:lnTo>
                    <a:pt x="380" y="1587"/>
                  </a:lnTo>
                  <a:close/>
                </a:path>
                <a:path w="3809" h="5079">
                  <a:moveTo>
                    <a:pt x="3682" y="3213"/>
                  </a:moveTo>
                  <a:lnTo>
                    <a:pt x="2539" y="4229"/>
                  </a:lnTo>
                  <a:lnTo>
                    <a:pt x="2666" y="4229"/>
                  </a:lnTo>
                  <a:lnTo>
                    <a:pt x="3682" y="3213"/>
                  </a:lnTo>
                  <a:close/>
                </a:path>
                <a:path w="3809" h="5079">
                  <a:moveTo>
                    <a:pt x="990" y="253"/>
                  </a:moveTo>
                  <a:lnTo>
                    <a:pt x="660" y="253"/>
                  </a:lnTo>
                  <a:lnTo>
                    <a:pt x="496" y="350"/>
                  </a:lnTo>
                  <a:lnTo>
                    <a:pt x="380" y="1587"/>
                  </a:lnTo>
                  <a:lnTo>
                    <a:pt x="1154" y="350"/>
                  </a:lnTo>
                  <a:lnTo>
                    <a:pt x="990" y="253"/>
                  </a:lnTo>
                  <a:close/>
                </a:path>
                <a:path w="3809" h="5079">
                  <a:moveTo>
                    <a:pt x="2044" y="0"/>
                  </a:moveTo>
                  <a:lnTo>
                    <a:pt x="1638" y="0"/>
                  </a:lnTo>
                  <a:lnTo>
                    <a:pt x="1269" y="165"/>
                  </a:lnTo>
                  <a:lnTo>
                    <a:pt x="1269" y="419"/>
                  </a:lnTo>
                  <a:lnTo>
                    <a:pt x="2285" y="1435"/>
                  </a:lnTo>
                  <a:lnTo>
                    <a:pt x="3428" y="1308"/>
                  </a:lnTo>
                  <a:lnTo>
                    <a:pt x="2412" y="165"/>
                  </a:lnTo>
                  <a:lnTo>
                    <a:pt x="2044" y="0"/>
                  </a:lnTo>
                  <a:close/>
                </a:path>
              </a:pathLst>
            </a:custGeom>
            <a:solidFill>
              <a:srgbClr val="907C35"/>
            </a:solidFill>
          </p:spPr>
          <p:txBody>
            <a:bodyPr wrap="square" lIns="0" tIns="0" rIns="0" bIns="0" rtlCol="0"/>
            <a:lstStyle/>
            <a:p>
              <a:endParaRPr dirty="0"/>
            </a:p>
          </p:txBody>
        </p:sp>
        <p:sp>
          <p:nvSpPr>
            <p:cNvPr id="294" name="object 294"/>
            <p:cNvSpPr/>
            <p:nvPr/>
          </p:nvSpPr>
          <p:spPr>
            <a:xfrm>
              <a:off x="7947112" y="4529726"/>
              <a:ext cx="5715" cy="5080"/>
            </a:xfrm>
            <a:custGeom>
              <a:avLst/>
              <a:gdLst/>
              <a:ahLst/>
              <a:cxnLst/>
              <a:rect l="l" t="t" r="r" b="b"/>
              <a:pathLst>
                <a:path w="5715" h="5079">
                  <a:moveTo>
                    <a:pt x="5207" y="0"/>
                  </a:moveTo>
                  <a:lnTo>
                    <a:pt x="2921" y="254"/>
                  </a:lnTo>
                  <a:lnTo>
                    <a:pt x="1270" y="1651"/>
                  </a:lnTo>
                  <a:lnTo>
                    <a:pt x="0" y="3048"/>
                  </a:lnTo>
                  <a:lnTo>
                    <a:pt x="0" y="3302"/>
                  </a:lnTo>
                  <a:lnTo>
                    <a:pt x="317" y="3937"/>
                  </a:lnTo>
                  <a:lnTo>
                    <a:pt x="711" y="4521"/>
                  </a:lnTo>
                  <a:lnTo>
                    <a:pt x="1143" y="5080"/>
                  </a:lnTo>
                  <a:lnTo>
                    <a:pt x="2413" y="5080"/>
                  </a:lnTo>
                  <a:lnTo>
                    <a:pt x="5207" y="2286"/>
                  </a:lnTo>
                  <a:lnTo>
                    <a:pt x="5207" y="0"/>
                  </a:lnTo>
                  <a:close/>
                </a:path>
              </a:pathLst>
            </a:custGeom>
            <a:solidFill>
              <a:srgbClr val="EEC747"/>
            </a:solidFill>
          </p:spPr>
          <p:txBody>
            <a:bodyPr wrap="square" lIns="0" tIns="0" rIns="0" bIns="0" rtlCol="0"/>
            <a:lstStyle/>
            <a:p>
              <a:endParaRPr dirty="0"/>
            </a:p>
          </p:txBody>
        </p:sp>
        <p:sp>
          <p:nvSpPr>
            <p:cNvPr id="295" name="object 295"/>
            <p:cNvSpPr/>
            <p:nvPr/>
          </p:nvSpPr>
          <p:spPr>
            <a:xfrm>
              <a:off x="7947493" y="4529726"/>
              <a:ext cx="5080" cy="5080"/>
            </a:xfrm>
            <a:custGeom>
              <a:avLst/>
              <a:gdLst/>
              <a:ahLst/>
              <a:cxnLst/>
              <a:rect l="l" t="t" r="r" b="b"/>
              <a:pathLst>
                <a:path w="5079" h="5079">
                  <a:moveTo>
                    <a:pt x="782" y="3645"/>
                  </a:moveTo>
                  <a:lnTo>
                    <a:pt x="740" y="3937"/>
                  </a:lnTo>
                  <a:lnTo>
                    <a:pt x="1270" y="4572"/>
                  </a:lnTo>
                  <a:lnTo>
                    <a:pt x="2413" y="4572"/>
                  </a:lnTo>
                  <a:lnTo>
                    <a:pt x="3017" y="3937"/>
                  </a:lnTo>
                  <a:lnTo>
                    <a:pt x="1016" y="3937"/>
                  </a:lnTo>
                  <a:lnTo>
                    <a:pt x="782" y="3645"/>
                  </a:lnTo>
                  <a:close/>
                </a:path>
                <a:path w="5079" h="5079">
                  <a:moveTo>
                    <a:pt x="4953" y="1155"/>
                  </a:moveTo>
                  <a:lnTo>
                    <a:pt x="2413" y="3937"/>
                  </a:lnTo>
                  <a:lnTo>
                    <a:pt x="3017" y="3937"/>
                  </a:lnTo>
                  <a:lnTo>
                    <a:pt x="4953" y="1905"/>
                  </a:lnTo>
                  <a:lnTo>
                    <a:pt x="4953" y="1155"/>
                  </a:lnTo>
                  <a:close/>
                </a:path>
                <a:path w="5079" h="5079">
                  <a:moveTo>
                    <a:pt x="2540" y="254"/>
                  </a:moveTo>
                  <a:lnTo>
                    <a:pt x="1917" y="673"/>
                  </a:lnTo>
                  <a:lnTo>
                    <a:pt x="1307" y="1155"/>
                  </a:lnTo>
                  <a:lnTo>
                    <a:pt x="762" y="1651"/>
                  </a:lnTo>
                  <a:lnTo>
                    <a:pt x="0" y="2667"/>
                  </a:lnTo>
                  <a:lnTo>
                    <a:pt x="782" y="3645"/>
                  </a:lnTo>
                  <a:lnTo>
                    <a:pt x="1778" y="2540"/>
                  </a:lnTo>
                  <a:lnTo>
                    <a:pt x="2044" y="2133"/>
                  </a:lnTo>
                  <a:lnTo>
                    <a:pt x="2400" y="1790"/>
                  </a:lnTo>
                  <a:lnTo>
                    <a:pt x="2794" y="1524"/>
                  </a:lnTo>
                  <a:lnTo>
                    <a:pt x="3429" y="1524"/>
                  </a:lnTo>
                  <a:lnTo>
                    <a:pt x="2540" y="254"/>
                  </a:lnTo>
                  <a:close/>
                </a:path>
                <a:path w="5079" h="5079">
                  <a:moveTo>
                    <a:pt x="5080" y="0"/>
                  </a:moveTo>
                  <a:lnTo>
                    <a:pt x="4953" y="0"/>
                  </a:lnTo>
                  <a:lnTo>
                    <a:pt x="4953" y="1155"/>
                  </a:lnTo>
                  <a:lnTo>
                    <a:pt x="5080" y="0"/>
                  </a:lnTo>
                  <a:close/>
                </a:path>
              </a:pathLst>
            </a:custGeom>
            <a:solidFill>
              <a:srgbClr val="907C35"/>
            </a:solidFill>
          </p:spPr>
          <p:txBody>
            <a:bodyPr wrap="square" lIns="0" tIns="0" rIns="0" bIns="0" rtlCol="0"/>
            <a:lstStyle/>
            <a:p>
              <a:endParaRPr dirty="0"/>
            </a:p>
          </p:txBody>
        </p:sp>
        <p:sp>
          <p:nvSpPr>
            <p:cNvPr id="296" name="object 296"/>
            <p:cNvSpPr/>
            <p:nvPr/>
          </p:nvSpPr>
          <p:spPr>
            <a:xfrm>
              <a:off x="7957018" y="4530285"/>
              <a:ext cx="4445" cy="4445"/>
            </a:xfrm>
            <a:custGeom>
              <a:avLst/>
              <a:gdLst/>
              <a:ahLst/>
              <a:cxnLst/>
              <a:rect l="l" t="t" r="r" b="b"/>
              <a:pathLst>
                <a:path w="4445" h="4445">
                  <a:moveTo>
                    <a:pt x="2273" y="0"/>
                  </a:moveTo>
                  <a:lnTo>
                    <a:pt x="1790" y="0"/>
                  </a:lnTo>
                  <a:lnTo>
                    <a:pt x="1396" y="203"/>
                  </a:lnTo>
                  <a:lnTo>
                    <a:pt x="863" y="927"/>
                  </a:lnTo>
                  <a:lnTo>
                    <a:pt x="406" y="1689"/>
                  </a:lnTo>
                  <a:lnTo>
                    <a:pt x="0" y="2489"/>
                  </a:lnTo>
                  <a:lnTo>
                    <a:pt x="1015" y="3886"/>
                  </a:lnTo>
                  <a:lnTo>
                    <a:pt x="2793" y="3886"/>
                  </a:lnTo>
                  <a:lnTo>
                    <a:pt x="3936" y="2108"/>
                  </a:lnTo>
                  <a:lnTo>
                    <a:pt x="3301" y="1219"/>
                  </a:lnTo>
                  <a:lnTo>
                    <a:pt x="3174" y="838"/>
                  </a:lnTo>
                  <a:lnTo>
                    <a:pt x="2959" y="482"/>
                  </a:lnTo>
                  <a:lnTo>
                    <a:pt x="2666" y="203"/>
                  </a:lnTo>
                  <a:lnTo>
                    <a:pt x="2273" y="0"/>
                  </a:lnTo>
                  <a:close/>
                </a:path>
              </a:pathLst>
            </a:custGeom>
            <a:solidFill>
              <a:srgbClr val="EEC747"/>
            </a:solidFill>
          </p:spPr>
          <p:txBody>
            <a:bodyPr wrap="square" lIns="0" tIns="0" rIns="0" bIns="0" rtlCol="0"/>
            <a:lstStyle/>
            <a:p>
              <a:endParaRPr dirty="0"/>
            </a:p>
          </p:txBody>
        </p:sp>
        <p:sp>
          <p:nvSpPr>
            <p:cNvPr id="297" name="object 297"/>
            <p:cNvSpPr/>
            <p:nvPr/>
          </p:nvSpPr>
          <p:spPr>
            <a:xfrm>
              <a:off x="7957399" y="4529853"/>
              <a:ext cx="5080" cy="4445"/>
            </a:xfrm>
            <a:custGeom>
              <a:avLst/>
              <a:gdLst/>
              <a:ahLst/>
              <a:cxnLst/>
              <a:rect l="l" t="t" r="r" b="b"/>
              <a:pathLst>
                <a:path w="5079" h="4445">
                  <a:moveTo>
                    <a:pt x="1384" y="3572"/>
                  </a:moveTo>
                  <a:lnTo>
                    <a:pt x="1778" y="4191"/>
                  </a:lnTo>
                  <a:lnTo>
                    <a:pt x="3556" y="4191"/>
                  </a:lnTo>
                  <a:lnTo>
                    <a:pt x="3751" y="3937"/>
                  </a:lnTo>
                  <a:lnTo>
                    <a:pt x="2159" y="3937"/>
                  </a:lnTo>
                  <a:lnTo>
                    <a:pt x="1384" y="3572"/>
                  </a:lnTo>
                  <a:close/>
                </a:path>
                <a:path w="5079" h="4445">
                  <a:moveTo>
                    <a:pt x="4826" y="2286"/>
                  </a:moveTo>
                  <a:lnTo>
                    <a:pt x="3683" y="3937"/>
                  </a:lnTo>
                  <a:lnTo>
                    <a:pt x="4826" y="2540"/>
                  </a:lnTo>
                  <a:lnTo>
                    <a:pt x="4826" y="2286"/>
                  </a:lnTo>
                  <a:close/>
                </a:path>
                <a:path w="5079" h="4445">
                  <a:moveTo>
                    <a:pt x="635" y="1143"/>
                  </a:moveTo>
                  <a:lnTo>
                    <a:pt x="635" y="1905"/>
                  </a:lnTo>
                  <a:lnTo>
                    <a:pt x="0" y="2921"/>
                  </a:lnTo>
                  <a:lnTo>
                    <a:pt x="1384" y="3572"/>
                  </a:lnTo>
                  <a:lnTo>
                    <a:pt x="969" y="2921"/>
                  </a:lnTo>
                  <a:lnTo>
                    <a:pt x="924" y="1184"/>
                  </a:lnTo>
                  <a:lnTo>
                    <a:pt x="635" y="1143"/>
                  </a:lnTo>
                  <a:close/>
                </a:path>
                <a:path w="5079" h="4445">
                  <a:moveTo>
                    <a:pt x="1651" y="0"/>
                  </a:moveTo>
                  <a:lnTo>
                    <a:pt x="1346" y="393"/>
                  </a:lnTo>
                  <a:lnTo>
                    <a:pt x="1079" y="812"/>
                  </a:lnTo>
                  <a:lnTo>
                    <a:pt x="924" y="1184"/>
                  </a:lnTo>
                  <a:lnTo>
                    <a:pt x="1079" y="1206"/>
                  </a:lnTo>
                  <a:lnTo>
                    <a:pt x="1485" y="1422"/>
                  </a:lnTo>
                  <a:lnTo>
                    <a:pt x="1673" y="1651"/>
                  </a:lnTo>
                  <a:lnTo>
                    <a:pt x="1778" y="2413"/>
                  </a:lnTo>
                  <a:lnTo>
                    <a:pt x="2921" y="1651"/>
                  </a:lnTo>
                  <a:lnTo>
                    <a:pt x="2921" y="635"/>
                  </a:lnTo>
                  <a:lnTo>
                    <a:pt x="2590" y="279"/>
                  </a:lnTo>
                  <a:lnTo>
                    <a:pt x="2133" y="50"/>
                  </a:lnTo>
                  <a:lnTo>
                    <a:pt x="1651" y="0"/>
                  </a:lnTo>
                  <a:close/>
                </a:path>
              </a:pathLst>
            </a:custGeom>
            <a:solidFill>
              <a:srgbClr val="907C35"/>
            </a:solidFill>
          </p:spPr>
          <p:txBody>
            <a:bodyPr wrap="square" lIns="0" tIns="0" rIns="0" bIns="0" rtlCol="0"/>
            <a:lstStyle/>
            <a:p>
              <a:endParaRPr dirty="0"/>
            </a:p>
          </p:txBody>
        </p:sp>
        <p:sp>
          <p:nvSpPr>
            <p:cNvPr id="298" name="object 298"/>
            <p:cNvSpPr/>
            <p:nvPr/>
          </p:nvSpPr>
          <p:spPr>
            <a:xfrm>
              <a:off x="7942910" y="4529853"/>
              <a:ext cx="21590" cy="13335"/>
            </a:xfrm>
            <a:custGeom>
              <a:avLst/>
              <a:gdLst/>
              <a:ahLst/>
              <a:cxnLst/>
              <a:rect l="l" t="t" r="r" b="b"/>
              <a:pathLst>
                <a:path w="21590" h="13335">
                  <a:moveTo>
                    <a:pt x="11442" y="0"/>
                  </a:moveTo>
                  <a:lnTo>
                    <a:pt x="9410" y="2159"/>
                  </a:lnTo>
                  <a:lnTo>
                    <a:pt x="9156" y="2971"/>
                  </a:lnTo>
                  <a:lnTo>
                    <a:pt x="8724" y="3708"/>
                  </a:lnTo>
                  <a:lnTo>
                    <a:pt x="8140" y="4318"/>
                  </a:lnTo>
                  <a:lnTo>
                    <a:pt x="7632" y="4914"/>
                  </a:lnTo>
                  <a:lnTo>
                    <a:pt x="6972" y="5346"/>
                  </a:lnTo>
                  <a:lnTo>
                    <a:pt x="6235" y="5588"/>
                  </a:lnTo>
                  <a:lnTo>
                    <a:pt x="6235" y="7874"/>
                  </a:lnTo>
                  <a:lnTo>
                    <a:pt x="2933" y="7366"/>
                  </a:lnTo>
                  <a:lnTo>
                    <a:pt x="2425" y="5715"/>
                  </a:lnTo>
                  <a:lnTo>
                    <a:pt x="1752" y="5791"/>
                  </a:lnTo>
                  <a:lnTo>
                    <a:pt x="1168" y="6235"/>
                  </a:lnTo>
                  <a:lnTo>
                    <a:pt x="901" y="6858"/>
                  </a:lnTo>
                  <a:lnTo>
                    <a:pt x="317" y="7569"/>
                  </a:lnTo>
                  <a:lnTo>
                    <a:pt x="0" y="8470"/>
                  </a:lnTo>
                  <a:lnTo>
                    <a:pt x="38" y="10401"/>
                  </a:lnTo>
                  <a:lnTo>
                    <a:pt x="342" y="11366"/>
                  </a:lnTo>
                  <a:lnTo>
                    <a:pt x="901" y="12192"/>
                  </a:lnTo>
                  <a:lnTo>
                    <a:pt x="1777" y="13106"/>
                  </a:lnTo>
                  <a:lnTo>
                    <a:pt x="3225" y="13131"/>
                  </a:lnTo>
                  <a:lnTo>
                    <a:pt x="4203" y="12192"/>
                  </a:lnTo>
                  <a:lnTo>
                    <a:pt x="5105" y="11506"/>
                  </a:lnTo>
                  <a:lnTo>
                    <a:pt x="5499" y="10363"/>
                  </a:lnTo>
                  <a:lnTo>
                    <a:pt x="5219" y="9271"/>
                  </a:lnTo>
                  <a:lnTo>
                    <a:pt x="7124" y="7620"/>
                  </a:lnTo>
                  <a:lnTo>
                    <a:pt x="8140" y="6223"/>
                  </a:lnTo>
                  <a:lnTo>
                    <a:pt x="8775" y="5715"/>
                  </a:lnTo>
                  <a:lnTo>
                    <a:pt x="12966" y="4699"/>
                  </a:lnTo>
                  <a:lnTo>
                    <a:pt x="14490" y="4699"/>
                  </a:lnTo>
                  <a:lnTo>
                    <a:pt x="14350" y="4940"/>
                  </a:lnTo>
                  <a:lnTo>
                    <a:pt x="14350" y="5219"/>
                  </a:lnTo>
                  <a:lnTo>
                    <a:pt x="14490" y="5461"/>
                  </a:lnTo>
                  <a:lnTo>
                    <a:pt x="14731" y="6438"/>
                  </a:lnTo>
                  <a:lnTo>
                    <a:pt x="15265" y="7327"/>
                  </a:lnTo>
                  <a:lnTo>
                    <a:pt x="16014" y="8001"/>
                  </a:lnTo>
                  <a:lnTo>
                    <a:pt x="16751" y="8255"/>
                  </a:lnTo>
                  <a:lnTo>
                    <a:pt x="17564" y="8255"/>
                  </a:lnTo>
                  <a:lnTo>
                    <a:pt x="18300" y="8001"/>
                  </a:lnTo>
                  <a:lnTo>
                    <a:pt x="19062" y="7239"/>
                  </a:lnTo>
                  <a:lnTo>
                    <a:pt x="18935" y="8001"/>
                  </a:lnTo>
                  <a:lnTo>
                    <a:pt x="21094" y="4318"/>
                  </a:lnTo>
                  <a:lnTo>
                    <a:pt x="21094" y="3683"/>
                  </a:lnTo>
                  <a:lnTo>
                    <a:pt x="21094" y="3810"/>
                  </a:lnTo>
                  <a:lnTo>
                    <a:pt x="21094" y="1397"/>
                  </a:lnTo>
                  <a:lnTo>
                    <a:pt x="20078" y="1143"/>
                  </a:lnTo>
                  <a:lnTo>
                    <a:pt x="19253" y="850"/>
                  </a:lnTo>
                  <a:lnTo>
                    <a:pt x="18364" y="850"/>
                  </a:lnTo>
                  <a:lnTo>
                    <a:pt x="17538" y="1143"/>
                  </a:lnTo>
                  <a:lnTo>
                    <a:pt x="16522" y="3810"/>
                  </a:lnTo>
                  <a:lnTo>
                    <a:pt x="15760" y="3556"/>
                  </a:lnTo>
                  <a:lnTo>
                    <a:pt x="14998" y="3556"/>
                  </a:lnTo>
                  <a:lnTo>
                    <a:pt x="14490" y="2413"/>
                  </a:lnTo>
                  <a:lnTo>
                    <a:pt x="13601" y="2413"/>
                  </a:lnTo>
                  <a:lnTo>
                    <a:pt x="13144" y="2044"/>
                  </a:lnTo>
                  <a:lnTo>
                    <a:pt x="12788" y="1562"/>
                  </a:lnTo>
                  <a:lnTo>
                    <a:pt x="12585" y="1016"/>
                  </a:lnTo>
                  <a:lnTo>
                    <a:pt x="11442" y="1016"/>
                  </a:lnTo>
                  <a:lnTo>
                    <a:pt x="11417" y="342"/>
                  </a:lnTo>
                  <a:lnTo>
                    <a:pt x="11442" y="0"/>
                  </a:lnTo>
                  <a:close/>
                </a:path>
              </a:pathLst>
            </a:custGeom>
            <a:solidFill>
              <a:srgbClr val="EEC747"/>
            </a:solidFill>
          </p:spPr>
          <p:txBody>
            <a:bodyPr wrap="square" lIns="0" tIns="0" rIns="0" bIns="0" rtlCol="0"/>
            <a:lstStyle/>
            <a:p>
              <a:endParaRPr dirty="0"/>
            </a:p>
          </p:txBody>
        </p:sp>
        <p:sp>
          <p:nvSpPr>
            <p:cNvPr id="299" name="object 299"/>
            <p:cNvSpPr/>
            <p:nvPr/>
          </p:nvSpPr>
          <p:spPr>
            <a:xfrm>
              <a:off x="7948560" y="4531885"/>
              <a:ext cx="20955" cy="13970"/>
            </a:xfrm>
            <a:custGeom>
              <a:avLst/>
              <a:gdLst/>
              <a:ahLst/>
              <a:cxnLst/>
              <a:rect l="l" t="t" r="r" b="b"/>
              <a:pathLst>
                <a:path w="20954" h="13970">
                  <a:moveTo>
                    <a:pt x="4141" y="13207"/>
                  </a:moveTo>
                  <a:lnTo>
                    <a:pt x="2998" y="13207"/>
                  </a:lnTo>
                  <a:lnTo>
                    <a:pt x="3366" y="13360"/>
                  </a:lnTo>
                  <a:lnTo>
                    <a:pt x="3804" y="13347"/>
                  </a:lnTo>
                  <a:lnTo>
                    <a:pt x="4141" y="13207"/>
                  </a:lnTo>
                  <a:close/>
                </a:path>
                <a:path w="20954" h="13970">
                  <a:moveTo>
                    <a:pt x="2236" y="5587"/>
                  </a:moveTo>
                  <a:lnTo>
                    <a:pt x="1220" y="5587"/>
                  </a:lnTo>
                  <a:lnTo>
                    <a:pt x="729" y="6692"/>
                  </a:lnTo>
                  <a:lnTo>
                    <a:pt x="437" y="7211"/>
                  </a:lnTo>
                  <a:lnTo>
                    <a:pt x="77" y="8000"/>
                  </a:lnTo>
                  <a:lnTo>
                    <a:pt x="0" y="9143"/>
                  </a:lnTo>
                  <a:lnTo>
                    <a:pt x="77" y="9397"/>
                  </a:lnTo>
                  <a:lnTo>
                    <a:pt x="129" y="11163"/>
                  </a:lnTo>
                  <a:lnTo>
                    <a:pt x="448" y="11861"/>
                  </a:lnTo>
                  <a:lnTo>
                    <a:pt x="712" y="12318"/>
                  </a:lnTo>
                  <a:lnTo>
                    <a:pt x="1258" y="13004"/>
                  </a:lnTo>
                  <a:lnTo>
                    <a:pt x="2135" y="13347"/>
                  </a:lnTo>
                  <a:lnTo>
                    <a:pt x="2998" y="13207"/>
                  </a:lnTo>
                  <a:lnTo>
                    <a:pt x="4141" y="13207"/>
                  </a:lnTo>
                  <a:lnTo>
                    <a:pt x="4352" y="13055"/>
                  </a:lnTo>
                  <a:lnTo>
                    <a:pt x="2592" y="13055"/>
                  </a:lnTo>
                  <a:lnTo>
                    <a:pt x="1804" y="12712"/>
                  </a:lnTo>
                  <a:lnTo>
                    <a:pt x="1080" y="11722"/>
                  </a:lnTo>
                  <a:lnTo>
                    <a:pt x="882" y="11360"/>
                  </a:lnTo>
                  <a:lnTo>
                    <a:pt x="760" y="11048"/>
                  </a:lnTo>
                  <a:lnTo>
                    <a:pt x="806" y="8000"/>
                  </a:lnTo>
                  <a:lnTo>
                    <a:pt x="1004" y="7734"/>
                  </a:lnTo>
                  <a:lnTo>
                    <a:pt x="1414" y="6982"/>
                  </a:lnTo>
                  <a:lnTo>
                    <a:pt x="1677" y="6337"/>
                  </a:lnTo>
                  <a:lnTo>
                    <a:pt x="2185" y="5981"/>
                  </a:lnTo>
                  <a:lnTo>
                    <a:pt x="2236" y="5587"/>
                  </a:lnTo>
                  <a:close/>
                </a:path>
                <a:path w="20954" h="13970">
                  <a:moveTo>
                    <a:pt x="5396" y="11360"/>
                  </a:moveTo>
                  <a:lnTo>
                    <a:pt x="2592" y="13055"/>
                  </a:lnTo>
                  <a:lnTo>
                    <a:pt x="4352" y="13055"/>
                  </a:lnTo>
                  <a:lnTo>
                    <a:pt x="4916" y="12649"/>
                  </a:lnTo>
                  <a:lnTo>
                    <a:pt x="5332" y="11861"/>
                  </a:lnTo>
                  <a:lnTo>
                    <a:pt x="5396" y="11360"/>
                  </a:lnTo>
                  <a:close/>
                </a:path>
                <a:path w="20954" h="13970">
                  <a:moveTo>
                    <a:pt x="5564" y="9880"/>
                  </a:moveTo>
                  <a:lnTo>
                    <a:pt x="5396" y="11360"/>
                  </a:lnTo>
                  <a:lnTo>
                    <a:pt x="5519" y="10794"/>
                  </a:lnTo>
                  <a:lnTo>
                    <a:pt x="5564" y="9880"/>
                  </a:lnTo>
                  <a:close/>
                </a:path>
                <a:path w="20954" h="13970">
                  <a:moveTo>
                    <a:pt x="8242" y="6982"/>
                  </a:moveTo>
                  <a:lnTo>
                    <a:pt x="6948" y="8254"/>
                  </a:lnTo>
                  <a:lnTo>
                    <a:pt x="6173" y="9143"/>
                  </a:lnTo>
                  <a:lnTo>
                    <a:pt x="5538" y="9778"/>
                  </a:lnTo>
                  <a:lnTo>
                    <a:pt x="6300" y="9143"/>
                  </a:lnTo>
                  <a:lnTo>
                    <a:pt x="7316" y="8254"/>
                  </a:lnTo>
                  <a:lnTo>
                    <a:pt x="8242" y="6982"/>
                  </a:lnTo>
                  <a:close/>
                </a:path>
                <a:path w="20954" h="13970">
                  <a:moveTo>
                    <a:pt x="9221" y="126"/>
                  </a:moveTo>
                  <a:lnTo>
                    <a:pt x="7189" y="2285"/>
                  </a:lnTo>
                  <a:lnTo>
                    <a:pt x="6973" y="3047"/>
                  </a:lnTo>
                  <a:lnTo>
                    <a:pt x="6580" y="3733"/>
                  </a:lnTo>
                  <a:lnTo>
                    <a:pt x="6046" y="4317"/>
                  </a:lnTo>
                  <a:lnTo>
                    <a:pt x="4649" y="5333"/>
                  </a:lnTo>
                  <a:lnTo>
                    <a:pt x="4649" y="7238"/>
                  </a:lnTo>
                  <a:lnTo>
                    <a:pt x="3658" y="7238"/>
                  </a:lnTo>
                  <a:lnTo>
                    <a:pt x="3786" y="7416"/>
                  </a:lnTo>
                  <a:lnTo>
                    <a:pt x="4370" y="7823"/>
                  </a:lnTo>
                  <a:lnTo>
                    <a:pt x="5030" y="8000"/>
                  </a:lnTo>
                  <a:lnTo>
                    <a:pt x="5589" y="7785"/>
                  </a:lnTo>
                  <a:lnTo>
                    <a:pt x="5917" y="7416"/>
                  </a:lnTo>
                  <a:lnTo>
                    <a:pt x="6037" y="7211"/>
                  </a:lnTo>
                  <a:lnTo>
                    <a:pt x="6137" y="6857"/>
                  </a:lnTo>
                  <a:lnTo>
                    <a:pt x="6173" y="5714"/>
                  </a:lnTo>
                  <a:lnTo>
                    <a:pt x="6935" y="5714"/>
                  </a:lnTo>
                  <a:lnTo>
                    <a:pt x="8205" y="4317"/>
                  </a:lnTo>
                  <a:lnTo>
                    <a:pt x="8802" y="3733"/>
                  </a:lnTo>
                  <a:lnTo>
                    <a:pt x="8764" y="3297"/>
                  </a:lnTo>
                  <a:lnTo>
                    <a:pt x="7316" y="2793"/>
                  </a:lnTo>
                  <a:lnTo>
                    <a:pt x="9309" y="2793"/>
                  </a:lnTo>
                  <a:lnTo>
                    <a:pt x="9432" y="2324"/>
                  </a:lnTo>
                  <a:lnTo>
                    <a:pt x="9559" y="2070"/>
                  </a:lnTo>
                  <a:lnTo>
                    <a:pt x="9960" y="1638"/>
                  </a:lnTo>
                  <a:lnTo>
                    <a:pt x="9462" y="1638"/>
                  </a:lnTo>
                  <a:lnTo>
                    <a:pt x="9302" y="1562"/>
                  </a:lnTo>
                  <a:lnTo>
                    <a:pt x="9221" y="126"/>
                  </a:lnTo>
                  <a:close/>
                </a:path>
                <a:path w="20954" h="13970">
                  <a:moveTo>
                    <a:pt x="3638" y="7211"/>
                  </a:moveTo>
                  <a:close/>
                </a:path>
                <a:path w="20954" h="13970">
                  <a:moveTo>
                    <a:pt x="17730" y="7111"/>
                  </a:moveTo>
                  <a:lnTo>
                    <a:pt x="17095" y="7111"/>
                  </a:lnTo>
                  <a:lnTo>
                    <a:pt x="17286" y="7226"/>
                  </a:lnTo>
                  <a:lnTo>
                    <a:pt x="17540" y="7226"/>
                  </a:lnTo>
                  <a:lnTo>
                    <a:pt x="17730" y="7111"/>
                  </a:lnTo>
                  <a:close/>
                </a:path>
                <a:path w="20954" h="13970">
                  <a:moveTo>
                    <a:pt x="2744" y="5968"/>
                  </a:moveTo>
                  <a:lnTo>
                    <a:pt x="2236" y="5980"/>
                  </a:lnTo>
                  <a:lnTo>
                    <a:pt x="2317" y="6337"/>
                  </a:lnTo>
                  <a:lnTo>
                    <a:pt x="2604" y="6743"/>
                  </a:lnTo>
                  <a:lnTo>
                    <a:pt x="3138" y="7099"/>
                  </a:lnTo>
                  <a:lnTo>
                    <a:pt x="3638" y="7211"/>
                  </a:lnTo>
                  <a:lnTo>
                    <a:pt x="2744" y="5968"/>
                  </a:lnTo>
                  <a:close/>
                </a:path>
                <a:path w="20954" h="13970">
                  <a:moveTo>
                    <a:pt x="14836" y="2716"/>
                  </a:moveTo>
                  <a:lnTo>
                    <a:pt x="13641" y="4825"/>
                  </a:lnTo>
                  <a:lnTo>
                    <a:pt x="14428" y="4825"/>
                  </a:lnTo>
                  <a:lnTo>
                    <a:pt x="14526" y="5714"/>
                  </a:lnTo>
                  <a:lnTo>
                    <a:pt x="14638" y="6007"/>
                  </a:lnTo>
                  <a:lnTo>
                    <a:pt x="14761" y="6222"/>
                  </a:lnTo>
                  <a:lnTo>
                    <a:pt x="15127" y="6692"/>
                  </a:lnTo>
                  <a:lnTo>
                    <a:pt x="15698" y="7111"/>
                  </a:lnTo>
                  <a:lnTo>
                    <a:pt x="18365" y="7111"/>
                  </a:lnTo>
                  <a:lnTo>
                    <a:pt x="20461" y="3619"/>
                  </a:lnTo>
                  <a:lnTo>
                    <a:pt x="15825" y="3619"/>
                  </a:lnTo>
                  <a:lnTo>
                    <a:pt x="15571" y="3555"/>
                  </a:lnTo>
                  <a:lnTo>
                    <a:pt x="14836" y="2716"/>
                  </a:lnTo>
                  <a:close/>
                </a:path>
                <a:path w="20954" h="13970">
                  <a:moveTo>
                    <a:pt x="8967" y="6349"/>
                  </a:moveTo>
                  <a:lnTo>
                    <a:pt x="8332" y="6857"/>
                  </a:lnTo>
                  <a:lnTo>
                    <a:pt x="8967" y="6349"/>
                  </a:lnTo>
                  <a:close/>
                </a:path>
                <a:path w="20954" h="13970">
                  <a:moveTo>
                    <a:pt x="9017" y="3385"/>
                  </a:moveTo>
                  <a:lnTo>
                    <a:pt x="8914" y="3555"/>
                  </a:lnTo>
                  <a:lnTo>
                    <a:pt x="8879" y="3733"/>
                  </a:lnTo>
                  <a:lnTo>
                    <a:pt x="9069" y="4610"/>
                  </a:lnTo>
                  <a:lnTo>
                    <a:pt x="9615" y="5587"/>
                  </a:lnTo>
                  <a:lnTo>
                    <a:pt x="10364" y="6349"/>
                  </a:lnTo>
                  <a:lnTo>
                    <a:pt x="12015" y="6349"/>
                  </a:lnTo>
                  <a:lnTo>
                    <a:pt x="12256" y="6464"/>
                  </a:lnTo>
                  <a:lnTo>
                    <a:pt x="12536" y="6464"/>
                  </a:lnTo>
                  <a:lnTo>
                    <a:pt x="12784" y="6337"/>
                  </a:lnTo>
                  <a:lnTo>
                    <a:pt x="13641" y="4825"/>
                  </a:lnTo>
                  <a:lnTo>
                    <a:pt x="13158" y="4825"/>
                  </a:lnTo>
                  <a:lnTo>
                    <a:pt x="9017" y="3385"/>
                  </a:lnTo>
                  <a:close/>
                </a:path>
                <a:path w="20954" h="13970">
                  <a:moveTo>
                    <a:pt x="8764" y="3297"/>
                  </a:moveTo>
                  <a:lnTo>
                    <a:pt x="8860" y="3646"/>
                  </a:lnTo>
                  <a:lnTo>
                    <a:pt x="9017" y="3385"/>
                  </a:lnTo>
                  <a:lnTo>
                    <a:pt x="8764" y="3297"/>
                  </a:lnTo>
                  <a:close/>
                </a:path>
                <a:path w="20954" h="13970">
                  <a:moveTo>
                    <a:pt x="18403" y="1473"/>
                  </a:moveTo>
                  <a:lnTo>
                    <a:pt x="17946" y="1473"/>
                  </a:lnTo>
                  <a:lnTo>
                    <a:pt x="17476" y="1523"/>
                  </a:lnTo>
                  <a:lnTo>
                    <a:pt x="17142" y="2324"/>
                  </a:lnTo>
                  <a:lnTo>
                    <a:pt x="16803" y="2933"/>
                  </a:lnTo>
                  <a:lnTo>
                    <a:pt x="16333" y="3555"/>
                  </a:lnTo>
                  <a:lnTo>
                    <a:pt x="16079" y="3619"/>
                  </a:lnTo>
                  <a:lnTo>
                    <a:pt x="20461" y="3619"/>
                  </a:lnTo>
                  <a:lnTo>
                    <a:pt x="20601" y="3385"/>
                  </a:lnTo>
                  <a:lnTo>
                    <a:pt x="20537" y="1917"/>
                  </a:lnTo>
                  <a:lnTo>
                    <a:pt x="20257" y="1638"/>
                  </a:lnTo>
                  <a:lnTo>
                    <a:pt x="19889" y="1523"/>
                  </a:lnTo>
                  <a:lnTo>
                    <a:pt x="18873" y="1523"/>
                  </a:lnTo>
                  <a:lnTo>
                    <a:pt x="18403" y="1473"/>
                  </a:lnTo>
                  <a:close/>
                </a:path>
                <a:path w="20954" h="13970">
                  <a:moveTo>
                    <a:pt x="9309" y="2793"/>
                  </a:moveTo>
                  <a:lnTo>
                    <a:pt x="8840" y="2793"/>
                  </a:lnTo>
                  <a:lnTo>
                    <a:pt x="8777" y="3301"/>
                  </a:lnTo>
                  <a:lnTo>
                    <a:pt x="9017" y="3385"/>
                  </a:lnTo>
                  <a:lnTo>
                    <a:pt x="9221" y="3047"/>
                  </a:lnTo>
                  <a:lnTo>
                    <a:pt x="9309" y="2793"/>
                  </a:lnTo>
                  <a:close/>
                </a:path>
                <a:path w="20954" h="13970">
                  <a:moveTo>
                    <a:pt x="14936" y="2539"/>
                  </a:moveTo>
                  <a:lnTo>
                    <a:pt x="14682" y="2539"/>
                  </a:lnTo>
                  <a:lnTo>
                    <a:pt x="14836" y="2716"/>
                  </a:lnTo>
                  <a:lnTo>
                    <a:pt x="14936" y="2539"/>
                  </a:lnTo>
                  <a:close/>
                </a:path>
                <a:path w="20954" h="13970">
                  <a:moveTo>
                    <a:pt x="14841" y="1015"/>
                  </a:moveTo>
                  <a:lnTo>
                    <a:pt x="12777" y="1015"/>
                  </a:lnTo>
                  <a:lnTo>
                    <a:pt x="13362" y="2031"/>
                  </a:lnTo>
                  <a:lnTo>
                    <a:pt x="13793" y="2539"/>
                  </a:lnTo>
                  <a:lnTo>
                    <a:pt x="14085" y="2641"/>
                  </a:lnTo>
                  <a:lnTo>
                    <a:pt x="14390" y="2641"/>
                  </a:lnTo>
                  <a:lnTo>
                    <a:pt x="14682" y="2539"/>
                  </a:lnTo>
                  <a:lnTo>
                    <a:pt x="14936" y="2539"/>
                  </a:lnTo>
                  <a:lnTo>
                    <a:pt x="14841" y="1015"/>
                  </a:lnTo>
                  <a:close/>
                </a:path>
                <a:path w="20954" h="13970">
                  <a:moveTo>
                    <a:pt x="11507" y="0"/>
                  </a:moveTo>
                  <a:lnTo>
                    <a:pt x="10073" y="1523"/>
                  </a:lnTo>
                  <a:lnTo>
                    <a:pt x="9983" y="2285"/>
                  </a:lnTo>
                  <a:lnTo>
                    <a:pt x="10237" y="2324"/>
                  </a:lnTo>
                  <a:lnTo>
                    <a:pt x="10491" y="2324"/>
                  </a:lnTo>
                  <a:lnTo>
                    <a:pt x="10745" y="2285"/>
                  </a:lnTo>
                  <a:lnTo>
                    <a:pt x="11380" y="1015"/>
                  </a:lnTo>
                  <a:lnTo>
                    <a:pt x="11790" y="711"/>
                  </a:lnTo>
                  <a:lnTo>
                    <a:pt x="11507" y="0"/>
                  </a:lnTo>
                  <a:close/>
                </a:path>
                <a:path w="20954" h="13970">
                  <a:moveTo>
                    <a:pt x="9983" y="1523"/>
                  </a:moveTo>
                  <a:lnTo>
                    <a:pt x="9742" y="1638"/>
                  </a:lnTo>
                  <a:lnTo>
                    <a:pt x="9960" y="1638"/>
                  </a:lnTo>
                  <a:close/>
                </a:path>
                <a:path w="20954" h="13970">
                  <a:moveTo>
                    <a:pt x="14047" y="380"/>
                  </a:moveTo>
                  <a:lnTo>
                    <a:pt x="12904" y="380"/>
                  </a:lnTo>
                  <a:lnTo>
                    <a:pt x="12358" y="469"/>
                  </a:lnTo>
                  <a:lnTo>
                    <a:pt x="11852" y="674"/>
                  </a:lnTo>
                  <a:lnTo>
                    <a:pt x="12142" y="1015"/>
                  </a:lnTo>
                  <a:lnTo>
                    <a:pt x="12333" y="1130"/>
                  </a:lnTo>
                  <a:lnTo>
                    <a:pt x="12587" y="1130"/>
                  </a:lnTo>
                  <a:lnTo>
                    <a:pt x="12777" y="1015"/>
                  </a:lnTo>
                  <a:lnTo>
                    <a:pt x="14841" y="1015"/>
                  </a:lnTo>
                  <a:lnTo>
                    <a:pt x="14784" y="863"/>
                  </a:lnTo>
                  <a:lnTo>
                    <a:pt x="14454" y="533"/>
                  </a:lnTo>
                  <a:lnTo>
                    <a:pt x="14047" y="380"/>
                  </a:lnTo>
                  <a:close/>
                </a:path>
              </a:pathLst>
            </a:custGeom>
            <a:solidFill>
              <a:srgbClr val="907C35"/>
            </a:solidFill>
          </p:spPr>
          <p:txBody>
            <a:bodyPr wrap="square" lIns="0" tIns="0" rIns="0" bIns="0" rtlCol="0"/>
            <a:lstStyle/>
            <a:p>
              <a:endParaRPr dirty="0"/>
            </a:p>
          </p:txBody>
        </p:sp>
        <p:sp>
          <p:nvSpPr>
            <p:cNvPr id="300" name="object 300"/>
            <p:cNvSpPr/>
            <p:nvPr/>
          </p:nvSpPr>
          <p:spPr>
            <a:xfrm>
              <a:off x="7949857" y="4521090"/>
              <a:ext cx="4445" cy="11430"/>
            </a:xfrm>
            <a:custGeom>
              <a:avLst/>
              <a:gdLst/>
              <a:ahLst/>
              <a:cxnLst/>
              <a:rect l="l" t="t" r="r" b="b"/>
              <a:pathLst>
                <a:path w="4445" h="11429">
                  <a:moveTo>
                    <a:pt x="3606" y="0"/>
                  </a:moveTo>
                  <a:lnTo>
                    <a:pt x="177" y="5080"/>
                  </a:lnTo>
                  <a:lnTo>
                    <a:pt x="0" y="6553"/>
                  </a:lnTo>
                  <a:lnTo>
                    <a:pt x="0" y="8051"/>
                  </a:lnTo>
                  <a:lnTo>
                    <a:pt x="177" y="9525"/>
                  </a:lnTo>
                  <a:lnTo>
                    <a:pt x="558" y="10922"/>
                  </a:lnTo>
                  <a:lnTo>
                    <a:pt x="2971" y="10922"/>
                  </a:lnTo>
                  <a:lnTo>
                    <a:pt x="3606" y="9525"/>
                  </a:lnTo>
                  <a:lnTo>
                    <a:pt x="3898" y="7848"/>
                  </a:lnTo>
                  <a:lnTo>
                    <a:pt x="3898" y="6121"/>
                  </a:lnTo>
                  <a:lnTo>
                    <a:pt x="3606" y="4445"/>
                  </a:lnTo>
                  <a:lnTo>
                    <a:pt x="3606" y="0"/>
                  </a:lnTo>
                  <a:close/>
                </a:path>
              </a:pathLst>
            </a:custGeom>
            <a:solidFill>
              <a:srgbClr val="EEC747"/>
            </a:solidFill>
          </p:spPr>
          <p:txBody>
            <a:bodyPr wrap="square" lIns="0" tIns="0" rIns="0" bIns="0" rtlCol="0"/>
            <a:lstStyle/>
            <a:p>
              <a:endParaRPr dirty="0"/>
            </a:p>
          </p:txBody>
        </p:sp>
        <p:sp>
          <p:nvSpPr>
            <p:cNvPr id="301" name="object 301"/>
            <p:cNvSpPr/>
            <p:nvPr/>
          </p:nvSpPr>
          <p:spPr>
            <a:xfrm>
              <a:off x="7950263" y="4520455"/>
              <a:ext cx="4445" cy="11430"/>
            </a:xfrm>
            <a:custGeom>
              <a:avLst/>
              <a:gdLst/>
              <a:ahLst/>
              <a:cxnLst/>
              <a:rect l="l" t="t" r="r" b="b"/>
              <a:pathLst>
                <a:path w="4445" h="11429">
                  <a:moveTo>
                    <a:pt x="660" y="11049"/>
                  </a:moveTo>
                  <a:lnTo>
                    <a:pt x="457" y="11099"/>
                  </a:lnTo>
                  <a:lnTo>
                    <a:pt x="111" y="11099"/>
                  </a:lnTo>
                  <a:lnTo>
                    <a:pt x="152" y="11303"/>
                  </a:lnTo>
                  <a:lnTo>
                    <a:pt x="2057" y="11303"/>
                  </a:lnTo>
                  <a:lnTo>
                    <a:pt x="2806" y="11239"/>
                  </a:lnTo>
                  <a:lnTo>
                    <a:pt x="3000" y="11112"/>
                  </a:lnTo>
                  <a:lnTo>
                    <a:pt x="924" y="11099"/>
                  </a:lnTo>
                  <a:lnTo>
                    <a:pt x="660" y="11049"/>
                  </a:lnTo>
                  <a:close/>
                </a:path>
                <a:path w="4445" h="11429">
                  <a:moveTo>
                    <a:pt x="3835" y="1329"/>
                  </a:moveTo>
                  <a:lnTo>
                    <a:pt x="3235" y="2209"/>
                  </a:lnTo>
                  <a:lnTo>
                    <a:pt x="3248" y="9906"/>
                  </a:lnTo>
                  <a:lnTo>
                    <a:pt x="3126" y="10287"/>
                  </a:lnTo>
                  <a:lnTo>
                    <a:pt x="2882" y="10706"/>
                  </a:lnTo>
                  <a:lnTo>
                    <a:pt x="2311" y="11049"/>
                  </a:lnTo>
                  <a:lnTo>
                    <a:pt x="1676" y="11049"/>
                  </a:lnTo>
                  <a:lnTo>
                    <a:pt x="1346" y="11112"/>
                  </a:lnTo>
                  <a:lnTo>
                    <a:pt x="3000" y="11112"/>
                  </a:lnTo>
                  <a:lnTo>
                    <a:pt x="3467" y="10807"/>
                  </a:lnTo>
                  <a:lnTo>
                    <a:pt x="3835" y="10160"/>
                  </a:lnTo>
                  <a:lnTo>
                    <a:pt x="3955" y="9652"/>
                  </a:lnTo>
                  <a:lnTo>
                    <a:pt x="3835" y="1329"/>
                  </a:lnTo>
                  <a:close/>
                </a:path>
                <a:path w="4445" h="11429">
                  <a:moveTo>
                    <a:pt x="105" y="11069"/>
                  </a:moveTo>
                  <a:close/>
                </a:path>
                <a:path w="4445" h="11429">
                  <a:moveTo>
                    <a:pt x="3200" y="2209"/>
                  </a:moveTo>
                  <a:lnTo>
                    <a:pt x="2692" y="2921"/>
                  </a:lnTo>
                  <a:lnTo>
                    <a:pt x="1422" y="4826"/>
                  </a:lnTo>
                  <a:lnTo>
                    <a:pt x="25" y="6604"/>
                  </a:lnTo>
                  <a:lnTo>
                    <a:pt x="0" y="10922"/>
                  </a:lnTo>
                  <a:lnTo>
                    <a:pt x="105" y="11069"/>
                  </a:lnTo>
                  <a:lnTo>
                    <a:pt x="152" y="6731"/>
                  </a:lnTo>
                  <a:lnTo>
                    <a:pt x="3200" y="2260"/>
                  </a:lnTo>
                  <a:close/>
                </a:path>
                <a:path w="4445" h="11429">
                  <a:moveTo>
                    <a:pt x="3835" y="0"/>
                  </a:moveTo>
                  <a:lnTo>
                    <a:pt x="3200" y="635"/>
                  </a:lnTo>
                  <a:lnTo>
                    <a:pt x="3200" y="2209"/>
                  </a:lnTo>
                  <a:lnTo>
                    <a:pt x="3829" y="1329"/>
                  </a:lnTo>
                  <a:lnTo>
                    <a:pt x="3835" y="0"/>
                  </a:lnTo>
                  <a:close/>
                </a:path>
              </a:pathLst>
            </a:custGeom>
            <a:solidFill>
              <a:srgbClr val="907C35"/>
            </a:solidFill>
          </p:spPr>
          <p:txBody>
            <a:bodyPr wrap="square" lIns="0" tIns="0" rIns="0" bIns="0" rtlCol="0"/>
            <a:lstStyle/>
            <a:p>
              <a:endParaRPr dirty="0"/>
            </a:p>
          </p:txBody>
        </p:sp>
        <p:sp>
          <p:nvSpPr>
            <p:cNvPr id="302" name="object 302"/>
            <p:cNvSpPr/>
            <p:nvPr/>
          </p:nvSpPr>
          <p:spPr>
            <a:xfrm>
              <a:off x="7940637" y="4533925"/>
              <a:ext cx="26670" cy="12700"/>
            </a:xfrm>
            <a:custGeom>
              <a:avLst/>
              <a:gdLst/>
              <a:ahLst/>
              <a:cxnLst/>
              <a:rect l="l" t="t" r="r" b="b"/>
              <a:pathLst>
                <a:path w="26670" h="12700">
                  <a:moveTo>
                    <a:pt x="2921" y="12700"/>
                  </a:moveTo>
                  <a:lnTo>
                    <a:pt x="2324" y="12573"/>
                  </a:lnTo>
                  <a:lnTo>
                    <a:pt x="2413" y="12700"/>
                  </a:lnTo>
                  <a:lnTo>
                    <a:pt x="2921" y="12700"/>
                  </a:lnTo>
                  <a:close/>
                </a:path>
                <a:path w="26670" h="12700">
                  <a:moveTo>
                    <a:pt x="4064" y="8636"/>
                  </a:moveTo>
                  <a:lnTo>
                    <a:pt x="3937" y="8255"/>
                  </a:lnTo>
                  <a:lnTo>
                    <a:pt x="3810" y="7874"/>
                  </a:lnTo>
                  <a:lnTo>
                    <a:pt x="3810" y="5334"/>
                  </a:lnTo>
                  <a:lnTo>
                    <a:pt x="2540" y="4699"/>
                  </a:lnTo>
                  <a:lnTo>
                    <a:pt x="2159" y="4699"/>
                  </a:lnTo>
                  <a:lnTo>
                    <a:pt x="762" y="5842"/>
                  </a:lnTo>
                  <a:lnTo>
                    <a:pt x="0" y="7594"/>
                  </a:lnTo>
                  <a:lnTo>
                    <a:pt x="88" y="8890"/>
                  </a:lnTo>
                  <a:lnTo>
                    <a:pt x="203" y="10998"/>
                  </a:lnTo>
                  <a:lnTo>
                    <a:pt x="1346" y="12357"/>
                  </a:lnTo>
                  <a:lnTo>
                    <a:pt x="2324" y="12573"/>
                  </a:lnTo>
                  <a:lnTo>
                    <a:pt x="1270" y="10795"/>
                  </a:lnTo>
                  <a:lnTo>
                    <a:pt x="3556" y="8255"/>
                  </a:lnTo>
                  <a:lnTo>
                    <a:pt x="3556" y="8890"/>
                  </a:lnTo>
                  <a:lnTo>
                    <a:pt x="4064" y="8636"/>
                  </a:lnTo>
                  <a:close/>
                </a:path>
                <a:path w="26670" h="12700">
                  <a:moveTo>
                    <a:pt x="26149" y="1651"/>
                  </a:moveTo>
                  <a:lnTo>
                    <a:pt x="24498" y="0"/>
                  </a:lnTo>
                  <a:lnTo>
                    <a:pt x="23863" y="127"/>
                  </a:lnTo>
                  <a:lnTo>
                    <a:pt x="21069" y="3175"/>
                  </a:lnTo>
                  <a:lnTo>
                    <a:pt x="21831" y="4318"/>
                  </a:lnTo>
                  <a:lnTo>
                    <a:pt x="22974" y="3937"/>
                  </a:lnTo>
                  <a:lnTo>
                    <a:pt x="23990" y="5715"/>
                  </a:lnTo>
                  <a:lnTo>
                    <a:pt x="22085" y="7620"/>
                  </a:lnTo>
                  <a:lnTo>
                    <a:pt x="25895" y="9271"/>
                  </a:lnTo>
                  <a:lnTo>
                    <a:pt x="26149" y="3937"/>
                  </a:lnTo>
                  <a:lnTo>
                    <a:pt x="26149" y="1651"/>
                  </a:lnTo>
                  <a:close/>
                </a:path>
              </a:pathLst>
            </a:custGeom>
            <a:solidFill>
              <a:srgbClr val="252725"/>
            </a:solidFill>
          </p:spPr>
          <p:txBody>
            <a:bodyPr wrap="square" lIns="0" tIns="0" rIns="0" bIns="0" rtlCol="0"/>
            <a:lstStyle/>
            <a:p>
              <a:endParaRPr dirty="0"/>
            </a:p>
          </p:txBody>
        </p:sp>
        <p:sp>
          <p:nvSpPr>
            <p:cNvPr id="303" name="object 303"/>
            <p:cNvSpPr/>
            <p:nvPr/>
          </p:nvSpPr>
          <p:spPr>
            <a:xfrm>
              <a:off x="7950795" y="4534171"/>
              <a:ext cx="5080" cy="2540"/>
            </a:xfrm>
            <a:custGeom>
              <a:avLst/>
              <a:gdLst/>
              <a:ahLst/>
              <a:cxnLst/>
              <a:rect l="l" t="t" r="r" b="b"/>
              <a:pathLst>
                <a:path w="5079" h="2539">
                  <a:moveTo>
                    <a:pt x="4746" y="634"/>
                  </a:moveTo>
                  <a:lnTo>
                    <a:pt x="2032" y="634"/>
                  </a:lnTo>
                  <a:lnTo>
                    <a:pt x="2080" y="1650"/>
                  </a:lnTo>
                  <a:lnTo>
                    <a:pt x="2032" y="2285"/>
                  </a:lnTo>
                  <a:lnTo>
                    <a:pt x="4572" y="2031"/>
                  </a:lnTo>
                  <a:lnTo>
                    <a:pt x="4746" y="634"/>
                  </a:lnTo>
                  <a:close/>
                </a:path>
                <a:path w="5079" h="2539">
                  <a:moveTo>
                    <a:pt x="4826" y="0"/>
                  </a:moveTo>
                  <a:lnTo>
                    <a:pt x="0" y="634"/>
                  </a:lnTo>
                  <a:lnTo>
                    <a:pt x="0" y="1904"/>
                  </a:lnTo>
                  <a:lnTo>
                    <a:pt x="2032" y="1650"/>
                  </a:lnTo>
                  <a:lnTo>
                    <a:pt x="2032" y="634"/>
                  </a:lnTo>
                  <a:lnTo>
                    <a:pt x="4746" y="634"/>
                  </a:lnTo>
                  <a:lnTo>
                    <a:pt x="4826" y="0"/>
                  </a:lnTo>
                  <a:close/>
                </a:path>
                <a:path w="5079" h="2539">
                  <a:moveTo>
                    <a:pt x="2032" y="1650"/>
                  </a:moveTo>
                  <a:lnTo>
                    <a:pt x="1778" y="1777"/>
                  </a:lnTo>
                  <a:lnTo>
                    <a:pt x="2032" y="1777"/>
                  </a:lnTo>
                  <a:close/>
                </a:path>
                <a:path w="5079" h="2539">
                  <a:moveTo>
                    <a:pt x="2032" y="634"/>
                  </a:moveTo>
                  <a:lnTo>
                    <a:pt x="2032" y="1777"/>
                  </a:lnTo>
                  <a:lnTo>
                    <a:pt x="2171" y="1003"/>
                  </a:lnTo>
                  <a:lnTo>
                    <a:pt x="2032" y="634"/>
                  </a:lnTo>
                  <a:close/>
                </a:path>
              </a:pathLst>
            </a:custGeom>
            <a:solidFill>
              <a:srgbClr val="EEC747"/>
            </a:solidFill>
          </p:spPr>
          <p:txBody>
            <a:bodyPr wrap="square" lIns="0" tIns="0" rIns="0" bIns="0" rtlCol="0"/>
            <a:lstStyle/>
            <a:p>
              <a:endParaRPr dirty="0"/>
            </a:p>
          </p:txBody>
        </p:sp>
        <p:sp>
          <p:nvSpPr>
            <p:cNvPr id="304" name="object 304"/>
            <p:cNvSpPr/>
            <p:nvPr/>
          </p:nvSpPr>
          <p:spPr>
            <a:xfrm>
              <a:off x="7950543" y="4532520"/>
              <a:ext cx="4445" cy="3175"/>
            </a:xfrm>
            <a:custGeom>
              <a:avLst/>
              <a:gdLst/>
              <a:ahLst/>
              <a:cxnLst/>
              <a:rect l="l" t="t" r="r" b="b"/>
              <a:pathLst>
                <a:path w="4445" h="3175">
                  <a:moveTo>
                    <a:pt x="1651" y="1904"/>
                  </a:moveTo>
                  <a:lnTo>
                    <a:pt x="762" y="1904"/>
                  </a:lnTo>
                  <a:lnTo>
                    <a:pt x="0" y="2285"/>
                  </a:lnTo>
                  <a:lnTo>
                    <a:pt x="0" y="2920"/>
                  </a:lnTo>
                  <a:lnTo>
                    <a:pt x="330" y="3009"/>
                  </a:lnTo>
                  <a:lnTo>
                    <a:pt x="685" y="3009"/>
                  </a:lnTo>
                  <a:lnTo>
                    <a:pt x="1016" y="2920"/>
                  </a:lnTo>
                  <a:lnTo>
                    <a:pt x="1397" y="2870"/>
                  </a:lnTo>
                  <a:lnTo>
                    <a:pt x="1739" y="2628"/>
                  </a:lnTo>
                  <a:lnTo>
                    <a:pt x="1905" y="2285"/>
                  </a:lnTo>
                  <a:lnTo>
                    <a:pt x="1905" y="2158"/>
                  </a:lnTo>
                  <a:lnTo>
                    <a:pt x="1785" y="1968"/>
                  </a:lnTo>
                  <a:lnTo>
                    <a:pt x="1651" y="1904"/>
                  </a:lnTo>
                  <a:close/>
                </a:path>
                <a:path w="4445" h="3175">
                  <a:moveTo>
                    <a:pt x="2006" y="2019"/>
                  </a:moveTo>
                  <a:lnTo>
                    <a:pt x="1862" y="2019"/>
                  </a:lnTo>
                  <a:lnTo>
                    <a:pt x="1905" y="2158"/>
                  </a:lnTo>
                  <a:lnTo>
                    <a:pt x="2006" y="2019"/>
                  </a:lnTo>
                  <a:close/>
                </a:path>
                <a:path w="4445" h="3175">
                  <a:moveTo>
                    <a:pt x="2444" y="1800"/>
                  </a:moveTo>
                  <a:lnTo>
                    <a:pt x="2171" y="2019"/>
                  </a:lnTo>
                  <a:lnTo>
                    <a:pt x="2006" y="2019"/>
                  </a:lnTo>
                  <a:lnTo>
                    <a:pt x="1953" y="2158"/>
                  </a:lnTo>
                  <a:lnTo>
                    <a:pt x="3048" y="2158"/>
                  </a:lnTo>
                  <a:lnTo>
                    <a:pt x="3632" y="2095"/>
                  </a:lnTo>
                  <a:lnTo>
                    <a:pt x="3791" y="1968"/>
                  </a:lnTo>
                  <a:lnTo>
                    <a:pt x="2679" y="1968"/>
                  </a:lnTo>
                  <a:lnTo>
                    <a:pt x="2444" y="1800"/>
                  </a:lnTo>
                  <a:close/>
                </a:path>
                <a:path w="4445" h="3175">
                  <a:moveTo>
                    <a:pt x="1856" y="2002"/>
                  </a:moveTo>
                  <a:close/>
                </a:path>
                <a:path w="4445" h="3175">
                  <a:moveTo>
                    <a:pt x="1905" y="1142"/>
                  </a:moveTo>
                  <a:lnTo>
                    <a:pt x="1892" y="2019"/>
                  </a:lnTo>
                  <a:lnTo>
                    <a:pt x="1905" y="1142"/>
                  </a:lnTo>
                  <a:close/>
                </a:path>
                <a:path w="4445" h="3175">
                  <a:moveTo>
                    <a:pt x="3302" y="1777"/>
                  </a:moveTo>
                  <a:lnTo>
                    <a:pt x="3035" y="1968"/>
                  </a:lnTo>
                  <a:lnTo>
                    <a:pt x="3791" y="1968"/>
                  </a:lnTo>
                  <a:lnTo>
                    <a:pt x="4015" y="1790"/>
                  </a:lnTo>
                  <a:lnTo>
                    <a:pt x="3302" y="1777"/>
                  </a:lnTo>
                  <a:close/>
                </a:path>
                <a:path w="4445" h="3175">
                  <a:moveTo>
                    <a:pt x="2413" y="1015"/>
                  </a:moveTo>
                  <a:lnTo>
                    <a:pt x="2343" y="1612"/>
                  </a:lnTo>
                  <a:lnTo>
                    <a:pt x="2444" y="1800"/>
                  </a:lnTo>
                  <a:lnTo>
                    <a:pt x="2413" y="1015"/>
                  </a:lnTo>
                  <a:close/>
                </a:path>
                <a:path w="4445" h="3175">
                  <a:moveTo>
                    <a:pt x="4202" y="1474"/>
                  </a:moveTo>
                  <a:lnTo>
                    <a:pt x="3771" y="1790"/>
                  </a:lnTo>
                  <a:lnTo>
                    <a:pt x="4015" y="1790"/>
                  </a:lnTo>
                  <a:lnTo>
                    <a:pt x="4202" y="1474"/>
                  </a:lnTo>
                  <a:close/>
                </a:path>
                <a:path w="4445" h="3175">
                  <a:moveTo>
                    <a:pt x="4318" y="0"/>
                  </a:moveTo>
                  <a:lnTo>
                    <a:pt x="4329" y="1015"/>
                  </a:lnTo>
                  <a:lnTo>
                    <a:pt x="4208" y="1454"/>
                  </a:lnTo>
                  <a:lnTo>
                    <a:pt x="4311" y="1142"/>
                  </a:lnTo>
                  <a:lnTo>
                    <a:pt x="4318" y="0"/>
                  </a:lnTo>
                  <a:close/>
                </a:path>
              </a:pathLst>
            </a:custGeom>
            <a:solidFill>
              <a:srgbClr val="907C35"/>
            </a:solidFill>
          </p:spPr>
          <p:txBody>
            <a:bodyPr wrap="square" lIns="0" tIns="0" rIns="0" bIns="0" rtlCol="0"/>
            <a:lstStyle/>
            <a:p>
              <a:endParaRPr dirty="0"/>
            </a:p>
          </p:txBody>
        </p:sp>
        <p:sp>
          <p:nvSpPr>
            <p:cNvPr id="305" name="object 305"/>
            <p:cNvSpPr/>
            <p:nvPr/>
          </p:nvSpPr>
          <p:spPr>
            <a:xfrm>
              <a:off x="7935684" y="4533290"/>
              <a:ext cx="31750" cy="13335"/>
            </a:xfrm>
            <a:custGeom>
              <a:avLst/>
              <a:gdLst/>
              <a:ahLst/>
              <a:cxnLst/>
              <a:rect l="l" t="t" r="r" b="b"/>
              <a:pathLst>
                <a:path w="31750" h="13335">
                  <a:moveTo>
                    <a:pt x="3937" y="0"/>
                  </a:moveTo>
                  <a:lnTo>
                    <a:pt x="0" y="254"/>
                  </a:lnTo>
                  <a:lnTo>
                    <a:pt x="254" y="6858"/>
                  </a:lnTo>
                  <a:lnTo>
                    <a:pt x="381" y="6858"/>
                  </a:lnTo>
                  <a:lnTo>
                    <a:pt x="127" y="762"/>
                  </a:lnTo>
                  <a:lnTo>
                    <a:pt x="3937" y="0"/>
                  </a:lnTo>
                  <a:close/>
                </a:path>
                <a:path w="31750" h="13335">
                  <a:moveTo>
                    <a:pt x="6604" y="5334"/>
                  </a:moveTo>
                  <a:lnTo>
                    <a:pt x="5308" y="6235"/>
                  </a:lnTo>
                  <a:lnTo>
                    <a:pt x="4521" y="7670"/>
                  </a:lnTo>
                  <a:lnTo>
                    <a:pt x="4445" y="9271"/>
                  </a:lnTo>
                  <a:lnTo>
                    <a:pt x="4203" y="11176"/>
                  </a:lnTo>
                  <a:lnTo>
                    <a:pt x="4572" y="11684"/>
                  </a:lnTo>
                  <a:lnTo>
                    <a:pt x="4572" y="9144"/>
                  </a:lnTo>
                  <a:lnTo>
                    <a:pt x="4787" y="7670"/>
                  </a:lnTo>
                  <a:lnTo>
                    <a:pt x="5499" y="6324"/>
                  </a:lnTo>
                  <a:lnTo>
                    <a:pt x="6604" y="5334"/>
                  </a:lnTo>
                  <a:close/>
                </a:path>
                <a:path w="31750" h="13335">
                  <a:moveTo>
                    <a:pt x="7366" y="13335"/>
                  </a:moveTo>
                  <a:lnTo>
                    <a:pt x="5486" y="12954"/>
                  </a:lnTo>
                  <a:lnTo>
                    <a:pt x="4572" y="11684"/>
                  </a:lnTo>
                  <a:lnTo>
                    <a:pt x="4572" y="12954"/>
                  </a:lnTo>
                  <a:lnTo>
                    <a:pt x="7366" y="13335"/>
                  </a:lnTo>
                  <a:close/>
                </a:path>
                <a:path w="31750" h="13335">
                  <a:moveTo>
                    <a:pt x="30695" y="7112"/>
                  </a:moveTo>
                  <a:lnTo>
                    <a:pt x="29565" y="8128"/>
                  </a:lnTo>
                  <a:lnTo>
                    <a:pt x="28181" y="8128"/>
                  </a:lnTo>
                  <a:lnTo>
                    <a:pt x="27813" y="8229"/>
                  </a:lnTo>
                  <a:lnTo>
                    <a:pt x="27406" y="8229"/>
                  </a:lnTo>
                  <a:lnTo>
                    <a:pt x="27038" y="8128"/>
                  </a:lnTo>
                  <a:lnTo>
                    <a:pt x="27038" y="8255"/>
                  </a:lnTo>
                  <a:lnTo>
                    <a:pt x="27584" y="8407"/>
                  </a:lnTo>
                  <a:lnTo>
                    <a:pt x="28155" y="8407"/>
                  </a:lnTo>
                  <a:lnTo>
                    <a:pt x="28689" y="8255"/>
                  </a:lnTo>
                  <a:lnTo>
                    <a:pt x="29578" y="8255"/>
                  </a:lnTo>
                  <a:lnTo>
                    <a:pt x="30594" y="7620"/>
                  </a:lnTo>
                  <a:lnTo>
                    <a:pt x="30695" y="7112"/>
                  </a:lnTo>
                  <a:close/>
                </a:path>
                <a:path w="31750" h="13335">
                  <a:moveTo>
                    <a:pt x="31445" y="4279"/>
                  </a:moveTo>
                  <a:lnTo>
                    <a:pt x="31165" y="2705"/>
                  </a:lnTo>
                  <a:lnTo>
                    <a:pt x="30213" y="1524"/>
                  </a:lnTo>
                  <a:lnTo>
                    <a:pt x="29578" y="381"/>
                  </a:lnTo>
                  <a:lnTo>
                    <a:pt x="28943" y="508"/>
                  </a:lnTo>
                  <a:lnTo>
                    <a:pt x="29451" y="673"/>
                  </a:lnTo>
                  <a:lnTo>
                    <a:pt x="29870" y="1041"/>
                  </a:lnTo>
                  <a:lnTo>
                    <a:pt x="30086" y="1524"/>
                  </a:lnTo>
                  <a:lnTo>
                    <a:pt x="31000" y="2717"/>
                  </a:lnTo>
                  <a:lnTo>
                    <a:pt x="31280" y="4279"/>
                  </a:lnTo>
                  <a:lnTo>
                    <a:pt x="30848" y="5715"/>
                  </a:lnTo>
                  <a:lnTo>
                    <a:pt x="30746" y="6896"/>
                  </a:lnTo>
                  <a:lnTo>
                    <a:pt x="30975" y="5715"/>
                  </a:lnTo>
                  <a:lnTo>
                    <a:pt x="31445" y="4279"/>
                  </a:lnTo>
                  <a:close/>
                </a:path>
              </a:pathLst>
            </a:custGeom>
            <a:solidFill>
              <a:srgbClr val="4B433C"/>
            </a:solidFill>
          </p:spPr>
          <p:txBody>
            <a:bodyPr wrap="square" lIns="0" tIns="0" rIns="0" bIns="0" rtlCol="0"/>
            <a:lstStyle/>
            <a:p>
              <a:endParaRPr dirty="0"/>
            </a:p>
          </p:txBody>
        </p:sp>
        <p:sp>
          <p:nvSpPr>
            <p:cNvPr id="306" name="object 306"/>
            <p:cNvSpPr/>
            <p:nvPr/>
          </p:nvSpPr>
          <p:spPr>
            <a:xfrm>
              <a:off x="7956639" y="4491634"/>
              <a:ext cx="31115" cy="33655"/>
            </a:xfrm>
            <a:custGeom>
              <a:avLst/>
              <a:gdLst/>
              <a:ahLst/>
              <a:cxnLst/>
              <a:rect l="l" t="t" r="r" b="b"/>
              <a:pathLst>
                <a:path w="31115" h="33654">
                  <a:moveTo>
                    <a:pt x="30607" y="26416"/>
                  </a:moveTo>
                  <a:lnTo>
                    <a:pt x="29591" y="24765"/>
                  </a:lnTo>
                  <a:lnTo>
                    <a:pt x="23876" y="19685"/>
                  </a:lnTo>
                  <a:lnTo>
                    <a:pt x="16891" y="13716"/>
                  </a:lnTo>
                  <a:lnTo>
                    <a:pt x="381" y="0"/>
                  </a:lnTo>
                  <a:lnTo>
                    <a:pt x="762" y="7620"/>
                  </a:lnTo>
                  <a:lnTo>
                    <a:pt x="19189" y="26809"/>
                  </a:lnTo>
                  <a:lnTo>
                    <a:pt x="0" y="8128"/>
                  </a:lnTo>
                  <a:lnTo>
                    <a:pt x="0" y="14351"/>
                  </a:lnTo>
                  <a:lnTo>
                    <a:pt x="15240" y="31877"/>
                  </a:lnTo>
                  <a:lnTo>
                    <a:pt x="20574" y="33147"/>
                  </a:lnTo>
                  <a:lnTo>
                    <a:pt x="23114" y="30607"/>
                  </a:lnTo>
                  <a:lnTo>
                    <a:pt x="19748" y="27343"/>
                  </a:lnTo>
                  <a:lnTo>
                    <a:pt x="25908" y="30353"/>
                  </a:lnTo>
                  <a:lnTo>
                    <a:pt x="29083" y="28702"/>
                  </a:lnTo>
                  <a:lnTo>
                    <a:pt x="30607" y="26416"/>
                  </a:lnTo>
                  <a:close/>
                </a:path>
              </a:pathLst>
            </a:custGeom>
            <a:solidFill>
              <a:srgbClr val="4A2D1D"/>
            </a:solidFill>
          </p:spPr>
          <p:txBody>
            <a:bodyPr wrap="square" lIns="0" tIns="0" rIns="0" bIns="0" rtlCol="0"/>
            <a:lstStyle/>
            <a:p>
              <a:endParaRPr dirty="0"/>
            </a:p>
          </p:txBody>
        </p:sp>
        <p:sp>
          <p:nvSpPr>
            <p:cNvPr id="307" name="object 307"/>
            <p:cNvSpPr/>
            <p:nvPr/>
          </p:nvSpPr>
          <p:spPr>
            <a:xfrm>
              <a:off x="7957401" y="4500389"/>
              <a:ext cx="23495" cy="23495"/>
            </a:xfrm>
            <a:custGeom>
              <a:avLst/>
              <a:gdLst/>
              <a:ahLst/>
              <a:cxnLst/>
              <a:rect l="l" t="t" r="r" b="b"/>
              <a:pathLst>
                <a:path w="23495" h="23495">
                  <a:moveTo>
                    <a:pt x="0" y="0"/>
                  </a:moveTo>
                  <a:lnTo>
                    <a:pt x="0" y="1905"/>
                  </a:lnTo>
                  <a:lnTo>
                    <a:pt x="3505" y="6451"/>
                  </a:lnTo>
                  <a:lnTo>
                    <a:pt x="7365" y="10693"/>
                  </a:lnTo>
                  <a:lnTo>
                    <a:pt x="11557" y="14605"/>
                  </a:lnTo>
                  <a:lnTo>
                    <a:pt x="16510" y="18796"/>
                  </a:lnTo>
                  <a:lnTo>
                    <a:pt x="21336" y="23495"/>
                  </a:lnTo>
                  <a:lnTo>
                    <a:pt x="23368" y="21717"/>
                  </a:lnTo>
                  <a:lnTo>
                    <a:pt x="22987" y="20955"/>
                  </a:lnTo>
                  <a:lnTo>
                    <a:pt x="0" y="0"/>
                  </a:lnTo>
                  <a:close/>
                </a:path>
              </a:pathLst>
            </a:custGeom>
            <a:solidFill>
              <a:srgbClr val="774026"/>
            </a:solidFill>
          </p:spPr>
          <p:txBody>
            <a:bodyPr wrap="square" lIns="0" tIns="0" rIns="0" bIns="0" rtlCol="0"/>
            <a:lstStyle/>
            <a:p>
              <a:endParaRPr dirty="0"/>
            </a:p>
          </p:txBody>
        </p:sp>
        <p:sp>
          <p:nvSpPr>
            <p:cNvPr id="308" name="object 308"/>
            <p:cNvSpPr/>
            <p:nvPr/>
          </p:nvSpPr>
          <p:spPr>
            <a:xfrm>
              <a:off x="7953464" y="4505977"/>
              <a:ext cx="19685" cy="21590"/>
            </a:xfrm>
            <a:custGeom>
              <a:avLst/>
              <a:gdLst/>
              <a:ahLst/>
              <a:cxnLst/>
              <a:rect l="l" t="t" r="r" b="b"/>
              <a:pathLst>
                <a:path w="19684" h="21589">
                  <a:moveTo>
                    <a:pt x="2666" y="0"/>
                  </a:moveTo>
                  <a:lnTo>
                    <a:pt x="634" y="0"/>
                  </a:lnTo>
                  <a:lnTo>
                    <a:pt x="0" y="3555"/>
                  </a:lnTo>
                  <a:lnTo>
                    <a:pt x="14096" y="20065"/>
                  </a:lnTo>
                  <a:lnTo>
                    <a:pt x="16636" y="21081"/>
                  </a:lnTo>
                  <a:lnTo>
                    <a:pt x="19557" y="18668"/>
                  </a:lnTo>
                  <a:lnTo>
                    <a:pt x="2666" y="0"/>
                  </a:lnTo>
                  <a:close/>
                </a:path>
              </a:pathLst>
            </a:custGeom>
            <a:solidFill>
              <a:srgbClr val="4A2D1D"/>
            </a:solidFill>
          </p:spPr>
          <p:txBody>
            <a:bodyPr wrap="square" lIns="0" tIns="0" rIns="0" bIns="0" rtlCol="0"/>
            <a:lstStyle/>
            <a:p>
              <a:endParaRPr dirty="0"/>
            </a:p>
          </p:txBody>
        </p:sp>
        <p:sp>
          <p:nvSpPr>
            <p:cNvPr id="309" name="object 309"/>
            <p:cNvSpPr/>
            <p:nvPr/>
          </p:nvSpPr>
          <p:spPr>
            <a:xfrm>
              <a:off x="7957401" y="4498484"/>
              <a:ext cx="31750" cy="24765"/>
            </a:xfrm>
            <a:custGeom>
              <a:avLst/>
              <a:gdLst/>
              <a:ahLst/>
              <a:cxnLst/>
              <a:rect l="l" t="t" r="r" b="b"/>
              <a:pathLst>
                <a:path w="31750" h="24764">
                  <a:moveTo>
                    <a:pt x="0" y="0"/>
                  </a:moveTo>
                  <a:lnTo>
                    <a:pt x="0" y="2539"/>
                  </a:lnTo>
                  <a:lnTo>
                    <a:pt x="5667" y="8438"/>
                  </a:lnTo>
                  <a:lnTo>
                    <a:pt x="11630" y="14031"/>
                  </a:lnTo>
                  <a:lnTo>
                    <a:pt x="17873" y="19308"/>
                  </a:lnTo>
                  <a:lnTo>
                    <a:pt x="24383" y="24256"/>
                  </a:lnTo>
                  <a:lnTo>
                    <a:pt x="27444" y="24193"/>
                  </a:lnTo>
                  <a:lnTo>
                    <a:pt x="30149" y="22288"/>
                  </a:lnTo>
                  <a:lnTo>
                    <a:pt x="31241" y="19430"/>
                  </a:lnTo>
                  <a:lnTo>
                    <a:pt x="29336" y="17906"/>
                  </a:lnTo>
                  <a:lnTo>
                    <a:pt x="28828" y="17906"/>
                  </a:lnTo>
                  <a:lnTo>
                    <a:pt x="27050" y="23367"/>
                  </a:lnTo>
                  <a:lnTo>
                    <a:pt x="23367" y="22478"/>
                  </a:lnTo>
                  <a:lnTo>
                    <a:pt x="17166" y="17241"/>
                  </a:lnTo>
                  <a:lnTo>
                    <a:pt x="11198" y="11744"/>
                  </a:lnTo>
                  <a:lnTo>
                    <a:pt x="5472" y="5994"/>
                  </a:lnTo>
                  <a:lnTo>
                    <a:pt x="0" y="0"/>
                  </a:lnTo>
                  <a:close/>
                </a:path>
              </a:pathLst>
            </a:custGeom>
            <a:solidFill>
              <a:srgbClr val="252525"/>
            </a:solidFill>
          </p:spPr>
          <p:txBody>
            <a:bodyPr wrap="square" lIns="0" tIns="0" rIns="0" bIns="0" rtlCol="0"/>
            <a:lstStyle/>
            <a:p>
              <a:endParaRPr dirty="0"/>
            </a:p>
          </p:txBody>
        </p:sp>
        <p:sp>
          <p:nvSpPr>
            <p:cNvPr id="310" name="object 310"/>
            <p:cNvSpPr/>
            <p:nvPr/>
          </p:nvSpPr>
          <p:spPr>
            <a:xfrm>
              <a:off x="7954607" y="4505469"/>
              <a:ext cx="19685" cy="20955"/>
            </a:xfrm>
            <a:custGeom>
              <a:avLst/>
              <a:gdLst/>
              <a:ahLst/>
              <a:cxnLst/>
              <a:rect l="l" t="t" r="r" b="b"/>
              <a:pathLst>
                <a:path w="19684" h="20954">
                  <a:moveTo>
                    <a:pt x="0" y="0"/>
                  </a:moveTo>
                  <a:lnTo>
                    <a:pt x="0" y="888"/>
                  </a:lnTo>
                  <a:lnTo>
                    <a:pt x="3009" y="5575"/>
                  </a:lnTo>
                  <a:lnTo>
                    <a:pt x="6362" y="10032"/>
                  </a:lnTo>
                  <a:lnTo>
                    <a:pt x="10033" y="14223"/>
                  </a:lnTo>
                  <a:lnTo>
                    <a:pt x="13462" y="17779"/>
                  </a:lnTo>
                  <a:lnTo>
                    <a:pt x="16383" y="20446"/>
                  </a:lnTo>
                  <a:lnTo>
                    <a:pt x="19177" y="19430"/>
                  </a:lnTo>
                  <a:lnTo>
                    <a:pt x="16891" y="17652"/>
                  </a:lnTo>
                  <a:lnTo>
                    <a:pt x="7112" y="6476"/>
                  </a:lnTo>
                  <a:lnTo>
                    <a:pt x="5334" y="4571"/>
                  </a:lnTo>
                  <a:lnTo>
                    <a:pt x="3682" y="2666"/>
                  </a:lnTo>
                  <a:lnTo>
                    <a:pt x="2032" y="634"/>
                  </a:lnTo>
                  <a:lnTo>
                    <a:pt x="0" y="0"/>
                  </a:lnTo>
                  <a:close/>
                </a:path>
              </a:pathLst>
            </a:custGeom>
            <a:solidFill>
              <a:srgbClr val="774026"/>
            </a:solidFill>
          </p:spPr>
          <p:txBody>
            <a:bodyPr wrap="square" lIns="0" tIns="0" rIns="0" bIns="0" rtlCol="0"/>
            <a:lstStyle/>
            <a:p>
              <a:endParaRPr dirty="0"/>
            </a:p>
          </p:txBody>
        </p:sp>
        <p:sp>
          <p:nvSpPr>
            <p:cNvPr id="311" name="object 311"/>
            <p:cNvSpPr/>
            <p:nvPr/>
          </p:nvSpPr>
          <p:spPr>
            <a:xfrm>
              <a:off x="7956256" y="4505342"/>
              <a:ext cx="24765" cy="20955"/>
            </a:xfrm>
            <a:custGeom>
              <a:avLst/>
              <a:gdLst/>
              <a:ahLst/>
              <a:cxnLst/>
              <a:rect l="l" t="t" r="r" b="b"/>
              <a:pathLst>
                <a:path w="24765" h="20954">
                  <a:moveTo>
                    <a:pt x="1143" y="0"/>
                  </a:moveTo>
                  <a:lnTo>
                    <a:pt x="19050" y="20954"/>
                  </a:lnTo>
                  <a:lnTo>
                    <a:pt x="21675" y="19062"/>
                  </a:lnTo>
                  <a:lnTo>
                    <a:pt x="18923" y="18668"/>
                  </a:lnTo>
                  <a:lnTo>
                    <a:pt x="14644" y="15537"/>
                  </a:lnTo>
                  <a:lnTo>
                    <a:pt x="8699" y="9143"/>
                  </a:lnTo>
                  <a:lnTo>
                    <a:pt x="3421" y="2845"/>
                  </a:lnTo>
                  <a:lnTo>
                    <a:pt x="1143" y="0"/>
                  </a:lnTo>
                  <a:close/>
                </a:path>
                <a:path w="24765" h="20954">
                  <a:moveTo>
                    <a:pt x="22720" y="18309"/>
                  </a:moveTo>
                  <a:lnTo>
                    <a:pt x="21675" y="19062"/>
                  </a:lnTo>
                  <a:lnTo>
                    <a:pt x="22479" y="19176"/>
                  </a:lnTo>
                  <a:lnTo>
                    <a:pt x="22720" y="18309"/>
                  </a:lnTo>
                  <a:close/>
                </a:path>
                <a:path w="24765" h="20954">
                  <a:moveTo>
                    <a:pt x="23113" y="16128"/>
                  </a:moveTo>
                  <a:lnTo>
                    <a:pt x="23078" y="17017"/>
                  </a:lnTo>
                  <a:lnTo>
                    <a:pt x="22720" y="18309"/>
                  </a:lnTo>
                  <a:lnTo>
                    <a:pt x="24511" y="17017"/>
                  </a:lnTo>
                  <a:lnTo>
                    <a:pt x="23113" y="16128"/>
                  </a:lnTo>
                  <a:close/>
                </a:path>
              </a:pathLst>
            </a:custGeom>
            <a:solidFill>
              <a:srgbClr val="252525"/>
            </a:solidFill>
          </p:spPr>
          <p:txBody>
            <a:bodyPr wrap="square" lIns="0" tIns="0" rIns="0" bIns="0" rtlCol="0"/>
            <a:lstStyle/>
            <a:p>
              <a:endParaRPr dirty="0"/>
            </a:p>
          </p:txBody>
        </p:sp>
        <p:sp>
          <p:nvSpPr>
            <p:cNvPr id="312" name="object 312"/>
            <p:cNvSpPr/>
            <p:nvPr/>
          </p:nvSpPr>
          <p:spPr>
            <a:xfrm>
              <a:off x="7955113" y="4512581"/>
              <a:ext cx="12065" cy="14604"/>
            </a:xfrm>
            <a:custGeom>
              <a:avLst/>
              <a:gdLst/>
              <a:ahLst/>
              <a:cxnLst/>
              <a:rect l="l" t="t" r="r" b="b"/>
              <a:pathLst>
                <a:path w="12065" h="14604">
                  <a:moveTo>
                    <a:pt x="0" y="0"/>
                  </a:moveTo>
                  <a:lnTo>
                    <a:pt x="0" y="3556"/>
                  </a:lnTo>
                  <a:lnTo>
                    <a:pt x="1269" y="6350"/>
                  </a:lnTo>
                  <a:lnTo>
                    <a:pt x="7365" y="14478"/>
                  </a:lnTo>
                  <a:lnTo>
                    <a:pt x="9905" y="14478"/>
                  </a:lnTo>
                  <a:lnTo>
                    <a:pt x="11683" y="12827"/>
                  </a:lnTo>
                  <a:lnTo>
                    <a:pt x="0" y="0"/>
                  </a:lnTo>
                  <a:close/>
                </a:path>
              </a:pathLst>
            </a:custGeom>
            <a:solidFill>
              <a:srgbClr val="4A2D1D"/>
            </a:solidFill>
          </p:spPr>
          <p:txBody>
            <a:bodyPr wrap="square" lIns="0" tIns="0" rIns="0" bIns="0" rtlCol="0"/>
            <a:lstStyle/>
            <a:p>
              <a:endParaRPr dirty="0"/>
            </a:p>
          </p:txBody>
        </p:sp>
        <p:sp>
          <p:nvSpPr>
            <p:cNvPr id="313" name="object 313"/>
            <p:cNvSpPr/>
            <p:nvPr/>
          </p:nvSpPr>
          <p:spPr>
            <a:xfrm>
              <a:off x="7955242" y="4510303"/>
              <a:ext cx="18415" cy="17780"/>
            </a:xfrm>
            <a:custGeom>
              <a:avLst/>
              <a:gdLst/>
              <a:ahLst/>
              <a:cxnLst/>
              <a:rect l="l" t="t" r="r" b="b"/>
              <a:pathLst>
                <a:path w="18415" h="17779">
                  <a:moveTo>
                    <a:pt x="18034" y="14351"/>
                  </a:moveTo>
                  <a:lnTo>
                    <a:pt x="17780" y="13716"/>
                  </a:lnTo>
                  <a:lnTo>
                    <a:pt x="16510" y="16129"/>
                  </a:lnTo>
                  <a:lnTo>
                    <a:pt x="14859" y="16129"/>
                  </a:lnTo>
                  <a:lnTo>
                    <a:pt x="9448" y="11188"/>
                  </a:lnTo>
                  <a:lnTo>
                    <a:pt x="4483" y="5791"/>
                  </a:lnTo>
                  <a:lnTo>
                    <a:pt x="0" y="0"/>
                  </a:lnTo>
                  <a:lnTo>
                    <a:pt x="0" y="2286"/>
                  </a:lnTo>
                  <a:lnTo>
                    <a:pt x="11353" y="14782"/>
                  </a:lnTo>
                  <a:lnTo>
                    <a:pt x="11049" y="16256"/>
                  </a:lnTo>
                  <a:lnTo>
                    <a:pt x="9398" y="16256"/>
                  </a:lnTo>
                  <a:lnTo>
                    <a:pt x="5892" y="12369"/>
                  </a:lnTo>
                  <a:lnTo>
                    <a:pt x="2819" y="8115"/>
                  </a:lnTo>
                  <a:lnTo>
                    <a:pt x="254" y="3556"/>
                  </a:lnTo>
                  <a:lnTo>
                    <a:pt x="254" y="6477"/>
                  </a:lnTo>
                  <a:lnTo>
                    <a:pt x="7239" y="16256"/>
                  </a:lnTo>
                  <a:lnTo>
                    <a:pt x="7835" y="16802"/>
                  </a:lnTo>
                  <a:lnTo>
                    <a:pt x="8597" y="17106"/>
                  </a:lnTo>
                  <a:lnTo>
                    <a:pt x="9398" y="17145"/>
                  </a:lnTo>
                  <a:lnTo>
                    <a:pt x="11684" y="17145"/>
                  </a:lnTo>
                  <a:lnTo>
                    <a:pt x="11684" y="15163"/>
                  </a:lnTo>
                  <a:lnTo>
                    <a:pt x="12306" y="15989"/>
                  </a:lnTo>
                  <a:lnTo>
                    <a:pt x="13385" y="16713"/>
                  </a:lnTo>
                  <a:lnTo>
                    <a:pt x="14605" y="17018"/>
                  </a:lnTo>
                  <a:lnTo>
                    <a:pt x="16637" y="17272"/>
                  </a:lnTo>
                  <a:lnTo>
                    <a:pt x="18034" y="14351"/>
                  </a:lnTo>
                  <a:close/>
                </a:path>
              </a:pathLst>
            </a:custGeom>
            <a:solidFill>
              <a:srgbClr val="252525"/>
            </a:solidFill>
          </p:spPr>
          <p:txBody>
            <a:bodyPr wrap="square" lIns="0" tIns="0" rIns="0" bIns="0" rtlCol="0"/>
            <a:lstStyle/>
            <a:p>
              <a:endParaRPr dirty="0"/>
            </a:p>
          </p:txBody>
        </p:sp>
        <p:sp>
          <p:nvSpPr>
            <p:cNvPr id="314" name="object 314"/>
            <p:cNvSpPr/>
            <p:nvPr/>
          </p:nvSpPr>
          <p:spPr>
            <a:xfrm>
              <a:off x="7959431" y="4497468"/>
              <a:ext cx="24130" cy="22860"/>
            </a:xfrm>
            <a:custGeom>
              <a:avLst/>
              <a:gdLst/>
              <a:ahLst/>
              <a:cxnLst/>
              <a:rect l="l" t="t" r="r" b="b"/>
              <a:pathLst>
                <a:path w="24129" h="22860">
                  <a:moveTo>
                    <a:pt x="19219" y="17653"/>
                  </a:moveTo>
                  <a:lnTo>
                    <a:pt x="18034" y="17653"/>
                  </a:lnTo>
                  <a:lnTo>
                    <a:pt x="23622" y="22606"/>
                  </a:lnTo>
                  <a:lnTo>
                    <a:pt x="24130" y="21336"/>
                  </a:lnTo>
                  <a:lnTo>
                    <a:pt x="19304" y="18415"/>
                  </a:lnTo>
                  <a:lnTo>
                    <a:pt x="19219" y="17653"/>
                  </a:lnTo>
                  <a:close/>
                </a:path>
                <a:path w="24129" h="22860">
                  <a:moveTo>
                    <a:pt x="14428" y="13208"/>
                  </a:moveTo>
                  <a:lnTo>
                    <a:pt x="13589" y="13208"/>
                  </a:lnTo>
                  <a:lnTo>
                    <a:pt x="16990" y="16002"/>
                  </a:lnTo>
                  <a:lnTo>
                    <a:pt x="17072" y="18415"/>
                  </a:lnTo>
                  <a:lnTo>
                    <a:pt x="16383" y="20828"/>
                  </a:lnTo>
                  <a:lnTo>
                    <a:pt x="17907" y="20066"/>
                  </a:lnTo>
                  <a:lnTo>
                    <a:pt x="17864" y="18161"/>
                  </a:lnTo>
                  <a:lnTo>
                    <a:pt x="18034" y="17653"/>
                  </a:lnTo>
                  <a:lnTo>
                    <a:pt x="19219" y="17653"/>
                  </a:lnTo>
                  <a:lnTo>
                    <a:pt x="19050" y="16129"/>
                  </a:lnTo>
                  <a:lnTo>
                    <a:pt x="17780" y="16129"/>
                  </a:lnTo>
                  <a:lnTo>
                    <a:pt x="16294" y="15303"/>
                  </a:lnTo>
                  <a:lnTo>
                    <a:pt x="15024" y="14122"/>
                  </a:lnTo>
                  <a:lnTo>
                    <a:pt x="14428" y="13208"/>
                  </a:lnTo>
                  <a:close/>
                </a:path>
                <a:path w="24129" h="22860">
                  <a:moveTo>
                    <a:pt x="13208" y="13589"/>
                  </a:moveTo>
                  <a:lnTo>
                    <a:pt x="12827" y="13970"/>
                  </a:lnTo>
                  <a:lnTo>
                    <a:pt x="13208" y="16002"/>
                  </a:lnTo>
                  <a:lnTo>
                    <a:pt x="13208" y="13589"/>
                  </a:lnTo>
                  <a:close/>
                </a:path>
                <a:path w="24129" h="22860">
                  <a:moveTo>
                    <a:pt x="12352" y="11669"/>
                  </a:moveTo>
                  <a:lnTo>
                    <a:pt x="13114" y="12700"/>
                  </a:lnTo>
                  <a:lnTo>
                    <a:pt x="13208" y="13589"/>
                  </a:lnTo>
                  <a:lnTo>
                    <a:pt x="13589" y="13208"/>
                  </a:lnTo>
                  <a:lnTo>
                    <a:pt x="14428" y="13208"/>
                  </a:lnTo>
                  <a:lnTo>
                    <a:pt x="14097" y="12700"/>
                  </a:lnTo>
                  <a:lnTo>
                    <a:pt x="14224" y="11938"/>
                  </a:lnTo>
                  <a:lnTo>
                    <a:pt x="12827" y="11938"/>
                  </a:lnTo>
                  <a:lnTo>
                    <a:pt x="12352" y="11669"/>
                  </a:lnTo>
                  <a:close/>
                </a:path>
                <a:path w="24129" h="22860">
                  <a:moveTo>
                    <a:pt x="9546" y="9364"/>
                  </a:moveTo>
                  <a:lnTo>
                    <a:pt x="9829" y="9766"/>
                  </a:lnTo>
                  <a:lnTo>
                    <a:pt x="11214" y="11023"/>
                  </a:lnTo>
                  <a:lnTo>
                    <a:pt x="12352" y="11669"/>
                  </a:lnTo>
                  <a:lnTo>
                    <a:pt x="12166" y="11417"/>
                  </a:lnTo>
                  <a:lnTo>
                    <a:pt x="10883" y="10210"/>
                  </a:lnTo>
                  <a:lnTo>
                    <a:pt x="9546" y="9364"/>
                  </a:lnTo>
                  <a:close/>
                </a:path>
                <a:path w="24129" h="22860">
                  <a:moveTo>
                    <a:pt x="8865" y="7642"/>
                  </a:moveTo>
                  <a:lnTo>
                    <a:pt x="7926" y="7741"/>
                  </a:lnTo>
                  <a:lnTo>
                    <a:pt x="8763" y="8636"/>
                  </a:lnTo>
                  <a:lnTo>
                    <a:pt x="9398" y="9271"/>
                  </a:lnTo>
                  <a:lnTo>
                    <a:pt x="9546" y="9364"/>
                  </a:lnTo>
                  <a:lnTo>
                    <a:pt x="8763" y="8255"/>
                  </a:lnTo>
                  <a:lnTo>
                    <a:pt x="8865" y="7642"/>
                  </a:lnTo>
                  <a:close/>
                </a:path>
                <a:path w="24129" h="22860">
                  <a:moveTo>
                    <a:pt x="1524" y="0"/>
                  </a:moveTo>
                  <a:lnTo>
                    <a:pt x="0" y="635"/>
                  </a:lnTo>
                  <a:lnTo>
                    <a:pt x="6858" y="7239"/>
                  </a:lnTo>
                  <a:lnTo>
                    <a:pt x="7874" y="7747"/>
                  </a:lnTo>
                  <a:lnTo>
                    <a:pt x="6197" y="5892"/>
                  </a:lnTo>
                  <a:lnTo>
                    <a:pt x="3784" y="3009"/>
                  </a:lnTo>
                  <a:lnTo>
                    <a:pt x="1524" y="0"/>
                  </a:lnTo>
                  <a:close/>
                </a:path>
                <a:path w="24129" h="22860">
                  <a:moveTo>
                    <a:pt x="10287" y="7493"/>
                  </a:moveTo>
                  <a:lnTo>
                    <a:pt x="8890" y="7493"/>
                  </a:lnTo>
                  <a:lnTo>
                    <a:pt x="8865" y="7642"/>
                  </a:lnTo>
                  <a:lnTo>
                    <a:pt x="10287" y="7493"/>
                  </a:lnTo>
                  <a:close/>
                </a:path>
              </a:pathLst>
            </a:custGeom>
            <a:solidFill>
              <a:srgbClr val="A57132"/>
            </a:solidFill>
          </p:spPr>
          <p:txBody>
            <a:bodyPr wrap="square" lIns="0" tIns="0" rIns="0" bIns="0" rtlCol="0"/>
            <a:lstStyle/>
            <a:p>
              <a:endParaRPr dirty="0"/>
            </a:p>
          </p:txBody>
        </p:sp>
        <p:sp>
          <p:nvSpPr>
            <p:cNvPr id="315" name="object 315"/>
            <p:cNvSpPr/>
            <p:nvPr/>
          </p:nvSpPr>
          <p:spPr>
            <a:xfrm>
              <a:off x="7943164" y="4510684"/>
              <a:ext cx="14604" cy="17780"/>
            </a:xfrm>
            <a:custGeom>
              <a:avLst/>
              <a:gdLst/>
              <a:ahLst/>
              <a:cxnLst/>
              <a:rect l="l" t="t" r="r" b="b"/>
              <a:pathLst>
                <a:path w="14604" h="17779">
                  <a:moveTo>
                    <a:pt x="4572" y="13208"/>
                  </a:moveTo>
                  <a:lnTo>
                    <a:pt x="3429" y="9144"/>
                  </a:lnTo>
                  <a:lnTo>
                    <a:pt x="0" y="5461"/>
                  </a:lnTo>
                  <a:lnTo>
                    <a:pt x="0" y="11557"/>
                  </a:lnTo>
                  <a:lnTo>
                    <a:pt x="2286" y="17780"/>
                  </a:lnTo>
                  <a:lnTo>
                    <a:pt x="4572" y="16510"/>
                  </a:lnTo>
                  <a:lnTo>
                    <a:pt x="4572" y="13208"/>
                  </a:lnTo>
                  <a:close/>
                </a:path>
                <a:path w="14604" h="17779">
                  <a:moveTo>
                    <a:pt x="14287" y="7277"/>
                  </a:moveTo>
                  <a:lnTo>
                    <a:pt x="14236" y="6604"/>
                  </a:lnTo>
                  <a:lnTo>
                    <a:pt x="14236" y="3175"/>
                  </a:lnTo>
                  <a:lnTo>
                    <a:pt x="12458" y="1270"/>
                  </a:lnTo>
                  <a:lnTo>
                    <a:pt x="12458" y="0"/>
                  </a:lnTo>
                  <a:lnTo>
                    <a:pt x="11696" y="0"/>
                  </a:lnTo>
                  <a:lnTo>
                    <a:pt x="9918" y="1778"/>
                  </a:lnTo>
                  <a:lnTo>
                    <a:pt x="9283" y="4064"/>
                  </a:lnTo>
                  <a:lnTo>
                    <a:pt x="9283" y="5461"/>
                  </a:lnTo>
                  <a:lnTo>
                    <a:pt x="10045" y="6858"/>
                  </a:lnTo>
                  <a:lnTo>
                    <a:pt x="10274" y="8064"/>
                  </a:lnTo>
                  <a:lnTo>
                    <a:pt x="9918" y="7493"/>
                  </a:lnTo>
                  <a:lnTo>
                    <a:pt x="9156" y="5461"/>
                  </a:lnTo>
                  <a:lnTo>
                    <a:pt x="9156" y="3048"/>
                  </a:lnTo>
                  <a:lnTo>
                    <a:pt x="7505" y="2413"/>
                  </a:lnTo>
                  <a:lnTo>
                    <a:pt x="6362" y="4318"/>
                  </a:lnTo>
                  <a:lnTo>
                    <a:pt x="6362" y="6858"/>
                  </a:lnTo>
                  <a:lnTo>
                    <a:pt x="8140" y="11176"/>
                  </a:lnTo>
                  <a:lnTo>
                    <a:pt x="9664" y="13970"/>
                  </a:lnTo>
                  <a:lnTo>
                    <a:pt x="11442" y="16764"/>
                  </a:lnTo>
                  <a:lnTo>
                    <a:pt x="12077" y="16510"/>
                  </a:lnTo>
                  <a:lnTo>
                    <a:pt x="11315" y="16510"/>
                  </a:lnTo>
                  <a:lnTo>
                    <a:pt x="11315" y="11811"/>
                  </a:lnTo>
                  <a:lnTo>
                    <a:pt x="12458" y="11811"/>
                  </a:lnTo>
                  <a:lnTo>
                    <a:pt x="14236" y="10287"/>
                  </a:lnTo>
                  <a:lnTo>
                    <a:pt x="14274" y="9740"/>
                  </a:lnTo>
                  <a:lnTo>
                    <a:pt x="14274" y="9182"/>
                  </a:lnTo>
                  <a:lnTo>
                    <a:pt x="14236" y="8636"/>
                  </a:lnTo>
                  <a:lnTo>
                    <a:pt x="14287" y="7962"/>
                  </a:lnTo>
                  <a:lnTo>
                    <a:pt x="14287" y="7277"/>
                  </a:lnTo>
                  <a:close/>
                </a:path>
              </a:pathLst>
            </a:custGeom>
            <a:solidFill>
              <a:srgbClr val="4A2D1D"/>
            </a:solidFill>
          </p:spPr>
          <p:txBody>
            <a:bodyPr wrap="square" lIns="0" tIns="0" rIns="0" bIns="0" rtlCol="0"/>
            <a:lstStyle/>
            <a:p>
              <a:endParaRPr dirty="0"/>
            </a:p>
          </p:txBody>
        </p:sp>
        <p:sp>
          <p:nvSpPr>
            <p:cNvPr id="316" name="object 316"/>
            <p:cNvSpPr/>
            <p:nvPr/>
          </p:nvSpPr>
          <p:spPr>
            <a:xfrm>
              <a:off x="7949908" y="4496587"/>
              <a:ext cx="7620" cy="30480"/>
            </a:xfrm>
            <a:custGeom>
              <a:avLst/>
              <a:gdLst/>
              <a:ahLst/>
              <a:cxnLst/>
              <a:rect l="l" t="t" r="r" b="b"/>
              <a:pathLst>
                <a:path w="7620" h="30479">
                  <a:moveTo>
                    <a:pt x="6858" y="18796"/>
                  </a:moveTo>
                  <a:lnTo>
                    <a:pt x="5664" y="16916"/>
                  </a:lnTo>
                  <a:lnTo>
                    <a:pt x="6184" y="19050"/>
                  </a:lnTo>
                  <a:lnTo>
                    <a:pt x="6223" y="21209"/>
                  </a:lnTo>
                  <a:lnTo>
                    <a:pt x="6858" y="22098"/>
                  </a:lnTo>
                  <a:lnTo>
                    <a:pt x="6858" y="18796"/>
                  </a:lnTo>
                  <a:close/>
                </a:path>
                <a:path w="7620" h="30479">
                  <a:moveTo>
                    <a:pt x="7518" y="2794"/>
                  </a:moveTo>
                  <a:lnTo>
                    <a:pt x="7366" y="0"/>
                  </a:lnTo>
                  <a:lnTo>
                    <a:pt x="0" y="13335"/>
                  </a:lnTo>
                  <a:lnTo>
                    <a:pt x="2032" y="15862"/>
                  </a:lnTo>
                  <a:lnTo>
                    <a:pt x="254" y="17272"/>
                  </a:lnTo>
                  <a:lnTo>
                    <a:pt x="1143" y="17272"/>
                  </a:lnTo>
                  <a:lnTo>
                    <a:pt x="1625" y="18669"/>
                  </a:lnTo>
                  <a:lnTo>
                    <a:pt x="1968" y="20116"/>
                  </a:lnTo>
                  <a:lnTo>
                    <a:pt x="2159" y="21590"/>
                  </a:lnTo>
                  <a:lnTo>
                    <a:pt x="2921" y="24511"/>
                  </a:lnTo>
                  <a:lnTo>
                    <a:pt x="4699" y="30480"/>
                  </a:lnTo>
                  <a:lnTo>
                    <a:pt x="5016" y="28968"/>
                  </a:lnTo>
                  <a:lnTo>
                    <a:pt x="5016" y="27419"/>
                  </a:lnTo>
                  <a:lnTo>
                    <a:pt x="4800" y="26466"/>
                  </a:lnTo>
                  <a:lnTo>
                    <a:pt x="6223" y="28067"/>
                  </a:lnTo>
                  <a:lnTo>
                    <a:pt x="7239" y="27559"/>
                  </a:lnTo>
                  <a:lnTo>
                    <a:pt x="6731" y="25019"/>
                  </a:lnTo>
                  <a:lnTo>
                    <a:pt x="6731" y="23749"/>
                  </a:lnTo>
                  <a:lnTo>
                    <a:pt x="5969" y="24384"/>
                  </a:lnTo>
                  <a:lnTo>
                    <a:pt x="5588" y="24384"/>
                  </a:lnTo>
                  <a:lnTo>
                    <a:pt x="5334" y="23406"/>
                  </a:lnTo>
                  <a:lnTo>
                    <a:pt x="5334" y="25146"/>
                  </a:lnTo>
                  <a:lnTo>
                    <a:pt x="4622" y="25679"/>
                  </a:lnTo>
                  <a:lnTo>
                    <a:pt x="4572" y="25400"/>
                  </a:lnTo>
                  <a:lnTo>
                    <a:pt x="4318" y="25273"/>
                  </a:lnTo>
                  <a:lnTo>
                    <a:pt x="3302" y="21971"/>
                  </a:lnTo>
                  <a:lnTo>
                    <a:pt x="2755" y="19812"/>
                  </a:lnTo>
                  <a:lnTo>
                    <a:pt x="2540" y="17589"/>
                  </a:lnTo>
                  <a:lnTo>
                    <a:pt x="2590" y="16560"/>
                  </a:lnTo>
                  <a:lnTo>
                    <a:pt x="3517" y="17538"/>
                  </a:lnTo>
                  <a:lnTo>
                    <a:pt x="4051" y="18707"/>
                  </a:lnTo>
                  <a:lnTo>
                    <a:pt x="4191" y="19939"/>
                  </a:lnTo>
                  <a:lnTo>
                    <a:pt x="4737" y="21640"/>
                  </a:lnTo>
                  <a:lnTo>
                    <a:pt x="5118" y="23380"/>
                  </a:lnTo>
                  <a:lnTo>
                    <a:pt x="5334" y="25146"/>
                  </a:lnTo>
                  <a:lnTo>
                    <a:pt x="5334" y="23406"/>
                  </a:lnTo>
                  <a:lnTo>
                    <a:pt x="5105" y="22517"/>
                  </a:lnTo>
                  <a:lnTo>
                    <a:pt x="4813" y="20599"/>
                  </a:lnTo>
                  <a:lnTo>
                    <a:pt x="4699" y="18669"/>
                  </a:lnTo>
                  <a:lnTo>
                    <a:pt x="4457" y="17449"/>
                  </a:lnTo>
                  <a:lnTo>
                    <a:pt x="4457" y="16205"/>
                  </a:lnTo>
                  <a:lnTo>
                    <a:pt x="4699" y="14986"/>
                  </a:lnTo>
                  <a:lnTo>
                    <a:pt x="5588" y="16764"/>
                  </a:lnTo>
                  <a:lnTo>
                    <a:pt x="5461" y="14732"/>
                  </a:lnTo>
                  <a:lnTo>
                    <a:pt x="5461" y="12573"/>
                  </a:lnTo>
                  <a:lnTo>
                    <a:pt x="5511" y="11645"/>
                  </a:lnTo>
                  <a:lnTo>
                    <a:pt x="5461" y="11176"/>
                  </a:lnTo>
                  <a:lnTo>
                    <a:pt x="6134" y="11226"/>
                  </a:lnTo>
                  <a:lnTo>
                    <a:pt x="6477" y="11176"/>
                  </a:lnTo>
                  <a:lnTo>
                    <a:pt x="7239" y="10541"/>
                  </a:lnTo>
                  <a:lnTo>
                    <a:pt x="7518" y="5588"/>
                  </a:lnTo>
                  <a:lnTo>
                    <a:pt x="7518" y="2794"/>
                  </a:lnTo>
                  <a:close/>
                </a:path>
              </a:pathLst>
            </a:custGeom>
            <a:solidFill>
              <a:srgbClr val="252525"/>
            </a:solidFill>
          </p:spPr>
          <p:txBody>
            <a:bodyPr wrap="square" lIns="0" tIns="0" rIns="0" bIns="0" rtlCol="0"/>
            <a:lstStyle/>
            <a:p>
              <a:endParaRPr dirty="0"/>
            </a:p>
          </p:txBody>
        </p:sp>
        <p:sp>
          <p:nvSpPr>
            <p:cNvPr id="317" name="object 317"/>
            <p:cNvSpPr/>
            <p:nvPr/>
          </p:nvSpPr>
          <p:spPr>
            <a:xfrm>
              <a:off x="7944701" y="4513216"/>
              <a:ext cx="7620" cy="17145"/>
            </a:xfrm>
            <a:custGeom>
              <a:avLst/>
              <a:gdLst/>
              <a:ahLst/>
              <a:cxnLst/>
              <a:rect l="l" t="t" r="r" b="b"/>
              <a:pathLst>
                <a:path w="7620" h="17145">
                  <a:moveTo>
                    <a:pt x="0" y="0"/>
                  </a:moveTo>
                  <a:lnTo>
                    <a:pt x="0" y="5588"/>
                  </a:lnTo>
                  <a:lnTo>
                    <a:pt x="850" y="7962"/>
                  </a:lnTo>
                  <a:lnTo>
                    <a:pt x="2006" y="10223"/>
                  </a:lnTo>
                  <a:lnTo>
                    <a:pt x="3429" y="12319"/>
                  </a:lnTo>
                  <a:lnTo>
                    <a:pt x="4699" y="13843"/>
                  </a:lnTo>
                  <a:lnTo>
                    <a:pt x="6985" y="16764"/>
                  </a:lnTo>
                  <a:lnTo>
                    <a:pt x="7366" y="16637"/>
                  </a:lnTo>
                  <a:lnTo>
                    <a:pt x="7239" y="16637"/>
                  </a:lnTo>
                  <a:lnTo>
                    <a:pt x="7302" y="16179"/>
                  </a:lnTo>
                  <a:lnTo>
                    <a:pt x="7302" y="15697"/>
                  </a:lnTo>
                  <a:lnTo>
                    <a:pt x="7239" y="15240"/>
                  </a:lnTo>
                  <a:lnTo>
                    <a:pt x="7239" y="12065"/>
                  </a:lnTo>
                  <a:lnTo>
                    <a:pt x="4699" y="5588"/>
                  </a:lnTo>
                  <a:lnTo>
                    <a:pt x="1778" y="2794"/>
                  </a:lnTo>
                  <a:lnTo>
                    <a:pt x="0" y="0"/>
                  </a:lnTo>
                  <a:close/>
                </a:path>
              </a:pathLst>
            </a:custGeom>
            <a:solidFill>
              <a:srgbClr val="4A2D1D"/>
            </a:solidFill>
          </p:spPr>
          <p:txBody>
            <a:bodyPr wrap="square" lIns="0" tIns="0" rIns="0" bIns="0" rtlCol="0"/>
            <a:lstStyle/>
            <a:p>
              <a:endParaRPr dirty="0"/>
            </a:p>
          </p:txBody>
        </p:sp>
        <p:sp>
          <p:nvSpPr>
            <p:cNvPr id="318" name="object 318"/>
            <p:cNvSpPr/>
            <p:nvPr/>
          </p:nvSpPr>
          <p:spPr>
            <a:xfrm>
              <a:off x="7941005" y="4513732"/>
              <a:ext cx="8890" cy="15240"/>
            </a:xfrm>
            <a:custGeom>
              <a:avLst/>
              <a:gdLst/>
              <a:ahLst/>
              <a:cxnLst/>
              <a:rect l="l" t="t" r="r" b="b"/>
              <a:pathLst>
                <a:path w="8890" h="15239">
                  <a:moveTo>
                    <a:pt x="457" y="3086"/>
                  </a:moveTo>
                  <a:lnTo>
                    <a:pt x="381" y="2413"/>
                  </a:lnTo>
                  <a:lnTo>
                    <a:pt x="0" y="2413"/>
                  </a:lnTo>
                  <a:lnTo>
                    <a:pt x="457" y="3086"/>
                  </a:lnTo>
                  <a:close/>
                </a:path>
                <a:path w="8890" h="15239">
                  <a:moveTo>
                    <a:pt x="6096" y="12319"/>
                  </a:moveTo>
                  <a:lnTo>
                    <a:pt x="5207" y="14224"/>
                  </a:lnTo>
                  <a:lnTo>
                    <a:pt x="4826" y="13970"/>
                  </a:lnTo>
                  <a:lnTo>
                    <a:pt x="3683" y="11099"/>
                  </a:lnTo>
                  <a:lnTo>
                    <a:pt x="2832" y="8115"/>
                  </a:lnTo>
                  <a:lnTo>
                    <a:pt x="2286" y="5080"/>
                  </a:lnTo>
                  <a:lnTo>
                    <a:pt x="1651" y="5080"/>
                  </a:lnTo>
                  <a:lnTo>
                    <a:pt x="1270" y="4064"/>
                  </a:lnTo>
                  <a:lnTo>
                    <a:pt x="812" y="3543"/>
                  </a:lnTo>
                  <a:lnTo>
                    <a:pt x="457" y="3086"/>
                  </a:lnTo>
                  <a:lnTo>
                    <a:pt x="381" y="6604"/>
                  </a:lnTo>
                  <a:lnTo>
                    <a:pt x="1397" y="9144"/>
                  </a:lnTo>
                  <a:lnTo>
                    <a:pt x="3441" y="13233"/>
                  </a:lnTo>
                  <a:lnTo>
                    <a:pt x="4191" y="15240"/>
                  </a:lnTo>
                  <a:lnTo>
                    <a:pt x="4953" y="14732"/>
                  </a:lnTo>
                  <a:lnTo>
                    <a:pt x="5461" y="14224"/>
                  </a:lnTo>
                  <a:lnTo>
                    <a:pt x="5600" y="14084"/>
                  </a:lnTo>
                  <a:lnTo>
                    <a:pt x="6007" y="13233"/>
                  </a:lnTo>
                  <a:lnTo>
                    <a:pt x="6096" y="12319"/>
                  </a:lnTo>
                  <a:close/>
                </a:path>
                <a:path w="8890" h="15239">
                  <a:moveTo>
                    <a:pt x="8496" y="3086"/>
                  </a:moveTo>
                  <a:lnTo>
                    <a:pt x="8394" y="2159"/>
                  </a:lnTo>
                  <a:lnTo>
                    <a:pt x="7886" y="3048"/>
                  </a:lnTo>
                  <a:lnTo>
                    <a:pt x="7378" y="2159"/>
                  </a:lnTo>
                  <a:lnTo>
                    <a:pt x="6362" y="2159"/>
                  </a:lnTo>
                  <a:lnTo>
                    <a:pt x="5588" y="1612"/>
                  </a:lnTo>
                  <a:lnTo>
                    <a:pt x="4978" y="863"/>
                  </a:lnTo>
                  <a:lnTo>
                    <a:pt x="4584" y="0"/>
                  </a:lnTo>
                  <a:lnTo>
                    <a:pt x="4508" y="850"/>
                  </a:lnTo>
                  <a:lnTo>
                    <a:pt x="4508" y="1689"/>
                  </a:lnTo>
                  <a:lnTo>
                    <a:pt x="4584" y="2540"/>
                  </a:lnTo>
                  <a:lnTo>
                    <a:pt x="4838" y="2540"/>
                  </a:lnTo>
                  <a:lnTo>
                    <a:pt x="5600" y="3429"/>
                  </a:lnTo>
                  <a:lnTo>
                    <a:pt x="6616" y="5969"/>
                  </a:lnTo>
                  <a:lnTo>
                    <a:pt x="8013" y="8890"/>
                  </a:lnTo>
                  <a:lnTo>
                    <a:pt x="8394" y="8382"/>
                  </a:lnTo>
                  <a:lnTo>
                    <a:pt x="8394" y="4953"/>
                  </a:lnTo>
                  <a:lnTo>
                    <a:pt x="8496" y="4025"/>
                  </a:lnTo>
                  <a:lnTo>
                    <a:pt x="8496" y="3086"/>
                  </a:lnTo>
                  <a:close/>
                </a:path>
              </a:pathLst>
            </a:custGeom>
            <a:solidFill>
              <a:srgbClr val="252525"/>
            </a:solidFill>
          </p:spPr>
          <p:txBody>
            <a:bodyPr wrap="square" lIns="0" tIns="0" rIns="0" bIns="0" rtlCol="0"/>
            <a:lstStyle/>
            <a:p>
              <a:endParaRPr dirty="0"/>
            </a:p>
          </p:txBody>
        </p:sp>
        <p:sp>
          <p:nvSpPr>
            <p:cNvPr id="319" name="object 319"/>
            <p:cNvSpPr/>
            <p:nvPr/>
          </p:nvSpPr>
          <p:spPr>
            <a:xfrm>
              <a:off x="7944574" y="4518804"/>
              <a:ext cx="4445" cy="7620"/>
            </a:xfrm>
            <a:custGeom>
              <a:avLst/>
              <a:gdLst/>
              <a:ahLst/>
              <a:cxnLst/>
              <a:rect l="l" t="t" r="r" b="b"/>
              <a:pathLst>
                <a:path w="4445" h="7620">
                  <a:moveTo>
                    <a:pt x="126" y="0"/>
                  </a:moveTo>
                  <a:lnTo>
                    <a:pt x="431" y="1257"/>
                  </a:lnTo>
                  <a:lnTo>
                    <a:pt x="4190" y="7239"/>
                  </a:lnTo>
                  <a:lnTo>
                    <a:pt x="3251" y="6083"/>
                  </a:lnTo>
                  <a:lnTo>
                    <a:pt x="2400" y="4851"/>
                  </a:lnTo>
                  <a:lnTo>
                    <a:pt x="1650" y="3556"/>
                  </a:lnTo>
                  <a:lnTo>
                    <a:pt x="1015" y="2425"/>
                  </a:lnTo>
                  <a:lnTo>
                    <a:pt x="507" y="1231"/>
                  </a:lnTo>
                  <a:lnTo>
                    <a:pt x="126" y="0"/>
                  </a:lnTo>
                  <a:close/>
                </a:path>
              </a:pathLst>
            </a:custGeom>
            <a:solidFill>
              <a:srgbClr val="583C24"/>
            </a:solidFill>
          </p:spPr>
          <p:txBody>
            <a:bodyPr wrap="square" lIns="0" tIns="0" rIns="0" bIns="0" rtlCol="0"/>
            <a:lstStyle/>
            <a:p>
              <a:endParaRPr dirty="0"/>
            </a:p>
          </p:txBody>
        </p:sp>
        <p:sp>
          <p:nvSpPr>
            <p:cNvPr id="320" name="object 320"/>
            <p:cNvSpPr/>
            <p:nvPr/>
          </p:nvSpPr>
          <p:spPr>
            <a:xfrm>
              <a:off x="7948130" y="4509922"/>
              <a:ext cx="3810" cy="19050"/>
            </a:xfrm>
            <a:custGeom>
              <a:avLst/>
              <a:gdLst/>
              <a:ahLst/>
              <a:cxnLst/>
              <a:rect l="l" t="t" r="r" b="b"/>
              <a:pathLst>
                <a:path w="3809" h="19050">
                  <a:moveTo>
                    <a:pt x="3302" y="3429"/>
                  </a:moveTo>
                  <a:lnTo>
                    <a:pt x="2781" y="3314"/>
                  </a:lnTo>
                  <a:lnTo>
                    <a:pt x="2324" y="2997"/>
                  </a:lnTo>
                  <a:lnTo>
                    <a:pt x="2032" y="2540"/>
                  </a:lnTo>
                  <a:lnTo>
                    <a:pt x="1397" y="1651"/>
                  </a:lnTo>
                  <a:lnTo>
                    <a:pt x="1270" y="1778"/>
                  </a:lnTo>
                  <a:lnTo>
                    <a:pt x="0" y="0"/>
                  </a:lnTo>
                  <a:lnTo>
                    <a:pt x="635" y="2667"/>
                  </a:lnTo>
                  <a:lnTo>
                    <a:pt x="635" y="3556"/>
                  </a:lnTo>
                  <a:lnTo>
                    <a:pt x="673" y="4318"/>
                  </a:lnTo>
                  <a:lnTo>
                    <a:pt x="673" y="5080"/>
                  </a:lnTo>
                  <a:lnTo>
                    <a:pt x="635" y="5842"/>
                  </a:lnTo>
                  <a:lnTo>
                    <a:pt x="1270" y="5842"/>
                  </a:lnTo>
                  <a:lnTo>
                    <a:pt x="1270" y="4191"/>
                  </a:lnTo>
                  <a:lnTo>
                    <a:pt x="2159" y="4064"/>
                  </a:lnTo>
                  <a:lnTo>
                    <a:pt x="3302" y="3429"/>
                  </a:lnTo>
                  <a:close/>
                </a:path>
                <a:path w="3809" h="19050">
                  <a:moveTo>
                    <a:pt x="3619" y="15405"/>
                  </a:moveTo>
                  <a:lnTo>
                    <a:pt x="3429" y="13843"/>
                  </a:lnTo>
                  <a:lnTo>
                    <a:pt x="2921" y="11938"/>
                  </a:lnTo>
                  <a:lnTo>
                    <a:pt x="762" y="6477"/>
                  </a:lnTo>
                  <a:lnTo>
                    <a:pt x="254" y="6477"/>
                  </a:lnTo>
                  <a:lnTo>
                    <a:pt x="101" y="7099"/>
                  </a:lnTo>
                  <a:lnTo>
                    <a:pt x="101" y="7759"/>
                  </a:lnTo>
                  <a:lnTo>
                    <a:pt x="381" y="8890"/>
                  </a:lnTo>
                  <a:lnTo>
                    <a:pt x="2794" y="13335"/>
                  </a:lnTo>
                  <a:lnTo>
                    <a:pt x="2794" y="14986"/>
                  </a:lnTo>
                  <a:lnTo>
                    <a:pt x="3136" y="16141"/>
                  </a:lnTo>
                  <a:lnTo>
                    <a:pt x="3340" y="17335"/>
                  </a:lnTo>
                  <a:lnTo>
                    <a:pt x="3429" y="18542"/>
                  </a:lnTo>
                  <a:lnTo>
                    <a:pt x="3619" y="16979"/>
                  </a:lnTo>
                  <a:lnTo>
                    <a:pt x="3619" y="15405"/>
                  </a:lnTo>
                  <a:close/>
                </a:path>
              </a:pathLst>
            </a:custGeom>
            <a:solidFill>
              <a:srgbClr val="252525"/>
            </a:solidFill>
          </p:spPr>
          <p:txBody>
            <a:bodyPr wrap="square" lIns="0" tIns="0" rIns="0" bIns="0" rtlCol="0"/>
            <a:lstStyle/>
            <a:p>
              <a:endParaRPr dirty="0"/>
            </a:p>
          </p:txBody>
        </p:sp>
        <p:sp>
          <p:nvSpPr>
            <p:cNvPr id="321" name="object 321"/>
            <p:cNvSpPr/>
            <p:nvPr/>
          </p:nvSpPr>
          <p:spPr>
            <a:xfrm>
              <a:off x="7944574" y="4491753"/>
              <a:ext cx="7620" cy="20320"/>
            </a:xfrm>
            <a:custGeom>
              <a:avLst/>
              <a:gdLst/>
              <a:ahLst/>
              <a:cxnLst/>
              <a:rect l="l" t="t" r="r" b="b"/>
              <a:pathLst>
                <a:path w="7620" h="20320">
                  <a:moveTo>
                    <a:pt x="0" y="0"/>
                  </a:moveTo>
                  <a:lnTo>
                    <a:pt x="139" y="1270"/>
                  </a:lnTo>
                  <a:lnTo>
                    <a:pt x="139" y="2540"/>
                  </a:lnTo>
                  <a:lnTo>
                    <a:pt x="0" y="3810"/>
                  </a:lnTo>
                  <a:lnTo>
                    <a:pt x="127" y="7493"/>
                  </a:lnTo>
                  <a:lnTo>
                    <a:pt x="5842" y="20193"/>
                  </a:lnTo>
                  <a:lnTo>
                    <a:pt x="7239" y="20193"/>
                  </a:lnTo>
                  <a:lnTo>
                    <a:pt x="7239" y="8763"/>
                  </a:lnTo>
                  <a:lnTo>
                    <a:pt x="4191" y="762"/>
                  </a:lnTo>
                  <a:lnTo>
                    <a:pt x="4191" y="2032"/>
                  </a:lnTo>
                  <a:lnTo>
                    <a:pt x="3302" y="2032"/>
                  </a:lnTo>
                  <a:lnTo>
                    <a:pt x="1981" y="1803"/>
                  </a:lnTo>
                  <a:lnTo>
                    <a:pt x="800" y="1079"/>
                  </a:lnTo>
                  <a:lnTo>
                    <a:pt x="0" y="0"/>
                  </a:lnTo>
                  <a:close/>
                </a:path>
              </a:pathLst>
            </a:custGeom>
            <a:solidFill>
              <a:srgbClr val="4A2D1D"/>
            </a:solidFill>
          </p:spPr>
          <p:txBody>
            <a:bodyPr wrap="square" lIns="0" tIns="0" rIns="0" bIns="0" rtlCol="0"/>
            <a:lstStyle/>
            <a:p>
              <a:endParaRPr dirty="0"/>
            </a:p>
          </p:txBody>
        </p:sp>
        <p:sp>
          <p:nvSpPr>
            <p:cNvPr id="322" name="object 322"/>
            <p:cNvSpPr/>
            <p:nvPr/>
          </p:nvSpPr>
          <p:spPr>
            <a:xfrm>
              <a:off x="7928572" y="4499889"/>
              <a:ext cx="17145" cy="20955"/>
            </a:xfrm>
            <a:custGeom>
              <a:avLst/>
              <a:gdLst/>
              <a:ahLst/>
              <a:cxnLst/>
              <a:rect l="l" t="t" r="r" b="b"/>
              <a:pathLst>
                <a:path w="17145" h="20954">
                  <a:moveTo>
                    <a:pt x="16764" y="18161"/>
                  </a:moveTo>
                  <a:lnTo>
                    <a:pt x="0" y="0"/>
                  </a:lnTo>
                  <a:lnTo>
                    <a:pt x="254" y="2032"/>
                  </a:lnTo>
                  <a:lnTo>
                    <a:pt x="3937" y="3429"/>
                  </a:lnTo>
                  <a:lnTo>
                    <a:pt x="5372" y="5638"/>
                  </a:lnTo>
                  <a:lnTo>
                    <a:pt x="6731" y="9080"/>
                  </a:lnTo>
                  <a:lnTo>
                    <a:pt x="9232" y="14465"/>
                  </a:lnTo>
                  <a:lnTo>
                    <a:pt x="12052" y="19685"/>
                  </a:lnTo>
                  <a:lnTo>
                    <a:pt x="11798" y="19431"/>
                  </a:lnTo>
                  <a:lnTo>
                    <a:pt x="12687" y="20701"/>
                  </a:lnTo>
                  <a:lnTo>
                    <a:pt x="13703" y="20193"/>
                  </a:lnTo>
                  <a:lnTo>
                    <a:pt x="13208" y="17640"/>
                  </a:lnTo>
                  <a:lnTo>
                    <a:pt x="14224" y="19177"/>
                  </a:lnTo>
                  <a:lnTo>
                    <a:pt x="16764" y="18161"/>
                  </a:lnTo>
                  <a:close/>
                </a:path>
              </a:pathLst>
            </a:custGeom>
            <a:solidFill>
              <a:srgbClr val="804428"/>
            </a:solidFill>
          </p:spPr>
          <p:txBody>
            <a:bodyPr wrap="square" lIns="0" tIns="0" rIns="0" bIns="0" rtlCol="0"/>
            <a:lstStyle/>
            <a:p>
              <a:endParaRPr dirty="0"/>
            </a:p>
          </p:txBody>
        </p:sp>
        <p:sp>
          <p:nvSpPr>
            <p:cNvPr id="323" name="object 323"/>
            <p:cNvSpPr/>
            <p:nvPr/>
          </p:nvSpPr>
          <p:spPr>
            <a:xfrm>
              <a:off x="7928445" y="4500135"/>
              <a:ext cx="16510" cy="18415"/>
            </a:xfrm>
            <a:custGeom>
              <a:avLst/>
              <a:gdLst/>
              <a:ahLst/>
              <a:cxnLst/>
              <a:rect l="l" t="t" r="r" b="b"/>
              <a:pathLst>
                <a:path w="16509" h="18414">
                  <a:moveTo>
                    <a:pt x="5518" y="5680"/>
                  </a:moveTo>
                  <a:lnTo>
                    <a:pt x="15493" y="18415"/>
                  </a:lnTo>
                  <a:lnTo>
                    <a:pt x="16255" y="18161"/>
                  </a:lnTo>
                  <a:lnTo>
                    <a:pt x="16255" y="17653"/>
                  </a:lnTo>
                  <a:lnTo>
                    <a:pt x="14858" y="17653"/>
                  </a:lnTo>
                  <a:lnTo>
                    <a:pt x="13950" y="16992"/>
                  </a:lnTo>
                  <a:lnTo>
                    <a:pt x="13080" y="15875"/>
                  </a:lnTo>
                  <a:lnTo>
                    <a:pt x="11770" y="14351"/>
                  </a:lnTo>
                  <a:lnTo>
                    <a:pt x="10845" y="13081"/>
                  </a:lnTo>
                  <a:lnTo>
                    <a:pt x="9905" y="11557"/>
                  </a:lnTo>
                  <a:lnTo>
                    <a:pt x="7619" y="8382"/>
                  </a:lnTo>
                  <a:lnTo>
                    <a:pt x="5518" y="5680"/>
                  </a:lnTo>
                  <a:close/>
                </a:path>
                <a:path w="16509" h="18414">
                  <a:moveTo>
                    <a:pt x="16255" y="16378"/>
                  </a:moveTo>
                  <a:lnTo>
                    <a:pt x="16040" y="16992"/>
                  </a:lnTo>
                  <a:lnTo>
                    <a:pt x="15366" y="17653"/>
                  </a:lnTo>
                  <a:lnTo>
                    <a:pt x="16255" y="17653"/>
                  </a:lnTo>
                  <a:lnTo>
                    <a:pt x="16255" y="16378"/>
                  </a:lnTo>
                  <a:close/>
                </a:path>
                <a:path w="16509" h="18414">
                  <a:moveTo>
                    <a:pt x="4909" y="1117"/>
                  </a:moveTo>
                  <a:lnTo>
                    <a:pt x="1917" y="1117"/>
                  </a:lnTo>
                  <a:lnTo>
                    <a:pt x="2793" y="1270"/>
                  </a:lnTo>
                  <a:lnTo>
                    <a:pt x="4825" y="1270"/>
                  </a:lnTo>
                  <a:lnTo>
                    <a:pt x="14985" y="12446"/>
                  </a:lnTo>
                  <a:lnTo>
                    <a:pt x="15036" y="12903"/>
                  </a:lnTo>
                  <a:lnTo>
                    <a:pt x="14985" y="12065"/>
                  </a:lnTo>
                  <a:lnTo>
                    <a:pt x="4909" y="1117"/>
                  </a:lnTo>
                  <a:close/>
                </a:path>
                <a:path w="16509" h="18414">
                  <a:moveTo>
                    <a:pt x="5079" y="4953"/>
                  </a:moveTo>
                  <a:lnTo>
                    <a:pt x="4952" y="4953"/>
                  </a:lnTo>
                  <a:lnTo>
                    <a:pt x="5518" y="5680"/>
                  </a:lnTo>
                  <a:lnTo>
                    <a:pt x="5079" y="4953"/>
                  </a:lnTo>
                  <a:close/>
                </a:path>
                <a:path w="16509" h="18414">
                  <a:moveTo>
                    <a:pt x="903" y="1134"/>
                  </a:moveTo>
                  <a:lnTo>
                    <a:pt x="126" y="1270"/>
                  </a:lnTo>
                  <a:lnTo>
                    <a:pt x="126" y="1651"/>
                  </a:lnTo>
                  <a:lnTo>
                    <a:pt x="1777" y="3048"/>
                  </a:lnTo>
                  <a:lnTo>
                    <a:pt x="4317" y="4953"/>
                  </a:lnTo>
                  <a:lnTo>
                    <a:pt x="4952" y="4953"/>
                  </a:lnTo>
                  <a:lnTo>
                    <a:pt x="4952" y="4191"/>
                  </a:lnTo>
                  <a:lnTo>
                    <a:pt x="3505" y="3200"/>
                  </a:lnTo>
                  <a:lnTo>
                    <a:pt x="2108" y="2146"/>
                  </a:lnTo>
                  <a:lnTo>
                    <a:pt x="903" y="1134"/>
                  </a:lnTo>
                  <a:close/>
                </a:path>
                <a:path w="16509" h="18414">
                  <a:moveTo>
                    <a:pt x="0" y="0"/>
                  </a:moveTo>
                  <a:lnTo>
                    <a:pt x="0" y="635"/>
                  </a:lnTo>
                  <a:lnTo>
                    <a:pt x="761" y="1016"/>
                  </a:lnTo>
                  <a:lnTo>
                    <a:pt x="903" y="1134"/>
                  </a:lnTo>
                  <a:lnTo>
                    <a:pt x="4909" y="1117"/>
                  </a:lnTo>
                  <a:lnTo>
                    <a:pt x="4698" y="889"/>
                  </a:lnTo>
                  <a:lnTo>
                    <a:pt x="3174" y="419"/>
                  </a:lnTo>
                  <a:lnTo>
                    <a:pt x="1600" y="127"/>
                  </a:lnTo>
                  <a:lnTo>
                    <a:pt x="0" y="0"/>
                  </a:lnTo>
                  <a:close/>
                </a:path>
              </a:pathLst>
            </a:custGeom>
            <a:solidFill>
              <a:srgbClr val="583C24"/>
            </a:solidFill>
          </p:spPr>
          <p:txBody>
            <a:bodyPr wrap="square" lIns="0" tIns="0" rIns="0" bIns="0" rtlCol="0"/>
            <a:lstStyle/>
            <a:p>
              <a:endParaRPr dirty="0"/>
            </a:p>
          </p:txBody>
        </p:sp>
        <p:sp>
          <p:nvSpPr>
            <p:cNvPr id="324" name="object 324"/>
            <p:cNvSpPr/>
            <p:nvPr/>
          </p:nvSpPr>
          <p:spPr>
            <a:xfrm>
              <a:off x="7930856" y="4501405"/>
              <a:ext cx="10160" cy="18415"/>
            </a:xfrm>
            <a:custGeom>
              <a:avLst/>
              <a:gdLst/>
              <a:ahLst/>
              <a:cxnLst/>
              <a:rect l="l" t="t" r="r" b="b"/>
              <a:pathLst>
                <a:path w="10159" h="18414">
                  <a:moveTo>
                    <a:pt x="9210" y="17166"/>
                  </a:moveTo>
                  <a:lnTo>
                    <a:pt x="9525" y="17907"/>
                  </a:lnTo>
                  <a:lnTo>
                    <a:pt x="9779" y="17907"/>
                  </a:lnTo>
                  <a:lnTo>
                    <a:pt x="9210" y="17166"/>
                  </a:lnTo>
                  <a:close/>
                </a:path>
                <a:path w="10159" h="18414">
                  <a:moveTo>
                    <a:pt x="0" y="0"/>
                  </a:moveTo>
                  <a:lnTo>
                    <a:pt x="0" y="3302"/>
                  </a:lnTo>
                  <a:lnTo>
                    <a:pt x="1219" y="5918"/>
                  </a:lnTo>
                  <a:lnTo>
                    <a:pt x="2666" y="8420"/>
                  </a:lnTo>
                  <a:lnTo>
                    <a:pt x="4318" y="10795"/>
                  </a:lnTo>
                  <a:lnTo>
                    <a:pt x="9210" y="17166"/>
                  </a:lnTo>
                  <a:lnTo>
                    <a:pt x="9093" y="16891"/>
                  </a:lnTo>
                  <a:lnTo>
                    <a:pt x="8788" y="15824"/>
                  </a:lnTo>
                  <a:lnTo>
                    <a:pt x="838" y="495"/>
                  </a:lnTo>
                  <a:lnTo>
                    <a:pt x="0" y="0"/>
                  </a:lnTo>
                  <a:close/>
                </a:path>
              </a:pathLst>
            </a:custGeom>
            <a:solidFill>
              <a:srgbClr val="252525"/>
            </a:solidFill>
          </p:spPr>
          <p:txBody>
            <a:bodyPr wrap="square" lIns="0" tIns="0" rIns="0" bIns="0" rtlCol="0"/>
            <a:lstStyle/>
            <a:p>
              <a:endParaRPr dirty="0"/>
            </a:p>
          </p:txBody>
        </p:sp>
        <p:sp>
          <p:nvSpPr>
            <p:cNvPr id="325" name="object 325"/>
            <p:cNvSpPr/>
            <p:nvPr/>
          </p:nvSpPr>
          <p:spPr>
            <a:xfrm>
              <a:off x="7939367" y="4486554"/>
              <a:ext cx="15875" cy="29845"/>
            </a:xfrm>
            <a:custGeom>
              <a:avLst/>
              <a:gdLst/>
              <a:ahLst/>
              <a:cxnLst/>
              <a:rect l="l" t="t" r="r" b="b"/>
              <a:pathLst>
                <a:path w="15875" h="29845">
                  <a:moveTo>
                    <a:pt x="10287" y="29210"/>
                  </a:moveTo>
                  <a:lnTo>
                    <a:pt x="9525" y="25908"/>
                  </a:lnTo>
                  <a:lnTo>
                    <a:pt x="9525" y="24130"/>
                  </a:lnTo>
                  <a:lnTo>
                    <a:pt x="5334" y="12700"/>
                  </a:lnTo>
                  <a:lnTo>
                    <a:pt x="3937" y="13589"/>
                  </a:lnTo>
                  <a:lnTo>
                    <a:pt x="1397" y="11303"/>
                  </a:lnTo>
                  <a:lnTo>
                    <a:pt x="0" y="9525"/>
                  </a:lnTo>
                  <a:lnTo>
                    <a:pt x="127" y="10922"/>
                  </a:lnTo>
                  <a:lnTo>
                    <a:pt x="127" y="12319"/>
                  </a:lnTo>
                  <a:lnTo>
                    <a:pt x="0" y="13716"/>
                  </a:lnTo>
                  <a:lnTo>
                    <a:pt x="0" y="16002"/>
                  </a:lnTo>
                  <a:lnTo>
                    <a:pt x="3556" y="23622"/>
                  </a:lnTo>
                  <a:lnTo>
                    <a:pt x="9525" y="29845"/>
                  </a:lnTo>
                  <a:lnTo>
                    <a:pt x="10287" y="29210"/>
                  </a:lnTo>
                  <a:close/>
                </a:path>
                <a:path w="15875" h="29845">
                  <a:moveTo>
                    <a:pt x="15735" y="13970"/>
                  </a:moveTo>
                  <a:lnTo>
                    <a:pt x="12687" y="1270"/>
                  </a:lnTo>
                  <a:lnTo>
                    <a:pt x="12204" y="1524"/>
                  </a:lnTo>
                  <a:lnTo>
                    <a:pt x="11645" y="1524"/>
                  </a:lnTo>
                  <a:lnTo>
                    <a:pt x="11163" y="1270"/>
                  </a:lnTo>
                  <a:lnTo>
                    <a:pt x="10426" y="952"/>
                  </a:lnTo>
                  <a:lnTo>
                    <a:pt x="9740" y="520"/>
                  </a:lnTo>
                  <a:lnTo>
                    <a:pt x="9131" y="0"/>
                  </a:lnTo>
                  <a:lnTo>
                    <a:pt x="9893" y="7747"/>
                  </a:lnTo>
                  <a:lnTo>
                    <a:pt x="12941" y="18415"/>
                  </a:lnTo>
                  <a:lnTo>
                    <a:pt x="12941" y="21590"/>
                  </a:lnTo>
                  <a:lnTo>
                    <a:pt x="14592" y="21844"/>
                  </a:lnTo>
                  <a:lnTo>
                    <a:pt x="15735" y="19939"/>
                  </a:lnTo>
                  <a:lnTo>
                    <a:pt x="15735" y="13970"/>
                  </a:lnTo>
                  <a:close/>
                </a:path>
              </a:pathLst>
            </a:custGeom>
            <a:solidFill>
              <a:srgbClr val="4A2D1D"/>
            </a:solidFill>
          </p:spPr>
          <p:txBody>
            <a:bodyPr wrap="square" lIns="0" tIns="0" rIns="0" bIns="0" rtlCol="0"/>
            <a:lstStyle/>
            <a:p>
              <a:endParaRPr dirty="0"/>
            </a:p>
          </p:txBody>
        </p:sp>
        <p:sp>
          <p:nvSpPr>
            <p:cNvPr id="326" name="object 326"/>
            <p:cNvSpPr/>
            <p:nvPr/>
          </p:nvSpPr>
          <p:spPr>
            <a:xfrm>
              <a:off x="7933779" y="4501024"/>
              <a:ext cx="11430" cy="12700"/>
            </a:xfrm>
            <a:custGeom>
              <a:avLst/>
              <a:gdLst/>
              <a:ahLst/>
              <a:cxnLst/>
              <a:rect l="l" t="t" r="r" b="b"/>
              <a:pathLst>
                <a:path w="11429" h="12700">
                  <a:moveTo>
                    <a:pt x="762" y="0"/>
                  </a:moveTo>
                  <a:lnTo>
                    <a:pt x="0" y="2159"/>
                  </a:lnTo>
                  <a:lnTo>
                    <a:pt x="8636" y="12319"/>
                  </a:lnTo>
                  <a:lnTo>
                    <a:pt x="10843" y="11705"/>
                  </a:lnTo>
                  <a:lnTo>
                    <a:pt x="8001" y="7874"/>
                  </a:lnTo>
                  <a:lnTo>
                    <a:pt x="5969" y="4064"/>
                  </a:lnTo>
                  <a:lnTo>
                    <a:pt x="5313" y="2425"/>
                  </a:lnTo>
                  <a:lnTo>
                    <a:pt x="3911" y="2425"/>
                  </a:lnTo>
                  <a:lnTo>
                    <a:pt x="3302" y="2159"/>
                  </a:lnTo>
                  <a:lnTo>
                    <a:pt x="2311" y="1638"/>
                  </a:lnTo>
                  <a:lnTo>
                    <a:pt x="1447" y="901"/>
                  </a:lnTo>
                  <a:lnTo>
                    <a:pt x="762" y="0"/>
                  </a:lnTo>
                  <a:close/>
                </a:path>
                <a:path w="11429" h="12700">
                  <a:moveTo>
                    <a:pt x="5207" y="2159"/>
                  </a:moveTo>
                  <a:lnTo>
                    <a:pt x="4597" y="2425"/>
                  </a:lnTo>
                  <a:lnTo>
                    <a:pt x="5313" y="2425"/>
                  </a:lnTo>
                  <a:lnTo>
                    <a:pt x="5207" y="2159"/>
                  </a:lnTo>
                  <a:close/>
                </a:path>
              </a:pathLst>
            </a:custGeom>
            <a:solidFill>
              <a:srgbClr val="252525"/>
            </a:solidFill>
          </p:spPr>
          <p:txBody>
            <a:bodyPr wrap="square" lIns="0" tIns="0" rIns="0" bIns="0" rtlCol="0"/>
            <a:lstStyle/>
            <a:p>
              <a:endParaRPr dirty="0"/>
            </a:p>
          </p:txBody>
        </p:sp>
        <p:sp>
          <p:nvSpPr>
            <p:cNvPr id="327" name="object 327"/>
            <p:cNvSpPr/>
            <p:nvPr/>
          </p:nvSpPr>
          <p:spPr>
            <a:xfrm>
              <a:off x="7944701" y="4492261"/>
              <a:ext cx="8890" cy="22860"/>
            </a:xfrm>
            <a:custGeom>
              <a:avLst/>
              <a:gdLst/>
              <a:ahLst/>
              <a:cxnLst/>
              <a:rect l="l" t="t" r="r" b="b"/>
              <a:pathLst>
                <a:path w="8890" h="22860">
                  <a:moveTo>
                    <a:pt x="0" y="6096"/>
                  </a:moveTo>
                  <a:lnTo>
                    <a:pt x="4318" y="22479"/>
                  </a:lnTo>
                  <a:lnTo>
                    <a:pt x="7493" y="20447"/>
                  </a:lnTo>
                  <a:lnTo>
                    <a:pt x="7964" y="20447"/>
                  </a:lnTo>
                  <a:lnTo>
                    <a:pt x="8509" y="20066"/>
                  </a:lnTo>
                  <a:lnTo>
                    <a:pt x="8509" y="18923"/>
                  </a:lnTo>
                  <a:lnTo>
                    <a:pt x="7493" y="18923"/>
                  </a:lnTo>
                  <a:lnTo>
                    <a:pt x="6477" y="18796"/>
                  </a:lnTo>
                  <a:lnTo>
                    <a:pt x="3949" y="14757"/>
                  </a:lnTo>
                  <a:lnTo>
                    <a:pt x="1790" y="10502"/>
                  </a:lnTo>
                  <a:lnTo>
                    <a:pt x="0" y="6096"/>
                  </a:lnTo>
                  <a:close/>
                </a:path>
                <a:path w="8890" h="22860">
                  <a:moveTo>
                    <a:pt x="7964" y="20447"/>
                  </a:moveTo>
                  <a:lnTo>
                    <a:pt x="7493" y="20447"/>
                  </a:lnTo>
                  <a:lnTo>
                    <a:pt x="7239" y="20955"/>
                  </a:lnTo>
                  <a:lnTo>
                    <a:pt x="7964" y="20447"/>
                  </a:lnTo>
                  <a:close/>
                </a:path>
                <a:path w="8890" h="22860">
                  <a:moveTo>
                    <a:pt x="3937" y="7112"/>
                  </a:moveTo>
                  <a:lnTo>
                    <a:pt x="7493" y="18923"/>
                  </a:lnTo>
                  <a:lnTo>
                    <a:pt x="8509" y="18923"/>
                  </a:lnTo>
                  <a:lnTo>
                    <a:pt x="8509" y="15113"/>
                  </a:lnTo>
                  <a:lnTo>
                    <a:pt x="7112" y="15113"/>
                  </a:lnTo>
                  <a:lnTo>
                    <a:pt x="7112" y="13335"/>
                  </a:lnTo>
                  <a:lnTo>
                    <a:pt x="5588" y="10541"/>
                  </a:lnTo>
                  <a:lnTo>
                    <a:pt x="5321" y="9283"/>
                  </a:lnTo>
                  <a:lnTo>
                    <a:pt x="4749" y="8102"/>
                  </a:lnTo>
                  <a:lnTo>
                    <a:pt x="3937" y="7112"/>
                  </a:lnTo>
                  <a:close/>
                </a:path>
                <a:path w="8890" h="22860">
                  <a:moveTo>
                    <a:pt x="4064" y="0"/>
                  </a:moveTo>
                  <a:lnTo>
                    <a:pt x="5257" y="3289"/>
                  </a:lnTo>
                  <a:lnTo>
                    <a:pt x="6273" y="6642"/>
                  </a:lnTo>
                  <a:lnTo>
                    <a:pt x="7112" y="10033"/>
                  </a:lnTo>
                  <a:lnTo>
                    <a:pt x="7112" y="15113"/>
                  </a:lnTo>
                  <a:lnTo>
                    <a:pt x="8509" y="15113"/>
                  </a:lnTo>
                  <a:lnTo>
                    <a:pt x="8509" y="13335"/>
                  </a:lnTo>
                  <a:lnTo>
                    <a:pt x="6502" y="5384"/>
                  </a:lnTo>
                  <a:lnTo>
                    <a:pt x="5435" y="2616"/>
                  </a:lnTo>
                  <a:lnTo>
                    <a:pt x="4064" y="0"/>
                  </a:lnTo>
                  <a:close/>
                </a:path>
              </a:pathLst>
            </a:custGeom>
            <a:solidFill>
              <a:srgbClr val="804428"/>
            </a:solidFill>
          </p:spPr>
          <p:txBody>
            <a:bodyPr wrap="square" lIns="0" tIns="0" rIns="0" bIns="0" rtlCol="0"/>
            <a:lstStyle/>
            <a:p>
              <a:endParaRPr dirty="0"/>
            </a:p>
          </p:txBody>
        </p:sp>
        <p:sp>
          <p:nvSpPr>
            <p:cNvPr id="328" name="object 328"/>
            <p:cNvSpPr/>
            <p:nvPr/>
          </p:nvSpPr>
          <p:spPr>
            <a:xfrm>
              <a:off x="7951430" y="4479815"/>
              <a:ext cx="6985" cy="27940"/>
            </a:xfrm>
            <a:custGeom>
              <a:avLst/>
              <a:gdLst/>
              <a:ahLst/>
              <a:cxnLst/>
              <a:rect l="l" t="t" r="r" b="b"/>
              <a:pathLst>
                <a:path w="6984" h="27939">
                  <a:moveTo>
                    <a:pt x="3301" y="0"/>
                  </a:moveTo>
                  <a:lnTo>
                    <a:pt x="2031" y="889"/>
                  </a:lnTo>
                  <a:lnTo>
                    <a:pt x="634" y="889"/>
                  </a:lnTo>
                  <a:lnTo>
                    <a:pt x="634" y="2667"/>
                  </a:lnTo>
                  <a:lnTo>
                    <a:pt x="0" y="3556"/>
                  </a:lnTo>
                  <a:lnTo>
                    <a:pt x="1904" y="15113"/>
                  </a:lnTo>
                  <a:lnTo>
                    <a:pt x="3682" y="26288"/>
                  </a:lnTo>
                  <a:lnTo>
                    <a:pt x="4317" y="27686"/>
                  </a:lnTo>
                  <a:lnTo>
                    <a:pt x="6095" y="26924"/>
                  </a:lnTo>
                  <a:lnTo>
                    <a:pt x="6095" y="14986"/>
                  </a:lnTo>
                  <a:lnTo>
                    <a:pt x="6730" y="13462"/>
                  </a:lnTo>
                  <a:lnTo>
                    <a:pt x="5460" y="9652"/>
                  </a:lnTo>
                  <a:lnTo>
                    <a:pt x="5460" y="5588"/>
                  </a:lnTo>
                  <a:lnTo>
                    <a:pt x="3301" y="0"/>
                  </a:lnTo>
                  <a:close/>
                </a:path>
              </a:pathLst>
            </a:custGeom>
            <a:solidFill>
              <a:srgbClr val="4A2D1D"/>
            </a:solidFill>
          </p:spPr>
          <p:txBody>
            <a:bodyPr wrap="square" lIns="0" tIns="0" rIns="0" bIns="0" rtlCol="0"/>
            <a:lstStyle/>
            <a:p>
              <a:endParaRPr dirty="0"/>
            </a:p>
          </p:txBody>
        </p:sp>
        <p:sp>
          <p:nvSpPr>
            <p:cNvPr id="329" name="object 329"/>
            <p:cNvSpPr/>
            <p:nvPr/>
          </p:nvSpPr>
          <p:spPr>
            <a:xfrm>
              <a:off x="7939240" y="4502167"/>
              <a:ext cx="10795" cy="15875"/>
            </a:xfrm>
            <a:custGeom>
              <a:avLst/>
              <a:gdLst/>
              <a:ahLst/>
              <a:cxnLst/>
              <a:rect l="l" t="t" r="r" b="b"/>
              <a:pathLst>
                <a:path w="10795" h="15875">
                  <a:moveTo>
                    <a:pt x="0" y="0"/>
                  </a:moveTo>
                  <a:lnTo>
                    <a:pt x="0" y="1015"/>
                  </a:lnTo>
                  <a:lnTo>
                    <a:pt x="5714" y="15620"/>
                  </a:lnTo>
                  <a:lnTo>
                    <a:pt x="10032" y="13715"/>
                  </a:lnTo>
                  <a:lnTo>
                    <a:pt x="9651" y="14223"/>
                  </a:lnTo>
                  <a:lnTo>
                    <a:pt x="10540" y="14223"/>
                  </a:lnTo>
                  <a:lnTo>
                    <a:pt x="9651" y="11302"/>
                  </a:lnTo>
                  <a:lnTo>
                    <a:pt x="9651" y="12699"/>
                  </a:lnTo>
                  <a:lnTo>
                    <a:pt x="8381" y="11937"/>
                  </a:lnTo>
                  <a:lnTo>
                    <a:pt x="7823" y="10579"/>
                  </a:lnTo>
                  <a:lnTo>
                    <a:pt x="7353" y="9169"/>
                  </a:lnTo>
                  <a:lnTo>
                    <a:pt x="6984" y="7746"/>
                  </a:lnTo>
                  <a:lnTo>
                    <a:pt x="6349" y="5841"/>
                  </a:lnTo>
                  <a:lnTo>
                    <a:pt x="5714" y="8254"/>
                  </a:lnTo>
                  <a:lnTo>
                    <a:pt x="4190" y="8254"/>
                  </a:lnTo>
                  <a:lnTo>
                    <a:pt x="0" y="0"/>
                  </a:lnTo>
                  <a:close/>
                </a:path>
              </a:pathLst>
            </a:custGeom>
            <a:solidFill>
              <a:srgbClr val="804428"/>
            </a:solidFill>
          </p:spPr>
          <p:txBody>
            <a:bodyPr wrap="square" lIns="0" tIns="0" rIns="0" bIns="0" rtlCol="0"/>
            <a:lstStyle/>
            <a:p>
              <a:endParaRPr dirty="0"/>
            </a:p>
          </p:txBody>
        </p:sp>
        <p:sp>
          <p:nvSpPr>
            <p:cNvPr id="330" name="object 330"/>
            <p:cNvSpPr/>
            <p:nvPr/>
          </p:nvSpPr>
          <p:spPr>
            <a:xfrm>
              <a:off x="7940764" y="4479061"/>
              <a:ext cx="17145" cy="31115"/>
            </a:xfrm>
            <a:custGeom>
              <a:avLst/>
              <a:gdLst/>
              <a:ahLst/>
              <a:cxnLst/>
              <a:rect l="l" t="t" r="r" b="b"/>
              <a:pathLst>
                <a:path w="17145" h="31114">
                  <a:moveTo>
                    <a:pt x="5702" y="29476"/>
                  </a:moveTo>
                  <a:lnTo>
                    <a:pt x="5613" y="27559"/>
                  </a:lnTo>
                  <a:lnTo>
                    <a:pt x="5461" y="26670"/>
                  </a:lnTo>
                  <a:lnTo>
                    <a:pt x="5130" y="24472"/>
                  </a:lnTo>
                  <a:lnTo>
                    <a:pt x="4622" y="22301"/>
                  </a:lnTo>
                  <a:lnTo>
                    <a:pt x="3975" y="20345"/>
                  </a:lnTo>
                  <a:lnTo>
                    <a:pt x="3937" y="20193"/>
                  </a:lnTo>
                  <a:lnTo>
                    <a:pt x="3479" y="20345"/>
                  </a:lnTo>
                  <a:lnTo>
                    <a:pt x="2997" y="20345"/>
                  </a:lnTo>
                  <a:lnTo>
                    <a:pt x="2540" y="20193"/>
                  </a:lnTo>
                  <a:lnTo>
                    <a:pt x="1638" y="19824"/>
                  </a:lnTo>
                  <a:lnTo>
                    <a:pt x="787" y="19354"/>
                  </a:lnTo>
                  <a:lnTo>
                    <a:pt x="0" y="18796"/>
                  </a:lnTo>
                  <a:lnTo>
                    <a:pt x="685" y="20916"/>
                  </a:lnTo>
                  <a:lnTo>
                    <a:pt x="1498" y="22987"/>
                  </a:lnTo>
                  <a:lnTo>
                    <a:pt x="2413" y="25019"/>
                  </a:lnTo>
                  <a:lnTo>
                    <a:pt x="3683" y="27559"/>
                  </a:lnTo>
                  <a:lnTo>
                    <a:pt x="5524" y="30441"/>
                  </a:lnTo>
                  <a:lnTo>
                    <a:pt x="5702" y="29476"/>
                  </a:lnTo>
                  <a:close/>
                </a:path>
                <a:path w="17145" h="31114">
                  <a:moveTo>
                    <a:pt x="5969" y="31115"/>
                  </a:moveTo>
                  <a:lnTo>
                    <a:pt x="5524" y="30441"/>
                  </a:lnTo>
                  <a:lnTo>
                    <a:pt x="5461" y="30861"/>
                  </a:lnTo>
                  <a:lnTo>
                    <a:pt x="5969" y="31115"/>
                  </a:lnTo>
                  <a:close/>
                </a:path>
                <a:path w="17145" h="31114">
                  <a:moveTo>
                    <a:pt x="8763" y="27305"/>
                  </a:moveTo>
                  <a:lnTo>
                    <a:pt x="3810" y="13081"/>
                  </a:lnTo>
                  <a:lnTo>
                    <a:pt x="3898" y="13970"/>
                  </a:lnTo>
                  <a:lnTo>
                    <a:pt x="3898" y="14859"/>
                  </a:lnTo>
                  <a:lnTo>
                    <a:pt x="3810" y="15748"/>
                  </a:lnTo>
                  <a:lnTo>
                    <a:pt x="3810" y="18034"/>
                  </a:lnTo>
                  <a:lnTo>
                    <a:pt x="5092" y="18605"/>
                  </a:lnTo>
                  <a:lnTo>
                    <a:pt x="6096" y="19646"/>
                  </a:lnTo>
                  <a:lnTo>
                    <a:pt x="6604" y="20955"/>
                  </a:lnTo>
                  <a:lnTo>
                    <a:pt x="7467" y="23025"/>
                  </a:lnTo>
                  <a:lnTo>
                    <a:pt x="8178" y="25146"/>
                  </a:lnTo>
                  <a:lnTo>
                    <a:pt x="8763" y="27305"/>
                  </a:lnTo>
                  <a:close/>
                </a:path>
                <a:path w="17145" h="31114">
                  <a:moveTo>
                    <a:pt x="11176" y="22098"/>
                  </a:moveTo>
                  <a:lnTo>
                    <a:pt x="10541" y="16383"/>
                  </a:lnTo>
                  <a:lnTo>
                    <a:pt x="9779" y="12827"/>
                  </a:lnTo>
                  <a:lnTo>
                    <a:pt x="8763" y="7493"/>
                  </a:lnTo>
                  <a:lnTo>
                    <a:pt x="7493" y="6223"/>
                  </a:lnTo>
                  <a:lnTo>
                    <a:pt x="7632" y="7874"/>
                  </a:lnTo>
                  <a:lnTo>
                    <a:pt x="7632" y="9525"/>
                  </a:lnTo>
                  <a:lnTo>
                    <a:pt x="7493" y="11176"/>
                  </a:lnTo>
                  <a:lnTo>
                    <a:pt x="7543" y="11811"/>
                  </a:lnTo>
                  <a:lnTo>
                    <a:pt x="7543" y="12446"/>
                  </a:lnTo>
                  <a:lnTo>
                    <a:pt x="7493" y="13081"/>
                  </a:lnTo>
                  <a:lnTo>
                    <a:pt x="7886" y="14249"/>
                  </a:lnTo>
                  <a:lnTo>
                    <a:pt x="8356" y="15392"/>
                  </a:lnTo>
                  <a:lnTo>
                    <a:pt x="8890" y="16510"/>
                  </a:lnTo>
                  <a:lnTo>
                    <a:pt x="9601" y="18199"/>
                  </a:lnTo>
                  <a:lnTo>
                    <a:pt x="10185" y="19939"/>
                  </a:lnTo>
                  <a:lnTo>
                    <a:pt x="10668" y="21717"/>
                  </a:lnTo>
                  <a:lnTo>
                    <a:pt x="11176" y="22098"/>
                  </a:lnTo>
                  <a:close/>
                </a:path>
                <a:path w="17145" h="31114">
                  <a:moveTo>
                    <a:pt x="13436" y="18211"/>
                  </a:moveTo>
                  <a:lnTo>
                    <a:pt x="13335" y="15989"/>
                  </a:lnTo>
                  <a:lnTo>
                    <a:pt x="13030" y="13309"/>
                  </a:lnTo>
                  <a:lnTo>
                    <a:pt x="12573" y="10668"/>
                  </a:lnTo>
                  <a:lnTo>
                    <a:pt x="11938" y="7874"/>
                  </a:lnTo>
                  <a:lnTo>
                    <a:pt x="11176" y="4064"/>
                  </a:lnTo>
                  <a:lnTo>
                    <a:pt x="11176" y="3429"/>
                  </a:lnTo>
                  <a:lnTo>
                    <a:pt x="11417" y="3289"/>
                  </a:lnTo>
                  <a:lnTo>
                    <a:pt x="11696" y="3289"/>
                  </a:lnTo>
                  <a:lnTo>
                    <a:pt x="11938" y="3429"/>
                  </a:lnTo>
                  <a:lnTo>
                    <a:pt x="12700" y="3429"/>
                  </a:lnTo>
                  <a:lnTo>
                    <a:pt x="13081" y="6350"/>
                  </a:lnTo>
                  <a:lnTo>
                    <a:pt x="13081" y="3289"/>
                  </a:lnTo>
                  <a:lnTo>
                    <a:pt x="13081" y="1270"/>
                  </a:lnTo>
                  <a:lnTo>
                    <a:pt x="11557" y="1270"/>
                  </a:lnTo>
                  <a:lnTo>
                    <a:pt x="11785" y="1879"/>
                  </a:lnTo>
                  <a:lnTo>
                    <a:pt x="11785" y="2565"/>
                  </a:lnTo>
                  <a:lnTo>
                    <a:pt x="11557" y="3175"/>
                  </a:lnTo>
                  <a:lnTo>
                    <a:pt x="10795" y="3175"/>
                  </a:lnTo>
                  <a:lnTo>
                    <a:pt x="10795" y="8763"/>
                  </a:lnTo>
                  <a:lnTo>
                    <a:pt x="11201" y="10668"/>
                  </a:lnTo>
                  <a:lnTo>
                    <a:pt x="11557" y="12001"/>
                  </a:lnTo>
                  <a:lnTo>
                    <a:pt x="12065" y="13589"/>
                  </a:lnTo>
                  <a:lnTo>
                    <a:pt x="12700" y="15328"/>
                  </a:lnTo>
                  <a:lnTo>
                    <a:pt x="13208" y="17106"/>
                  </a:lnTo>
                  <a:lnTo>
                    <a:pt x="13436" y="18211"/>
                  </a:lnTo>
                  <a:close/>
                </a:path>
                <a:path w="17145" h="31114">
                  <a:moveTo>
                    <a:pt x="13589" y="18923"/>
                  </a:moveTo>
                  <a:lnTo>
                    <a:pt x="13436" y="18211"/>
                  </a:lnTo>
                  <a:lnTo>
                    <a:pt x="13462" y="18669"/>
                  </a:lnTo>
                  <a:lnTo>
                    <a:pt x="13589" y="18923"/>
                  </a:lnTo>
                  <a:close/>
                </a:path>
                <a:path w="17145" h="31114">
                  <a:moveTo>
                    <a:pt x="16992" y="13538"/>
                  </a:moveTo>
                  <a:lnTo>
                    <a:pt x="16776" y="9512"/>
                  </a:lnTo>
                  <a:lnTo>
                    <a:pt x="16002" y="5588"/>
                  </a:lnTo>
                  <a:lnTo>
                    <a:pt x="15659" y="3556"/>
                  </a:lnTo>
                  <a:lnTo>
                    <a:pt x="14833" y="1638"/>
                  </a:lnTo>
                  <a:lnTo>
                    <a:pt x="13589" y="0"/>
                  </a:lnTo>
                  <a:lnTo>
                    <a:pt x="12954" y="889"/>
                  </a:lnTo>
                  <a:lnTo>
                    <a:pt x="14173" y="3251"/>
                  </a:lnTo>
                  <a:lnTo>
                    <a:pt x="15024" y="5765"/>
                  </a:lnTo>
                  <a:lnTo>
                    <a:pt x="15494" y="8382"/>
                  </a:lnTo>
                  <a:lnTo>
                    <a:pt x="15494" y="12065"/>
                  </a:lnTo>
                  <a:lnTo>
                    <a:pt x="16637" y="17526"/>
                  </a:lnTo>
                  <a:lnTo>
                    <a:pt x="16992" y="13538"/>
                  </a:lnTo>
                  <a:close/>
                </a:path>
              </a:pathLst>
            </a:custGeom>
            <a:solidFill>
              <a:srgbClr val="252525"/>
            </a:solidFill>
          </p:spPr>
          <p:txBody>
            <a:bodyPr wrap="square" lIns="0" tIns="0" rIns="0" bIns="0" rtlCol="0"/>
            <a:lstStyle/>
            <a:p>
              <a:endParaRPr dirty="0"/>
            </a:p>
          </p:txBody>
        </p:sp>
        <p:sp>
          <p:nvSpPr>
            <p:cNvPr id="331" name="object 331"/>
            <p:cNvSpPr/>
            <p:nvPr/>
          </p:nvSpPr>
          <p:spPr>
            <a:xfrm>
              <a:off x="7951813" y="4484141"/>
              <a:ext cx="5715" cy="26034"/>
            </a:xfrm>
            <a:custGeom>
              <a:avLst/>
              <a:gdLst/>
              <a:ahLst/>
              <a:cxnLst/>
              <a:rect l="l" t="t" r="r" b="b"/>
              <a:pathLst>
                <a:path w="5715" h="26035">
                  <a:moveTo>
                    <a:pt x="4978" y="21336"/>
                  </a:moveTo>
                  <a:lnTo>
                    <a:pt x="4559" y="21336"/>
                  </a:lnTo>
                  <a:lnTo>
                    <a:pt x="3708" y="21336"/>
                  </a:lnTo>
                  <a:lnTo>
                    <a:pt x="3416" y="19177"/>
                  </a:lnTo>
                  <a:lnTo>
                    <a:pt x="3276" y="18161"/>
                  </a:lnTo>
                  <a:lnTo>
                    <a:pt x="3175" y="13081"/>
                  </a:lnTo>
                  <a:lnTo>
                    <a:pt x="127" y="3556"/>
                  </a:lnTo>
                  <a:lnTo>
                    <a:pt x="0" y="3556"/>
                  </a:lnTo>
                  <a:lnTo>
                    <a:pt x="1270" y="8369"/>
                  </a:lnTo>
                  <a:lnTo>
                    <a:pt x="2298" y="13246"/>
                  </a:lnTo>
                  <a:lnTo>
                    <a:pt x="2921" y="17399"/>
                  </a:lnTo>
                  <a:lnTo>
                    <a:pt x="3048" y="19177"/>
                  </a:lnTo>
                  <a:lnTo>
                    <a:pt x="1397" y="13970"/>
                  </a:lnTo>
                  <a:lnTo>
                    <a:pt x="889" y="14224"/>
                  </a:lnTo>
                  <a:lnTo>
                    <a:pt x="3556" y="23368"/>
                  </a:lnTo>
                  <a:lnTo>
                    <a:pt x="1524" y="24130"/>
                  </a:lnTo>
                  <a:lnTo>
                    <a:pt x="1270" y="21844"/>
                  </a:lnTo>
                  <a:lnTo>
                    <a:pt x="1346" y="24130"/>
                  </a:lnTo>
                  <a:lnTo>
                    <a:pt x="1905" y="25781"/>
                  </a:lnTo>
                  <a:lnTo>
                    <a:pt x="3556" y="25654"/>
                  </a:lnTo>
                  <a:lnTo>
                    <a:pt x="4318" y="25654"/>
                  </a:lnTo>
                  <a:lnTo>
                    <a:pt x="4102" y="24130"/>
                  </a:lnTo>
                  <a:lnTo>
                    <a:pt x="3873" y="22491"/>
                  </a:lnTo>
                  <a:lnTo>
                    <a:pt x="4813" y="22606"/>
                  </a:lnTo>
                  <a:lnTo>
                    <a:pt x="4978" y="21336"/>
                  </a:lnTo>
                  <a:close/>
                </a:path>
                <a:path w="5715" h="26035">
                  <a:moveTo>
                    <a:pt x="5359" y="18364"/>
                  </a:moveTo>
                  <a:lnTo>
                    <a:pt x="5143" y="14071"/>
                  </a:lnTo>
                  <a:lnTo>
                    <a:pt x="4178" y="9906"/>
                  </a:lnTo>
                  <a:lnTo>
                    <a:pt x="3530" y="6553"/>
                  </a:lnTo>
                  <a:lnTo>
                    <a:pt x="2679" y="3251"/>
                  </a:lnTo>
                  <a:lnTo>
                    <a:pt x="1638" y="0"/>
                  </a:lnTo>
                  <a:lnTo>
                    <a:pt x="3162" y="6731"/>
                  </a:lnTo>
                  <a:lnTo>
                    <a:pt x="3797" y="10033"/>
                  </a:lnTo>
                  <a:lnTo>
                    <a:pt x="4597" y="13741"/>
                  </a:lnTo>
                  <a:lnTo>
                    <a:pt x="4851" y="17551"/>
                  </a:lnTo>
                  <a:lnTo>
                    <a:pt x="4572" y="21221"/>
                  </a:lnTo>
                  <a:lnTo>
                    <a:pt x="4991" y="21221"/>
                  </a:lnTo>
                  <a:lnTo>
                    <a:pt x="5359" y="18364"/>
                  </a:lnTo>
                  <a:close/>
                </a:path>
              </a:pathLst>
            </a:custGeom>
            <a:solidFill>
              <a:srgbClr val="854729"/>
            </a:solidFill>
          </p:spPr>
          <p:txBody>
            <a:bodyPr wrap="square" lIns="0" tIns="0" rIns="0" bIns="0" rtlCol="0"/>
            <a:lstStyle/>
            <a:p>
              <a:endParaRPr dirty="0"/>
            </a:p>
          </p:txBody>
        </p:sp>
        <p:sp>
          <p:nvSpPr>
            <p:cNvPr id="332" name="object 332"/>
            <p:cNvSpPr/>
            <p:nvPr/>
          </p:nvSpPr>
          <p:spPr>
            <a:xfrm>
              <a:off x="7941272" y="4513978"/>
              <a:ext cx="5080" cy="5715"/>
            </a:xfrm>
            <a:custGeom>
              <a:avLst/>
              <a:gdLst/>
              <a:ahLst/>
              <a:cxnLst/>
              <a:rect l="l" t="t" r="r" b="b"/>
              <a:pathLst>
                <a:path w="5079" h="5714">
                  <a:moveTo>
                    <a:pt x="3937" y="0"/>
                  </a:moveTo>
                  <a:lnTo>
                    <a:pt x="4064" y="889"/>
                  </a:lnTo>
                  <a:lnTo>
                    <a:pt x="3937" y="4445"/>
                  </a:lnTo>
                  <a:lnTo>
                    <a:pt x="2413" y="4699"/>
                  </a:lnTo>
                  <a:lnTo>
                    <a:pt x="0" y="1524"/>
                  </a:lnTo>
                  <a:lnTo>
                    <a:pt x="533" y="3276"/>
                  </a:lnTo>
                  <a:lnTo>
                    <a:pt x="1854" y="4673"/>
                  </a:lnTo>
                  <a:lnTo>
                    <a:pt x="3556" y="5334"/>
                  </a:lnTo>
                  <a:lnTo>
                    <a:pt x="4572" y="5334"/>
                  </a:lnTo>
                  <a:lnTo>
                    <a:pt x="4572" y="2159"/>
                  </a:lnTo>
                  <a:lnTo>
                    <a:pt x="3937" y="0"/>
                  </a:lnTo>
                  <a:close/>
                </a:path>
              </a:pathLst>
            </a:custGeom>
            <a:solidFill>
              <a:srgbClr val="32281E"/>
            </a:solidFill>
          </p:spPr>
          <p:txBody>
            <a:bodyPr wrap="square" lIns="0" tIns="0" rIns="0" bIns="0" rtlCol="0"/>
            <a:lstStyle/>
            <a:p>
              <a:endParaRPr dirty="0"/>
            </a:p>
          </p:txBody>
        </p:sp>
        <p:sp>
          <p:nvSpPr>
            <p:cNvPr id="333" name="object 333"/>
            <p:cNvSpPr/>
            <p:nvPr/>
          </p:nvSpPr>
          <p:spPr>
            <a:xfrm>
              <a:off x="7951176" y="4469528"/>
              <a:ext cx="5715" cy="12700"/>
            </a:xfrm>
            <a:custGeom>
              <a:avLst/>
              <a:gdLst/>
              <a:ahLst/>
              <a:cxnLst/>
              <a:rect l="l" t="t" r="r" b="b"/>
              <a:pathLst>
                <a:path w="5715" h="12700">
                  <a:moveTo>
                    <a:pt x="3428" y="0"/>
                  </a:moveTo>
                  <a:lnTo>
                    <a:pt x="4813" y="2070"/>
                  </a:lnTo>
                  <a:lnTo>
                    <a:pt x="5092" y="3200"/>
                  </a:lnTo>
                  <a:lnTo>
                    <a:pt x="4749" y="5803"/>
                  </a:lnTo>
                  <a:lnTo>
                    <a:pt x="4089" y="7175"/>
                  </a:lnTo>
                  <a:lnTo>
                    <a:pt x="3047" y="8255"/>
                  </a:lnTo>
                  <a:lnTo>
                    <a:pt x="2285" y="8801"/>
                  </a:lnTo>
                  <a:lnTo>
                    <a:pt x="1269" y="8801"/>
                  </a:lnTo>
                  <a:lnTo>
                    <a:pt x="507" y="8255"/>
                  </a:lnTo>
                  <a:lnTo>
                    <a:pt x="1142" y="11303"/>
                  </a:lnTo>
                  <a:lnTo>
                    <a:pt x="0" y="12573"/>
                  </a:lnTo>
                  <a:lnTo>
                    <a:pt x="5333" y="10033"/>
                  </a:lnTo>
                  <a:lnTo>
                    <a:pt x="5333" y="1905"/>
                  </a:lnTo>
                  <a:lnTo>
                    <a:pt x="3428" y="0"/>
                  </a:lnTo>
                  <a:close/>
                </a:path>
              </a:pathLst>
            </a:custGeom>
            <a:solidFill>
              <a:srgbClr val="C8A369"/>
            </a:solidFill>
          </p:spPr>
          <p:txBody>
            <a:bodyPr wrap="square" lIns="0" tIns="0" rIns="0" bIns="0" rtlCol="0"/>
            <a:lstStyle/>
            <a:p>
              <a:endParaRPr dirty="0"/>
            </a:p>
          </p:txBody>
        </p:sp>
        <p:sp>
          <p:nvSpPr>
            <p:cNvPr id="334" name="object 334"/>
            <p:cNvSpPr/>
            <p:nvPr/>
          </p:nvSpPr>
          <p:spPr>
            <a:xfrm>
              <a:off x="7949527" y="4471433"/>
              <a:ext cx="3175" cy="11430"/>
            </a:xfrm>
            <a:custGeom>
              <a:avLst/>
              <a:gdLst/>
              <a:ahLst/>
              <a:cxnLst/>
              <a:rect l="l" t="t" r="r" b="b"/>
              <a:pathLst>
                <a:path w="3175" h="11429">
                  <a:moveTo>
                    <a:pt x="0" y="0"/>
                  </a:moveTo>
                  <a:lnTo>
                    <a:pt x="1143" y="8890"/>
                  </a:lnTo>
                  <a:lnTo>
                    <a:pt x="2413" y="11176"/>
                  </a:lnTo>
                  <a:lnTo>
                    <a:pt x="2413" y="11049"/>
                  </a:lnTo>
                  <a:lnTo>
                    <a:pt x="3048" y="9779"/>
                  </a:lnTo>
                  <a:lnTo>
                    <a:pt x="2413" y="6604"/>
                  </a:lnTo>
                  <a:lnTo>
                    <a:pt x="1816" y="4330"/>
                  </a:lnTo>
                  <a:lnTo>
                    <a:pt x="1003" y="2120"/>
                  </a:lnTo>
                  <a:lnTo>
                    <a:pt x="0" y="0"/>
                  </a:lnTo>
                  <a:close/>
                </a:path>
              </a:pathLst>
            </a:custGeom>
            <a:solidFill>
              <a:srgbClr val="844629"/>
            </a:solidFill>
          </p:spPr>
          <p:txBody>
            <a:bodyPr wrap="square" lIns="0" tIns="0" rIns="0" bIns="0" rtlCol="0"/>
            <a:lstStyle/>
            <a:p>
              <a:endParaRPr dirty="0"/>
            </a:p>
          </p:txBody>
        </p:sp>
        <p:sp>
          <p:nvSpPr>
            <p:cNvPr id="335" name="object 335"/>
            <p:cNvSpPr/>
            <p:nvPr/>
          </p:nvSpPr>
          <p:spPr>
            <a:xfrm>
              <a:off x="7919301" y="4466353"/>
              <a:ext cx="26034" cy="33655"/>
            </a:xfrm>
            <a:custGeom>
              <a:avLst/>
              <a:gdLst/>
              <a:ahLst/>
              <a:cxnLst/>
              <a:rect l="l" t="t" r="r" b="b"/>
              <a:pathLst>
                <a:path w="26034" h="33654">
                  <a:moveTo>
                    <a:pt x="16764" y="0"/>
                  </a:moveTo>
                  <a:lnTo>
                    <a:pt x="0" y="13589"/>
                  </a:lnTo>
                  <a:lnTo>
                    <a:pt x="3810" y="20193"/>
                  </a:lnTo>
                  <a:lnTo>
                    <a:pt x="7620" y="26289"/>
                  </a:lnTo>
                  <a:lnTo>
                    <a:pt x="11557" y="33401"/>
                  </a:lnTo>
                  <a:lnTo>
                    <a:pt x="25908" y="10668"/>
                  </a:lnTo>
                  <a:lnTo>
                    <a:pt x="16764" y="0"/>
                  </a:lnTo>
                  <a:close/>
                </a:path>
              </a:pathLst>
            </a:custGeom>
            <a:solidFill>
              <a:srgbClr val="242626"/>
            </a:solidFill>
          </p:spPr>
          <p:txBody>
            <a:bodyPr wrap="square" lIns="0" tIns="0" rIns="0" bIns="0" rtlCol="0"/>
            <a:lstStyle/>
            <a:p>
              <a:endParaRPr dirty="0"/>
            </a:p>
          </p:txBody>
        </p:sp>
        <p:sp>
          <p:nvSpPr>
            <p:cNvPr id="336" name="object 336"/>
            <p:cNvSpPr/>
            <p:nvPr/>
          </p:nvSpPr>
          <p:spPr>
            <a:xfrm>
              <a:off x="7932890" y="4457717"/>
              <a:ext cx="13335" cy="20955"/>
            </a:xfrm>
            <a:custGeom>
              <a:avLst/>
              <a:gdLst/>
              <a:ahLst/>
              <a:cxnLst/>
              <a:rect l="l" t="t" r="r" b="b"/>
              <a:pathLst>
                <a:path w="13334" h="20954">
                  <a:moveTo>
                    <a:pt x="10413" y="0"/>
                  </a:moveTo>
                  <a:lnTo>
                    <a:pt x="9397" y="2539"/>
                  </a:lnTo>
                  <a:lnTo>
                    <a:pt x="8508" y="3428"/>
                  </a:lnTo>
                  <a:lnTo>
                    <a:pt x="6857" y="2412"/>
                  </a:lnTo>
                  <a:lnTo>
                    <a:pt x="6108" y="3594"/>
                  </a:lnTo>
                  <a:lnTo>
                    <a:pt x="5422" y="4825"/>
                  </a:lnTo>
                  <a:lnTo>
                    <a:pt x="4825" y="6095"/>
                  </a:lnTo>
                  <a:lnTo>
                    <a:pt x="2285" y="4952"/>
                  </a:lnTo>
                  <a:lnTo>
                    <a:pt x="761" y="7238"/>
                  </a:lnTo>
                  <a:lnTo>
                    <a:pt x="0" y="10667"/>
                  </a:lnTo>
                  <a:lnTo>
                    <a:pt x="0" y="12445"/>
                  </a:lnTo>
                  <a:lnTo>
                    <a:pt x="1015" y="14350"/>
                  </a:lnTo>
                  <a:lnTo>
                    <a:pt x="1396" y="16128"/>
                  </a:lnTo>
                  <a:lnTo>
                    <a:pt x="3809" y="18922"/>
                  </a:lnTo>
                  <a:lnTo>
                    <a:pt x="6603" y="20954"/>
                  </a:lnTo>
                  <a:lnTo>
                    <a:pt x="7238" y="18287"/>
                  </a:lnTo>
                  <a:lnTo>
                    <a:pt x="7873" y="14985"/>
                  </a:lnTo>
                  <a:lnTo>
                    <a:pt x="8635" y="14985"/>
                  </a:lnTo>
                  <a:lnTo>
                    <a:pt x="10413" y="15620"/>
                  </a:lnTo>
                  <a:lnTo>
                    <a:pt x="11556" y="13334"/>
                  </a:lnTo>
                  <a:lnTo>
                    <a:pt x="13334" y="8762"/>
                  </a:lnTo>
                  <a:lnTo>
                    <a:pt x="13334" y="5968"/>
                  </a:lnTo>
                  <a:lnTo>
                    <a:pt x="10413" y="0"/>
                  </a:lnTo>
                  <a:close/>
                </a:path>
              </a:pathLst>
            </a:custGeom>
            <a:solidFill>
              <a:srgbClr val="4A2D1D"/>
            </a:solidFill>
          </p:spPr>
          <p:txBody>
            <a:bodyPr wrap="square" lIns="0" tIns="0" rIns="0" bIns="0" rtlCol="0"/>
            <a:lstStyle/>
            <a:p>
              <a:endParaRPr dirty="0"/>
            </a:p>
          </p:txBody>
        </p:sp>
        <p:sp>
          <p:nvSpPr>
            <p:cNvPr id="337" name="object 337"/>
            <p:cNvSpPr/>
            <p:nvPr/>
          </p:nvSpPr>
          <p:spPr>
            <a:xfrm>
              <a:off x="7937970" y="4460265"/>
              <a:ext cx="6350" cy="19050"/>
            </a:xfrm>
            <a:custGeom>
              <a:avLst/>
              <a:gdLst/>
              <a:ahLst/>
              <a:cxnLst/>
              <a:rect l="l" t="t" r="r" b="b"/>
              <a:pathLst>
                <a:path w="6350" h="19050">
                  <a:moveTo>
                    <a:pt x="4165" y="2222"/>
                  </a:moveTo>
                  <a:lnTo>
                    <a:pt x="3683" y="0"/>
                  </a:lnTo>
                  <a:lnTo>
                    <a:pt x="3683" y="889"/>
                  </a:lnTo>
                  <a:lnTo>
                    <a:pt x="4165" y="2222"/>
                  </a:lnTo>
                  <a:close/>
                </a:path>
                <a:path w="6350" h="19050">
                  <a:moveTo>
                    <a:pt x="5778" y="9296"/>
                  </a:moveTo>
                  <a:lnTo>
                    <a:pt x="5689" y="6477"/>
                  </a:lnTo>
                  <a:lnTo>
                    <a:pt x="4953" y="4318"/>
                  </a:lnTo>
                  <a:lnTo>
                    <a:pt x="4165" y="2222"/>
                  </a:lnTo>
                  <a:lnTo>
                    <a:pt x="4635" y="4318"/>
                  </a:lnTo>
                  <a:lnTo>
                    <a:pt x="4749" y="6705"/>
                  </a:lnTo>
                  <a:lnTo>
                    <a:pt x="5588" y="9817"/>
                  </a:lnTo>
                  <a:lnTo>
                    <a:pt x="5778" y="9296"/>
                  </a:lnTo>
                  <a:close/>
                </a:path>
                <a:path w="6350" h="19050">
                  <a:moveTo>
                    <a:pt x="6096" y="11684"/>
                  </a:moveTo>
                  <a:lnTo>
                    <a:pt x="5588" y="9817"/>
                  </a:lnTo>
                  <a:lnTo>
                    <a:pt x="4953" y="11684"/>
                  </a:lnTo>
                  <a:lnTo>
                    <a:pt x="4064" y="12954"/>
                  </a:lnTo>
                  <a:lnTo>
                    <a:pt x="2476" y="10312"/>
                  </a:lnTo>
                  <a:lnTo>
                    <a:pt x="2286" y="7239"/>
                  </a:lnTo>
                  <a:lnTo>
                    <a:pt x="1993" y="5308"/>
                  </a:lnTo>
                  <a:lnTo>
                    <a:pt x="1435" y="3429"/>
                  </a:lnTo>
                  <a:lnTo>
                    <a:pt x="635" y="1651"/>
                  </a:lnTo>
                  <a:lnTo>
                    <a:pt x="1485" y="4711"/>
                  </a:lnTo>
                  <a:lnTo>
                    <a:pt x="1955" y="7874"/>
                  </a:lnTo>
                  <a:lnTo>
                    <a:pt x="2006" y="10223"/>
                  </a:lnTo>
                  <a:lnTo>
                    <a:pt x="1651" y="11303"/>
                  </a:lnTo>
                  <a:lnTo>
                    <a:pt x="2032" y="11925"/>
                  </a:lnTo>
                  <a:lnTo>
                    <a:pt x="2032" y="17526"/>
                  </a:lnTo>
                  <a:lnTo>
                    <a:pt x="0" y="18796"/>
                  </a:lnTo>
                  <a:lnTo>
                    <a:pt x="1651" y="18161"/>
                  </a:lnTo>
                  <a:lnTo>
                    <a:pt x="1524" y="18415"/>
                  </a:lnTo>
                  <a:lnTo>
                    <a:pt x="1981" y="17780"/>
                  </a:lnTo>
                  <a:lnTo>
                    <a:pt x="2247" y="17030"/>
                  </a:lnTo>
                  <a:lnTo>
                    <a:pt x="2476" y="13258"/>
                  </a:lnTo>
                  <a:lnTo>
                    <a:pt x="2476" y="12636"/>
                  </a:lnTo>
                  <a:lnTo>
                    <a:pt x="3302" y="13970"/>
                  </a:lnTo>
                  <a:lnTo>
                    <a:pt x="4533" y="12954"/>
                  </a:lnTo>
                  <a:lnTo>
                    <a:pt x="6096" y="11684"/>
                  </a:lnTo>
                  <a:close/>
                </a:path>
              </a:pathLst>
            </a:custGeom>
            <a:solidFill>
              <a:srgbClr val="583A20"/>
            </a:solidFill>
          </p:spPr>
          <p:txBody>
            <a:bodyPr wrap="square" lIns="0" tIns="0" rIns="0" bIns="0" rtlCol="0"/>
            <a:lstStyle/>
            <a:p>
              <a:endParaRPr dirty="0"/>
            </a:p>
          </p:txBody>
        </p:sp>
        <p:sp>
          <p:nvSpPr>
            <p:cNvPr id="338" name="object 338"/>
            <p:cNvSpPr/>
            <p:nvPr/>
          </p:nvSpPr>
          <p:spPr>
            <a:xfrm>
              <a:off x="7934031" y="4472068"/>
              <a:ext cx="5715" cy="8255"/>
            </a:xfrm>
            <a:custGeom>
              <a:avLst/>
              <a:gdLst/>
              <a:ahLst/>
              <a:cxnLst/>
              <a:rect l="l" t="t" r="r" b="b"/>
              <a:pathLst>
                <a:path w="5715" h="8254">
                  <a:moveTo>
                    <a:pt x="2413" y="0"/>
                  </a:moveTo>
                  <a:lnTo>
                    <a:pt x="635" y="507"/>
                  </a:lnTo>
                  <a:lnTo>
                    <a:pt x="0" y="1777"/>
                  </a:lnTo>
                  <a:lnTo>
                    <a:pt x="254" y="2539"/>
                  </a:lnTo>
                  <a:lnTo>
                    <a:pt x="381" y="3936"/>
                  </a:lnTo>
                  <a:lnTo>
                    <a:pt x="635" y="5333"/>
                  </a:lnTo>
                  <a:lnTo>
                    <a:pt x="914" y="5740"/>
                  </a:lnTo>
                  <a:lnTo>
                    <a:pt x="1168" y="6159"/>
                  </a:lnTo>
                  <a:lnTo>
                    <a:pt x="1397" y="6603"/>
                  </a:lnTo>
                  <a:lnTo>
                    <a:pt x="4064" y="8127"/>
                  </a:lnTo>
                  <a:lnTo>
                    <a:pt x="5080" y="8127"/>
                  </a:lnTo>
                  <a:lnTo>
                    <a:pt x="5715" y="7111"/>
                  </a:lnTo>
                  <a:lnTo>
                    <a:pt x="4572" y="5841"/>
                  </a:lnTo>
                  <a:lnTo>
                    <a:pt x="3302" y="3047"/>
                  </a:lnTo>
                  <a:lnTo>
                    <a:pt x="2540" y="253"/>
                  </a:lnTo>
                  <a:lnTo>
                    <a:pt x="2413" y="0"/>
                  </a:lnTo>
                  <a:close/>
                </a:path>
              </a:pathLst>
            </a:custGeom>
            <a:solidFill>
              <a:srgbClr val="844629"/>
            </a:solidFill>
          </p:spPr>
          <p:txBody>
            <a:bodyPr wrap="square" lIns="0" tIns="0" rIns="0" bIns="0" rtlCol="0"/>
            <a:lstStyle/>
            <a:p>
              <a:endParaRPr dirty="0"/>
            </a:p>
          </p:txBody>
        </p:sp>
        <p:sp>
          <p:nvSpPr>
            <p:cNvPr id="339" name="object 339"/>
            <p:cNvSpPr/>
            <p:nvPr/>
          </p:nvSpPr>
          <p:spPr>
            <a:xfrm>
              <a:off x="7926286" y="4472703"/>
              <a:ext cx="25400" cy="31115"/>
            </a:xfrm>
            <a:custGeom>
              <a:avLst/>
              <a:gdLst/>
              <a:ahLst/>
              <a:cxnLst/>
              <a:rect l="l" t="t" r="r" b="b"/>
              <a:pathLst>
                <a:path w="25400" h="31114">
                  <a:moveTo>
                    <a:pt x="22479" y="0"/>
                  </a:moveTo>
                  <a:lnTo>
                    <a:pt x="21209" y="4064"/>
                  </a:lnTo>
                  <a:lnTo>
                    <a:pt x="15113" y="4953"/>
                  </a:lnTo>
                  <a:lnTo>
                    <a:pt x="7366" y="11303"/>
                  </a:lnTo>
                  <a:lnTo>
                    <a:pt x="6477" y="13208"/>
                  </a:lnTo>
                  <a:lnTo>
                    <a:pt x="2413" y="16129"/>
                  </a:lnTo>
                  <a:lnTo>
                    <a:pt x="0" y="16129"/>
                  </a:lnTo>
                  <a:lnTo>
                    <a:pt x="254" y="17526"/>
                  </a:lnTo>
                  <a:lnTo>
                    <a:pt x="889" y="20447"/>
                  </a:lnTo>
                  <a:lnTo>
                    <a:pt x="6985" y="27178"/>
                  </a:lnTo>
                  <a:lnTo>
                    <a:pt x="9271" y="30226"/>
                  </a:lnTo>
                  <a:lnTo>
                    <a:pt x="11303" y="30988"/>
                  </a:lnTo>
                  <a:lnTo>
                    <a:pt x="12319" y="30226"/>
                  </a:lnTo>
                  <a:lnTo>
                    <a:pt x="12954" y="30734"/>
                  </a:lnTo>
                  <a:lnTo>
                    <a:pt x="14351" y="29464"/>
                  </a:lnTo>
                  <a:lnTo>
                    <a:pt x="12954" y="23749"/>
                  </a:lnTo>
                  <a:lnTo>
                    <a:pt x="14325" y="25374"/>
                  </a:lnTo>
                  <a:lnTo>
                    <a:pt x="16294" y="26390"/>
                  </a:lnTo>
                  <a:lnTo>
                    <a:pt x="18415" y="26543"/>
                  </a:lnTo>
                  <a:lnTo>
                    <a:pt x="18288" y="18288"/>
                  </a:lnTo>
                  <a:lnTo>
                    <a:pt x="20574" y="21209"/>
                  </a:lnTo>
                  <a:lnTo>
                    <a:pt x="23622" y="20193"/>
                  </a:lnTo>
                  <a:lnTo>
                    <a:pt x="21717" y="12319"/>
                  </a:lnTo>
                  <a:lnTo>
                    <a:pt x="22479" y="12573"/>
                  </a:lnTo>
                  <a:lnTo>
                    <a:pt x="24892" y="13970"/>
                  </a:lnTo>
                  <a:lnTo>
                    <a:pt x="25361" y="11366"/>
                  </a:lnTo>
                  <a:lnTo>
                    <a:pt x="25361" y="8699"/>
                  </a:lnTo>
                  <a:lnTo>
                    <a:pt x="24892" y="6096"/>
                  </a:lnTo>
                  <a:lnTo>
                    <a:pt x="24295" y="3987"/>
                  </a:lnTo>
                  <a:lnTo>
                    <a:pt x="23482" y="1943"/>
                  </a:lnTo>
                  <a:lnTo>
                    <a:pt x="22479" y="0"/>
                  </a:lnTo>
                  <a:close/>
                </a:path>
              </a:pathLst>
            </a:custGeom>
            <a:solidFill>
              <a:srgbClr val="C8A369"/>
            </a:solidFill>
          </p:spPr>
          <p:txBody>
            <a:bodyPr wrap="square" lIns="0" tIns="0" rIns="0" bIns="0" rtlCol="0"/>
            <a:lstStyle/>
            <a:p>
              <a:endParaRPr dirty="0"/>
            </a:p>
          </p:txBody>
        </p:sp>
        <p:sp>
          <p:nvSpPr>
            <p:cNvPr id="340" name="object 340"/>
            <p:cNvSpPr/>
            <p:nvPr/>
          </p:nvSpPr>
          <p:spPr>
            <a:xfrm>
              <a:off x="7925638" y="4472457"/>
              <a:ext cx="26034" cy="29845"/>
            </a:xfrm>
            <a:custGeom>
              <a:avLst/>
              <a:gdLst/>
              <a:ahLst/>
              <a:cxnLst/>
              <a:rect l="l" t="t" r="r" b="b"/>
              <a:pathLst>
                <a:path w="26034" h="29845">
                  <a:moveTo>
                    <a:pt x="8229" y="24257"/>
                  </a:moveTo>
                  <a:lnTo>
                    <a:pt x="1778" y="13716"/>
                  </a:lnTo>
                  <a:lnTo>
                    <a:pt x="762" y="13716"/>
                  </a:lnTo>
                  <a:lnTo>
                    <a:pt x="0" y="14986"/>
                  </a:lnTo>
                  <a:lnTo>
                    <a:pt x="889" y="16383"/>
                  </a:lnTo>
                  <a:lnTo>
                    <a:pt x="1549" y="17653"/>
                  </a:lnTo>
                  <a:lnTo>
                    <a:pt x="2324" y="18719"/>
                  </a:lnTo>
                  <a:lnTo>
                    <a:pt x="3429" y="19812"/>
                  </a:lnTo>
                  <a:lnTo>
                    <a:pt x="4699" y="21209"/>
                  </a:lnTo>
                  <a:lnTo>
                    <a:pt x="6985" y="24257"/>
                  </a:lnTo>
                  <a:lnTo>
                    <a:pt x="8102" y="25158"/>
                  </a:lnTo>
                  <a:lnTo>
                    <a:pt x="8229" y="24257"/>
                  </a:lnTo>
                  <a:close/>
                </a:path>
                <a:path w="26034" h="29845">
                  <a:moveTo>
                    <a:pt x="8382" y="25400"/>
                  </a:moveTo>
                  <a:lnTo>
                    <a:pt x="8102" y="25158"/>
                  </a:lnTo>
                  <a:lnTo>
                    <a:pt x="8001" y="25781"/>
                  </a:lnTo>
                  <a:lnTo>
                    <a:pt x="8382" y="25400"/>
                  </a:lnTo>
                  <a:close/>
                </a:path>
                <a:path w="26034" h="29845">
                  <a:moveTo>
                    <a:pt x="13271" y="25044"/>
                  </a:moveTo>
                  <a:lnTo>
                    <a:pt x="12954" y="23495"/>
                  </a:lnTo>
                  <a:lnTo>
                    <a:pt x="12573" y="22707"/>
                  </a:lnTo>
                  <a:lnTo>
                    <a:pt x="12141" y="21945"/>
                  </a:lnTo>
                  <a:lnTo>
                    <a:pt x="11684" y="21209"/>
                  </a:lnTo>
                  <a:lnTo>
                    <a:pt x="11938" y="21209"/>
                  </a:lnTo>
                  <a:lnTo>
                    <a:pt x="8001" y="18796"/>
                  </a:lnTo>
                  <a:lnTo>
                    <a:pt x="8255" y="20066"/>
                  </a:lnTo>
                  <a:lnTo>
                    <a:pt x="10541" y="24384"/>
                  </a:lnTo>
                  <a:lnTo>
                    <a:pt x="11176" y="26797"/>
                  </a:lnTo>
                  <a:lnTo>
                    <a:pt x="12954" y="29591"/>
                  </a:lnTo>
                  <a:lnTo>
                    <a:pt x="12954" y="28194"/>
                  </a:lnTo>
                  <a:lnTo>
                    <a:pt x="13271" y="26644"/>
                  </a:lnTo>
                  <a:lnTo>
                    <a:pt x="13271" y="25044"/>
                  </a:lnTo>
                  <a:close/>
                </a:path>
                <a:path w="26034" h="29845">
                  <a:moveTo>
                    <a:pt x="13614" y="8382"/>
                  </a:moveTo>
                  <a:lnTo>
                    <a:pt x="13081" y="8382"/>
                  </a:lnTo>
                  <a:lnTo>
                    <a:pt x="12585" y="8509"/>
                  </a:lnTo>
                  <a:lnTo>
                    <a:pt x="13601" y="8509"/>
                  </a:lnTo>
                  <a:lnTo>
                    <a:pt x="13614" y="8382"/>
                  </a:lnTo>
                  <a:close/>
                </a:path>
                <a:path w="26034" h="29845">
                  <a:moveTo>
                    <a:pt x="17145" y="24257"/>
                  </a:moveTo>
                  <a:lnTo>
                    <a:pt x="14389" y="19354"/>
                  </a:lnTo>
                  <a:lnTo>
                    <a:pt x="11379" y="14617"/>
                  </a:lnTo>
                  <a:lnTo>
                    <a:pt x="8128" y="10033"/>
                  </a:lnTo>
                  <a:lnTo>
                    <a:pt x="6985" y="10033"/>
                  </a:lnTo>
                  <a:lnTo>
                    <a:pt x="7620" y="11176"/>
                  </a:lnTo>
                  <a:lnTo>
                    <a:pt x="7620" y="12573"/>
                  </a:lnTo>
                  <a:lnTo>
                    <a:pt x="8724" y="14782"/>
                  </a:lnTo>
                  <a:lnTo>
                    <a:pt x="9994" y="16903"/>
                  </a:lnTo>
                  <a:lnTo>
                    <a:pt x="11430" y="18923"/>
                  </a:lnTo>
                  <a:lnTo>
                    <a:pt x="12801" y="21234"/>
                  </a:lnTo>
                  <a:lnTo>
                    <a:pt x="14782" y="23114"/>
                  </a:lnTo>
                  <a:lnTo>
                    <a:pt x="17145" y="24384"/>
                  </a:lnTo>
                  <a:lnTo>
                    <a:pt x="17145" y="24257"/>
                  </a:lnTo>
                  <a:close/>
                </a:path>
                <a:path w="26034" h="29845">
                  <a:moveTo>
                    <a:pt x="19570" y="19050"/>
                  </a:moveTo>
                  <a:lnTo>
                    <a:pt x="18554" y="16827"/>
                  </a:lnTo>
                  <a:lnTo>
                    <a:pt x="17411" y="14655"/>
                  </a:lnTo>
                  <a:lnTo>
                    <a:pt x="16141" y="12573"/>
                  </a:lnTo>
                  <a:lnTo>
                    <a:pt x="15633" y="13792"/>
                  </a:lnTo>
                  <a:lnTo>
                    <a:pt x="15633" y="15163"/>
                  </a:lnTo>
                  <a:lnTo>
                    <a:pt x="16141" y="16383"/>
                  </a:lnTo>
                  <a:lnTo>
                    <a:pt x="17157" y="18034"/>
                  </a:lnTo>
                  <a:lnTo>
                    <a:pt x="19062" y="19050"/>
                  </a:lnTo>
                  <a:lnTo>
                    <a:pt x="19570" y="19050"/>
                  </a:lnTo>
                  <a:close/>
                </a:path>
                <a:path w="26034" h="29845">
                  <a:moveTo>
                    <a:pt x="21221" y="18923"/>
                  </a:moveTo>
                  <a:lnTo>
                    <a:pt x="20078" y="16383"/>
                  </a:lnTo>
                  <a:lnTo>
                    <a:pt x="16700" y="8128"/>
                  </a:lnTo>
                  <a:lnTo>
                    <a:pt x="15506" y="5207"/>
                  </a:lnTo>
                  <a:lnTo>
                    <a:pt x="14363" y="7239"/>
                  </a:lnTo>
                  <a:lnTo>
                    <a:pt x="13665" y="8394"/>
                  </a:lnTo>
                  <a:lnTo>
                    <a:pt x="14109" y="8509"/>
                  </a:lnTo>
                  <a:lnTo>
                    <a:pt x="14363" y="8636"/>
                  </a:lnTo>
                  <a:lnTo>
                    <a:pt x="14363" y="8128"/>
                  </a:lnTo>
                  <a:lnTo>
                    <a:pt x="17919" y="15240"/>
                  </a:lnTo>
                  <a:lnTo>
                    <a:pt x="20713" y="18034"/>
                  </a:lnTo>
                  <a:lnTo>
                    <a:pt x="20840" y="19177"/>
                  </a:lnTo>
                  <a:lnTo>
                    <a:pt x="21221" y="18923"/>
                  </a:lnTo>
                  <a:close/>
                </a:path>
                <a:path w="26034" h="29845">
                  <a:moveTo>
                    <a:pt x="25654" y="12319"/>
                  </a:moveTo>
                  <a:lnTo>
                    <a:pt x="23495" y="1397"/>
                  </a:lnTo>
                  <a:lnTo>
                    <a:pt x="16764" y="0"/>
                  </a:lnTo>
                  <a:lnTo>
                    <a:pt x="14986" y="0"/>
                  </a:lnTo>
                  <a:lnTo>
                    <a:pt x="15875" y="1016"/>
                  </a:lnTo>
                  <a:lnTo>
                    <a:pt x="20066" y="8890"/>
                  </a:lnTo>
                  <a:lnTo>
                    <a:pt x="20574" y="9906"/>
                  </a:lnTo>
                  <a:lnTo>
                    <a:pt x="23622" y="13589"/>
                  </a:lnTo>
                  <a:lnTo>
                    <a:pt x="25654" y="12319"/>
                  </a:lnTo>
                  <a:close/>
                </a:path>
              </a:pathLst>
            </a:custGeom>
            <a:solidFill>
              <a:srgbClr val="844629"/>
            </a:solidFill>
          </p:spPr>
          <p:txBody>
            <a:bodyPr wrap="square" lIns="0" tIns="0" rIns="0" bIns="0" rtlCol="0"/>
            <a:lstStyle/>
            <a:p>
              <a:endParaRPr dirty="0"/>
            </a:p>
          </p:txBody>
        </p:sp>
        <p:sp>
          <p:nvSpPr>
            <p:cNvPr id="341" name="object 341"/>
            <p:cNvSpPr/>
            <p:nvPr/>
          </p:nvSpPr>
          <p:spPr>
            <a:xfrm>
              <a:off x="7919301" y="4484514"/>
              <a:ext cx="15240" cy="17780"/>
            </a:xfrm>
            <a:custGeom>
              <a:avLst/>
              <a:gdLst/>
              <a:ahLst/>
              <a:cxnLst/>
              <a:rect l="l" t="t" r="r" b="b"/>
              <a:pathLst>
                <a:path w="15240" h="17779">
                  <a:moveTo>
                    <a:pt x="1270" y="0"/>
                  </a:moveTo>
                  <a:lnTo>
                    <a:pt x="0" y="2032"/>
                  </a:lnTo>
                  <a:lnTo>
                    <a:pt x="0" y="2667"/>
                  </a:lnTo>
                  <a:lnTo>
                    <a:pt x="5473" y="12801"/>
                  </a:lnTo>
                  <a:lnTo>
                    <a:pt x="9271" y="16103"/>
                  </a:lnTo>
                  <a:lnTo>
                    <a:pt x="13843" y="17780"/>
                  </a:lnTo>
                  <a:lnTo>
                    <a:pt x="15113" y="17780"/>
                  </a:lnTo>
                  <a:lnTo>
                    <a:pt x="15113" y="16891"/>
                  </a:lnTo>
                  <a:lnTo>
                    <a:pt x="11684" y="13716"/>
                  </a:lnTo>
                  <a:lnTo>
                    <a:pt x="1270" y="0"/>
                  </a:lnTo>
                  <a:close/>
                </a:path>
              </a:pathLst>
            </a:custGeom>
            <a:solidFill>
              <a:srgbClr val="A06C32"/>
            </a:solidFill>
          </p:spPr>
          <p:txBody>
            <a:bodyPr wrap="square" lIns="0" tIns="0" rIns="0" bIns="0" rtlCol="0"/>
            <a:lstStyle/>
            <a:p>
              <a:endParaRPr dirty="0"/>
            </a:p>
          </p:txBody>
        </p:sp>
        <p:sp>
          <p:nvSpPr>
            <p:cNvPr id="342" name="object 342"/>
            <p:cNvSpPr/>
            <p:nvPr/>
          </p:nvSpPr>
          <p:spPr>
            <a:xfrm>
              <a:off x="7920063" y="4483117"/>
              <a:ext cx="14604" cy="19685"/>
            </a:xfrm>
            <a:custGeom>
              <a:avLst/>
              <a:gdLst/>
              <a:ahLst/>
              <a:cxnLst/>
              <a:rect l="l" t="t" r="r" b="b"/>
              <a:pathLst>
                <a:path w="14604" h="19685">
                  <a:moveTo>
                    <a:pt x="1269" y="0"/>
                  </a:moveTo>
                  <a:lnTo>
                    <a:pt x="0" y="888"/>
                  </a:lnTo>
                  <a:lnTo>
                    <a:pt x="63" y="1689"/>
                  </a:lnTo>
                  <a:lnTo>
                    <a:pt x="63" y="2501"/>
                  </a:lnTo>
                  <a:lnTo>
                    <a:pt x="0" y="3301"/>
                  </a:lnTo>
                  <a:lnTo>
                    <a:pt x="1485" y="6743"/>
                  </a:lnTo>
                  <a:lnTo>
                    <a:pt x="3454" y="9944"/>
                  </a:lnTo>
                  <a:lnTo>
                    <a:pt x="5841" y="12826"/>
                  </a:lnTo>
                  <a:lnTo>
                    <a:pt x="9905" y="18287"/>
                  </a:lnTo>
                  <a:lnTo>
                    <a:pt x="12064" y="19049"/>
                  </a:lnTo>
                  <a:lnTo>
                    <a:pt x="14350" y="19303"/>
                  </a:lnTo>
                  <a:lnTo>
                    <a:pt x="14350" y="18287"/>
                  </a:lnTo>
                  <a:lnTo>
                    <a:pt x="8381" y="12699"/>
                  </a:lnTo>
                  <a:lnTo>
                    <a:pt x="5968" y="8635"/>
                  </a:lnTo>
                  <a:lnTo>
                    <a:pt x="3555" y="4317"/>
                  </a:lnTo>
                  <a:lnTo>
                    <a:pt x="1269" y="0"/>
                  </a:lnTo>
                  <a:close/>
                </a:path>
              </a:pathLst>
            </a:custGeom>
            <a:solidFill>
              <a:srgbClr val="844629"/>
            </a:solidFill>
          </p:spPr>
          <p:txBody>
            <a:bodyPr wrap="square" lIns="0" tIns="0" rIns="0" bIns="0" rtlCol="0"/>
            <a:lstStyle/>
            <a:p>
              <a:endParaRPr dirty="0"/>
            </a:p>
          </p:txBody>
        </p:sp>
        <p:sp>
          <p:nvSpPr>
            <p:cNvPr id="343" name="object 343"/>
            <p:cNvSpPr/>
            <p:nvPr/>
          </p:nvSpPr>
          <p:spPr>
            <a:xfrm>
              <a:off x="7920330" y="4467123"/>
              <a:ext cx="29209" cy="38100"/>
            </a:xfrm>
            <a:custGeom>
              <a:avLst/>
              <a:gdLst/>
              <a:ahLst/>
              <a:cxnLst/>
              <a:rect l="l" t="t" r="r" b="b"/>
              <a:pathLst>
                <a:path w="29209" h="38100">
                  <a:moveTo>
                    <a:pt x="9690" y="35204"/>
                  </a:moveTo>
                  <a:lnTo>
                    <a:pt x="9372" y="33909"/>
                  </a:lnTo>
                  <a:lnTo>
                    <a:pt x="8356" y="33528"/>
                  </a:lnTo>
                  <a:lnTo>
                    <a:pt x="4165" y="28702"/>
                  </a:lnTo>
                  <a:lnTo>
                    <a:pt x="1752" y="26047"/>
                  </a:lnTo>
                  <a:lnTo>
                    <a:pt x="0" y="22923"/>
                  </a:lnTo>
                  <a:lnTo>
                    <a:pt x="1193" y="25628"/>
                  </a:lnTo>
                  <a:lnTo>
                    <a:pt x="2679" y="28257"/>
                  </a:lnTo>
                  <a:lnTo>
                    <a:pt x="4419" y="30734"/>
                  </a:lnTo>
                  <a:lnTo>
                    <a:pt x="3530" y="30734"/>
                  </a:lnTo>
                  <a:lnTo>
                    <a:pt x="5283" y="33261"/>
                  </a:lnTo>
                  <a:lnTo>
                    <a:pt x="7239" y="35636"/>
                  </a:lnTo>
                  <a:lnTo>
                    <a:pt x="9372" y="37846"/>
                  </a:lnTo>
                  <a:lnTo>
                    <a:pt x="9690" y="36550"/>
                  </a:lnTo>
                  <a:lnTo>
                    <a:pt x="9690" y="35204"/>
                  </a:lnTo>
                  <a:close/>
                </a:path>
                <a:path w="29209" h="38100">
                  <a:moveTo>
                    <a:pt x="14084" y="34290"/>
                  </a:moveTo>
                  <a:lnTo>
                    <a:pt x="11036" y="30226"/>
                  </a:lnTo>
                  <a:lnTo>
                    <a:pt x="8115" y="26035"/>
                  </a:lnTo>
                  <a:lnTo>
                    <a:pt x="5067" y="21590"/>
                  </a:lnTo>
                  <a:lnTo>
                    <a:pt x="2400" y="20066"/>
                  </a:lnTo>
                  <a:lnTo>
                    <a:pt x="11772" y="33312"/>
                  </a:lnTo>
                  <a:lnTo>
                    <a:pt x="14084" y="34290"/>
                  </a:lnTo>
                  <a:close/>
                </a:path>
                <a:path w="29209" h="38100">
                  <a:moveTo>
                    <a:pt x="17272" y="27279"/>
                  </a:moveTo>
                  <a:lnTo>
                    <a:pt x="16992" y="26543"/>
                  </a:lnTo>
                  <a:lnTo>
                    <a:pt x="15887" y="25019"/>
                  </a:lnTo>
                  <a:lnTo>
                    <a:pt x="14960" y="23749"/>
                  </a:lnTo>
                  <a:lnTo>
                    <a:pt x="13157" y="19431"/>
                  </a:lnTo>
                  <a:lnTo>
                    <a:pt x="12674" y="18288"/>
                  </a:lnTo>
                  <a:lnTo>
                    <a:pt x="11658" y="19431"/>
                  </a:lnTo>
                  <a:lnTo>
                    <a:pt x="6959" y="14732"/>
                  </a:lnTo>
                  <a:lnTo>
                    <a:pt x="6959" y="19050"/>
                  </a:lnTo>
                  <a:lnTo>
                    <a:pt x="9626" y="24130"/>
                  </a:lnTo>
                  <a:lnTo>
                    <a:pt x="10769" y="25908"/>
                  </a:lnTo>
                  <a:lnTo>
                    <a:pt x="12928" y="28321"/>
                  </a:lnTo>
                  <a:lnTo>
                    <a:pt x="12928" y="25019"/>
                  </a:lnTo>
                  <a:lnTo>
                    <a:pt x="13893" y="26174"/>
                  </a:lnTo>
                  <a:lnTo>
                    <a:pt x="14706" y="27457"/>
                  </a:lnTo>
                  <a:lnTo>
                    <a:pt x="15341" y="28829"/>
                  </a:lnTo>
                  <a:lnTo>
                    <a:pt x="16357" y="30480"/>
                  </a:lnTo>
                  <a:lnTo>
                    <a:pt x="16992" y="29845"/>
                  </a:lnTo>
                  <a:lnTo>
                    <a:pt x="16992" y="28829"/>
                  </a:lnTo>
                  <a:lnTo>
                    <a:pt x="17195" y="28321"/>
                  </a:lnTo>
                  <a:lnTo>
                    <a:pt x="17272" y="27279"/>
                  </a:lnTo>
                  <a:close/>
                </a:path>
                <a:path w="29209" h="38100">
                  <a:moveTo>
                    <a:pt x="21056" y="27432"/>
                  </a:moveTo>
                  <a:lnTo>
                    <a:pt x="20853" y="27266"/>
                  </a:lnTo>
                  <a:lnTo>
                    <a:pt x="20675" y="27432"/>
                  </a:lnTo>
                  <a:lnTo>
                    <a:pt x="21056" y="27432"/>
                  </a:lnTo>
                  <a:close/>
                </a:path>
                <a:path w="29209" h="38100">
                  <a:moveTo>
                    <a:pt x="21310" y="23241"/>
                  </a:moveTo>
                  <a:lnTo>
                    <a:pt x="14579" y="11938"/>
                  </a:lnTo>
                  <a:lnTo>
                    <a:pt x="14579" y="15240"/>
                  </a:lnTo>
                  <a:lnTo>
                    <a:pt x="13931" y="15303"/>
                  </a:lnTo>
                  <a:lnTo>
                    <a:pt x="13436" y="15849"/>
                  </a:lnTo>
                  <a:lnTo>
                    <a:pt x="13436" y="16510"/>
                  </a:lnTo>
                  <a:lnTo>
                    <a:pt x="20853" y="27266"/>
                  </a:lnTo>
                  <a:lnTo>
                    <a:pt x="21056" y="27051"/>
                  </a:lnTo>
                  <a:lnTo>
                    <a:pt x="18135" y="21717"/>
                  </a:lnTo>
                  <a:lnTo>
                    <a:pt x="18643" y="20701"/>
                  </a:lnTo>
                  <a:lnTo>
                    <a:pt x="21310" y="23241"/>
                  </a:lnTo>
                  <a:close/>
                </a:path>
                <a:path w="29209" h="38100">
                  <a:moveTo>
                    <a:pt x="25260" y="20955"/>
                  </a:moveTo>
                  <a:lnTo>
                    <a:pt x="25095" y="20802"/>
                  </a:lnTo>
                  <a:lnTo>
                    <a:pt x="24879" y="20955"/>
                  </a:lnTo>
                  <a:lnTo>
                    <a:pt x="25260" y="20955"/>
                  </a:lnTo>
                  <a:close/>
                </a:path>
                <a:path w="29209" h="38100">
                  <a:moveTo>
                    <a:pt x="25641" y="14986"/>
                  </a:moveTo>
                  <a:lnTo>
                    <a:pt x="24790" y="13843"/>
                  </a:lnTo>
                  <a:lnTo>
                    <a:pt x="23863" y="12573"/>
                  </a:lnTo>
                  <a:lnTo>
                    <a:pt x="23863" y="10668"/>
                  </a:lnTo>
                  <a:lnTo>
                    <a:pt x="22809" y="8699"/>
                  </a:lnTo>
                  <a:lnTo>
                    <a:pt x="21526" y="6870"/>
                  </a:lnTo>
                  <a:lnTo>
                    <a:pt x="20053" y="5207"/>
                  </a:lnTo>
                  <a:lnTo>
                    <a:pt x="20116" y="10668"/>
                  </a:lnTo>
                  <a:lnTo>
                    <a:pt x="20307" y="12344"/>
                  </a:lnTo>
                  <a:lnTo>
                    <a:pt x="20993" y="14579"/>
                  </a:lnTo>
                  <a:lnTo>
                    <a:pt x="22085" y="16637"/>
                  </a:lnTo>
                  <a:lnTo>
                    <a:pt x="22885" y="18249"/>
                  </a:lnTo>
                  <a:lnTo>
                    <a:pt x="23964" y="19710"/>
                  </a:lnTo>
                  <a:lnTo>
                    <a:pt x="25095" y="20802"/>
                  </a:lnTo>
                  <a:lnTo>
                    <a:pt x="25260" y="20701"/>
                  </a:lnTo>
                  <a:lnTo>
                    <a:pt x="22593" y="14859"/>
                  </a:lnTo>
                  <a:lnTo>
                    <a:pt x="23101" y="13843"/>
                  </a:lnTo>
                  <a:lnTo>
                    <a:pt x="25133" y="15748"/>
                  </a:lnTo>
                  <a:lnTo>
                    <a:pt x="25641" y="14986"/>
                  </a:lnTo>
                  <a:close/>
                </a:path>
                <a:path w="29209" h="38100">
                  <a:moveTo>
                    <a:pt x="28867" y="14351"/>
                  </a:moveTo>
                  <a:lnTo>
                    <a:pt x="28816" y="10071"/>
                  </a:lnTo>
                  <a:lnTo>
                    <a:pt x="28689" y="8636"/>
                  </a:lnTo>
                  <a:lnTo>
                    <a:pt x="28714" y="6731"/>
                  </a:lnTo>
                  <a:lnTo>
                    <a:pt x="28409" y="4965"/>
                  </a:lnTo>
                  <a:lnTo>
                    <a:pt x="27787" y="3302"/>
                  </a:lnTo>
                  <a:lnTo>
                    <a:pt x="25755" y="0"/>
                  </a:lnTo>
                  <a:lnTo>
                    <a:pt x="24358" y="0"/>
                  </a:lnTo>
                  <a:lnTo>
                    <a:pt x="24358" y="4699"/>
                  </a:lnTo>
                  <a:lnTo>
                    <a:pt x="26327" y="8509"/>
                  </a:lnTo>
                  <a:lnTo>
                    <a:pt x="26390" y="12954"/>
                  </a:lnTo>
                  <a:lnTo>
                    <a:pt x="26898" y="14351"/>
                  </a:lnTo>
                  <a:lnTo>
                    <a:pt x="28727" y="16040"/>
                  </a:lnTo>
                  <a:lnTo>
                    <a:pt x="28867" y="14351"/>
                  </a:lnTo>
                  <a:close/>
                </a:path>
              </a:pathLst>
            </a:custGeom>
            <a:solidFill>
              <a:srgbClr val="4A2D1D"/>
            </a:solidFill>
          </p:spPr>
          <p:txBody>
            <a:bodyPr wrap="square" lIns="0" tIns="0" rIns="0" bIns="0" rtlCol="0"/>
            <a:lstStyle/>
            <a:p>
              <a:endParaRPr dirty="0"/>
            </a:p>
          </p:txBody>
        </p:sp>
        <p:sp>
          <p:nvSpPr>
            <p:cNvPr id="344" name="object 344"/>
            <p:cNvSpPr/>
            <p:nvPr/>
          </p:nvSpPr>
          <p:spPr>
            <a:xfrm>
              <a:off x="7918018" y="4464583"/>
              <a:ext cx="33020" cy="39370"/>
            </a:xfrm>
            <a:custGeom>
              <a:avLst/>
              <a:gdLst/>
              <a:ahLst/>
              <a:cxnLst/>
              <a:rect l="l" t="t" r="r" b="b"/>
              <a:pathLst>
                <a:path w="33020" h="39370">
                  <a:moveTo>
                    <a:pt x="11303" y="38481"/>
                  </a:moveTo>
                  <a:lnTo>
                    <a:pt x="5461" y="29845"/>
                  </a:lnTo>
                  <a:lnTo>
                    <a:pt x="3797" y="26797"/>
                  </a:lnTo>
                  <a:lnTo>
                    <a:pt x="2400" y="23609"/>
                  </a:lnTo>
                  <a:lnTo>
                    <a:pt x="1270" y="20320"/>
                  </a:lnTo>
                  <a:lnTo>
                    <a:pt x="0" y="21971"/>
                  </a:lnTo>
                  <a:lnTo>
                    <a:pt x="11303" y="38989"/>
                  </a:lnTo>
                  <a:lnTo>
                    <a:pt x="11303" y="38481"/>
                  </a:lnTo>
                  <a:close/>
                </a:path>
                <a:path w="33020" h="39370">
                  <a:moveTo>
                    <a:pt x="15760" y="27559"/>
                  </a:moveTo>
                  <a:lnTo>
                    <a:pt x="14871" y="24384"/>
                  </a:lnTo>
                  <a:lnTo>
                    <a:pt x="14808" y="24003"/>
                  </a:lnTo>
                  <a:lnTo>
                    <a:pt x="14820" y="21577"/>
                  </a:lnTo>
                  <a:lnTo>
                    <a:pt x="13093" y="21082"/>
                  </a:lnTo>
                  <a:lnTo>
                    <a:pt x="9918" y="17018"/>
                  </a:lnTo>
                  <a:lnTo>
                    <a:pt x="11061" y="19685"/>
                  </a:lnTo>
                  <a:lnTo>
                    <a:pt x="13347" y="24003"/>
                  </a:lnTo>
                  <a:lnTo>
                    <a:pt x="15633" y="27305"/>
                  </a:lnTo>
                  <a:lnTo>
                    <a:pt x="15760" y="27559"/>
                  </a:lnTo>
                  <a:close/>
                </a:path>
                <a:path w="33020" h="39370">
                  <a:moveTo>
                    <a:pt x="16395" y="36830"/>
                  </a:moveTo>
                  <a:lnTo>
                    <a:pt x="12204" y="31115"/>
                  </a:lnTo>
                  <a:lnTo>
                    <a:pt x="9740" y="27406"/>
                  </a:lnTo>
                  <a:lnTo>
                    <a:pt x="8978" y="25869"/>
                  </a:lnTo>
                  <a:lnTo>
                    <a:pt x="8394" y="24257"/>
                  </a:lnTo>
                  <a:lnTo>
                    <a:pt x="6616" y="23622"/>
                  </a:lnTo>
                  <a:lnTo>
                    <a:pt x="7543" y="25641"/>
                  </a:lnTo>
                  <a:lnTo>
                    <a:pt x="8699" y="27559"/>
                  </a:lnTo>
                  <a:lnTo>
                    <a:pt x="10045" y="29337"/>
                  </a:lnTo>
                  <a:lnTo>
                    <a:pt x="12077" y="32131"/>
                  </a:lnTo>
                  <a:lnTo>
                    <a:pt x="16395" y="36830"/>
                  </a:lnTo>
                  <a:close/>
                </a:path>
                <a:path w="33020" h="39370">
                  <a:moveTo>
                    <a:pt x="16522" y="12446"/>
                  </a:moveTo>
                  <a:lnTo>
                    <a:pt x="16395" y="12446"/>
                  </a:lnTo>
                  <a:lnTo>
                    <a:pt x="16522" y="12547"/>
                  </a:lnTo>
                  <a:close/>
                </a:path>
                <a:path w="33020" h="39370">
                  <a:moveTo>
                    <a:pt x="22618" y="20447"/>
                  </a:moveTo>
                  <a:lnTo>
                    <a:pt x="22225" y="18834"/>
                  </a:lnTo>
                  <a:lnTo>
                    <a:pt x="21590" y="17284"/>
                  </a:lnTo>
                  <a:lnTo>
                    <a:pt x="20713" y="15875"/>
                  </a:lnTo>
                  <a:lnTo>
                    <a:pt x="19786" y="15087"/>
                  </a:lnTo>
                  <a:lnTo>
                    <a:pt x="19989" y="15201"/>
                  </a:lnTo>
                  <a:lnTo>
                    <a:pt x="20675" y="15201"/>
                  </a:lnTo>
                  <a:lnTo>
                    <a:pt x="21221" y="14859"/>
                  </a:lnTo>
                  <a:lnTo>
                    <a:pt x="21945" y="13398"/>
                  </a:lnTo>
                  <a:lnTo>
                    <a:pt x="22263" y="11887"/>
                  </a:lnTo>
                  <a:lnTo>
                    <a:pt x="21602" y="11811"/>
                  </a:lnTo>
                  <a:lnTo>
                    <a:pt x="21602" y="13970"/>
                  </a:lnTo>
                  <a:lnTo>
                    <a:pt x="21247" y="14465"/>
                  </a:lnTo>
                  <a:lnTo>
                    <a:pt x="20688" y="14795"/>
                  </a:lnTo>
                  <a:lnTo>
                    <a:pt x="20078" y="14859"/>
                  </a:lnTo>
                  <a:lnTo>
                    <a:pt x="19532" y="14859"/>
                  </a:lnTo>
                  <a:lnTo>
                    <a:pt x="19100" y="14478"/>
                  </a:lnTo>
                  <a:lnTo>
                    <a:pt x="17894" y="13512"/>
                  </a:lnTo>
                  <a:lnTo>
                    <a:pt x="16522" y="12547"/>
                  </a:lnTo>
                  <a:lnTo>
                    <a:pt x="16611" y="15748"/>
                  </a:lnTo>
                  <a:lnTo>
                    <a:pt x="16522" y="18034"/>
                  </a:lnTo>
                  <a:lnTo>
                    <a:pt x="15633" y="18161"/>
                  </a:lnTo>
                  <a:lnTo>
                    <a:pt x="16256" y="19215"/>
                  </a:lnTo>
                  <a:lnTo>
                    <a:pt x="16903" y="20091"/>
                  </a:lnTo>
                  <a:lnTo>
                    <a:pt x="18351" y="21755"/>
                  </a:lnTo>
                  <a:lnTo>
                    <a:pt x="19113" y="22479"/>
                  </a:lnTo>
                  <a:lnTo>
                    <a:pt x="19951" y="23114"/>
                  </a:lnTo>
                  <a:lnTo>
                    <a:pt x="19240" y="21971"/>
                  </a:lnTo>
                  <a:lnTo>
                    <a:pt x="18605" y="20777"/>
                  </a:lnTo>
                  <a:lnTo>
                    <a:pt x="18046" y="19558"/>
                  </a:lnTo>
                  <a:lnTo>
                    <a:pt x="18046" y="18415"/>
                  </a:lnTo>
                  <a:lnTo>
                    <a:pt x="16649" y="17018"/>
                  </a:lnTo>
                  <a:lnTo>
                    <a:pt x="17411" y="14478"/>
                  </a:lnTo>
                  <a:lnTo>
                    <a:pt x="19316" y="15748"/>
                  </a:lnTo>
                  <a:lnTo>
                    <a:pt x="19824" y="16891"/>
                  </a:lnTo>
                  <a:lnTo>
                    <a:pt x="20916" y="18161"/>
                  </a:lnTo>
                  <a:lnTo>
                    <a:pt x="21755" y="19215"/>
                  </a:lnTo>
                  <a:lnTo>
                    <a:pt x="22618" y="20447"/>
                  </a:lnTo>
                  <a:close/>
                </a:path>
                <a:path w="33020" h="39370">
                  <a:moveTo>
                    <a:pt x="23888" y="12065"/>
                  </a:moveTo>
                  <a:lnTo>
                    <a:pt x="23596" y="12026"/>
                  </a:lnTo>
                  <a:lnTo>
                    <a:pt x="23837" y="12738"/>
                  </a:lnTo>
                  <a:lnTo>
                    <a:pt x="23888" y="12065"/>
                  </a:lnTo>
                  <a:close/>
                </a:path>
                <a:path w="33020" h="39370">
                  <a:moveTo>
                    <a:pt x="24396" y="8978"/>
                  </a:moveTo>
                  <a:lnTo>
                    <a:pt x="23622" y="8001"/>
                  </a:lnTo>
                  <a:lnTo>
                    <a:pt x="22364" y="6400"/>
                  </a:lnTo>
                  <a:lnTo>
                    <a:pt x="22237" y="6223"/>
                  </a:lnTo>
                  <a:lnTo>
                    <a:pt x="22110" y="9779"/>
                  </a:lnTo>
                  <a:lnTo>
                    <a:pt x="22237" y="8813"/>
                  </a:lnTo>
                  <a:lnTo>
                    <a:pt x="22263" y="11887"/>
                  </a:lnTo>
                  <a:lnTo>
                    <a:pt x="23596" y="12026"/>
                  </a:lnTo>
                  <a:lnTo>
                    <a:pt x="23253" y="11049"/>
                  </a:lnTo>
                  <a:lnTo>
                    <a:pt x="22720" y="8255"/>
                  </a:lnTo>
                  <a:lnTo>
                    <a:pt x="23634" y="8890"/>
                  </a:lnTo>
                  <a:lnTo>
                    <a:pt x="24269" y="8890"/>
                  </a:lnTo>
                  <a:lnTo>
                    <a:pt x="24396" y="8978"/>
                  </a:lnTo>
                  <a:close/>
                </a:path>
                <a:path w="33020" h="39370">
                  <a:moveTo>
                    <a:pt x="24549" y="9093"/>
                  </a:moveTo>
                  <a:lnTo>
                    <a:pt x="24396" y="8978"/>
                  </a:lnTo>
                  <a:lnTo>
                    <a:pt x="24523" y="9144"/>
                  </a:lnTo>
                  <a:close/>
                </a:path>
                <a:path w="33020" h="39370">
                  <a:moveTo>
                    <a:pt x="25438" y="17437"/>
                  </a:moveTo>
                  <a:lnTo>
                    <a:pt x="24282" y="13970"/>
                  </a:lnTo>
                  <a:lnTo>
                    <a:pt x="23837" y="12738"/>
                  </a:lnTo>
                  <a:lnTo>
                    <a:pt x="23863" y="14465"/>
                  </a:lnTo>
                  <a:lnTo>
                    <a:pt x="24269" y="15367"/>
                  </a:lnTo>
                  <a:lnTo>
                    <a:pt x="24676" y="16154"/>
                  </a:lnTo>
                  <a:lnTo>
                    <a:pt x="25273" y="17183"/>
                  </a:lnTo>
                  <a:lnTo>
                    <a:pt x="25438" y="17437"/>
                  </a:lnTo>
                  <a:close/>
                </a:path>
                <a:path w="33020" h="39370">
                  <a:moveTo>
                    <a:pt x="25920" y="18161"/>
                  </a:moveTo>
                  <a:lnTo>
                    <a:pt x="25438" y="17437"/>
                  </a:lnTo>
                  <a:lnTo>
                    <a:pt x="25920" y="18923"/>
                  </a:lnTo>
                  <a:lnTo>
                    <a:pt x="25920" y="18161"/>
                  </a:lnTo>
                  <a:close/>
                </a:path>
                <a:path w="33020" h="39370">
                  <a:moveTo>
                    <a:pt x="32397" y="14732"/>
                  </a:moveTo>
                  <a:lnTo>
                    <a:pt x="28397" y="2159"/>
                  </a:lnTo>
                  <a:lnTo>
                    <a:pt x="27190" y="0"/>
                  </a:lnTo>
                  <a:lnTo>
                    <a:pt x="27355" y="673"/>
                  </a:lnTo>
                  <a:lnTo>
                    <a:pt x="27355" y="1358"/>
                  </a:lnTo>
                  <a:lnTo>
                    <a:pt x="27190" y="2032"/>
                  </a:lnTo>
                  <a:lnTo>
                    <a:pt x="25412" y="2032"/>
                  </a:lnTo>
                  <a:lnTo>
                    <a:pt x="26136" y="5359"/>
                  </a:lnTo>
                  <a:lnTo>
                    <a:pt x="26225" y="6223"/>
                  </a:lnTo>
                  <a:lnTo>
                    <a:pt x="24663" y="8890"/>
                  </a:lnTo>
                  <a:lnTo>
                    <a:pt x="24612" y="9144"/>
                  </a:lnTo>
                  <a:lnTo>
                    <a:pt x="24980" y="9410"/>
                  </a:lnTo>
                  <a:lnTo>
                    <a:pt x="25552" y="9982"/>
                  </a:lnTo>
                  <a:lnTo>
                    <a:pt x="26047" y="10668"/>
                  </a:lnTo>
                  <a:lnTo>
                    <a:pt x="26809" y="11214"/>
                  </a:lnTo>
                  <a:lnTo>
                    <a:pt x="27444" y="11912"/>
                  </a:lnTo>
                  <a:lnTo>
                    <a:pt x="27952" y="12700"/>
                  </a:lnTo>
                  <a:lnTo>
                    <a:pt x="29730" y="15875"/>
                  </a:lnTo>
                  <a:lnTo>
                    <a:pt x="29095" y="13081"/>
                  </a:lnTo>
                  <a:lnTo>
                    <a:pt x="28105" y="9639"/>
                  </a:lnTo>
                  <a:lnTo>
                    <a:pt x="27965" y="9385"/>
                  </a:lnTo>
                  <a:lnTo>
                    <a:pt x="26936" y="8001"/>
                  </a:lnTo>
                  <a:lnTo>
                    <a:pt x="26936" y="6731"/>
                  </a:lnTo>
                  <a:lnTo>
                    <a:pt x="26581" y="5359"/>
                  </a:lnTo>
                  <a:lnTo>
                    <a:pt x="26670" y="3556"/>
                  </a:lnTo>
                  <a:lnTo>
                    <a:pt x="26936" y="2540"/>
                  </a:lnTo>
                  <a:lnTo>
                    <a:pt x="27190" y="2159"/>
                  </a:lnTo>
                  <a:lnTo>
                    <a:pt x="28587" y="3556"/>
                  </a:lnTo>
                  <a:lnTo>
                    <a:pt x="29476" y="6985"/>
                  </a:lnTo>
                  <a:lnTo>
                    <a:pt x="30289" y="9779"/>
                  </a:lnTo>
                  <a:lnTo>
                    <a:pt x="31216" y="12230"/>
                  </a:lnTo>
                  <a:lnTo>
                    <a:pt x="32397" y="14732"/>
                  </a:lnTo>
                  <a:close/>
                </a:path>
              </a:pathLst>
            </a:custGeom>
            <a:solidFill>
              <a:srgbClr val="252525"/>
            </a:solidFill>
          </p:spPr>
          <p:txBody>
            <a:bodyPr wrap="square" lIns="0" tIns="0" rIns="0" bIns="0" rtlCol="0"/>
            <a:lstStyle/>
            <a:p>
              <a:endParaRPr dirty="0"/>
            </a:p>
          </p:txBody>
        </p:sp>
        <p:sp>
          <p:nvSpPr>
            <p:cNvPr id="345" name="object 345"/>
            <p:cNvSpPr/>
            <p:nvPr/>
          </p:nvSpPr>
          <p:spPr>
            <a:xfrm>
              <a:off x="7932763" y="4485530"/>
              <a:ext cx="5080" cy="8255"/>
            </a:xfrm>
            <a:custGeom>
              <a:avLst/>
              <a:gdLst/>
              <a:ahLst/>
              <a:cxnLst/>
              <a:rect l="l" t="t" r="r" b="b"/>
              <a:pathLst>
                <a:path w="5079" h="8254">
                  <a:moveTo>
                    <a:pt x="0" y="0"/>
                  </a:moveTo>
                  <a:lnTo>
                    <a:pt x="4572" y="8128"/>
                  </a:lnTo>
                  <a:lnTo>
                    <a:pt x="2159" y="4445"/>
                  </a:lnTo>
                  <a:lnTo>
                    <a:pt x="1270" y="2921"/>
                  </a:lnTo>
                  <a:lnTo>
                    <a:pt x="0" y="0"/>
                  </a:lnTo>
                  <a:close/>
                </a:path>
              </a:pathLst>
            </a:custGeom>
            <a:solidFill>
              <a:srgbClr val="1D1D1D"/>
            </a:solidFill>
          </p:spPr>
          <p:txBody>
            <a:bodyPr wrap="square" lIns="0" tIns="0" rIns="0" bIns="0" rtlCol="0"/>
            <a:lstStyle/>
            <a:p>
              <a:endParaRPr dirty="0"/>
            </a:p>
          </p:txBody>
        </p:sp>
        <p:sp>
          <p:nvSpPr>
            <p:cNvPr id="346" name="object 346"/>
            <p:cNvSpPr/>
            <p:nvPr/>
          </p:nvSpPr>
          <p:spPr>
            <a:xfrm>
              <a:off x="7945971" y="4483498"/>
              <a:ext cx="3175" cy="5080"/>
            </a:xfrm>
            <a:custGeom>
              <a:avLst/>
              <a:gdLst/>
              <a:ahLst/>
              <a:cxnLst/>
              <a:rect l="l" t="t" r="r" b="b"/>
              <a:pathLst>
                <a:path w="3175" h="5079">
                  <a:moveTo>
                    <a:pt x="2540" y="0"/>
                  </a:moveTo>
                  <a:lnTo>
                    <a:pt x="1778" y="380"/>
                  </a:lnTo>
                  <a:lnTo>
                    <a:pt x="1397" y="888"/>
                  </a:lnTo>
                  <a:lnTo>
                    <a:pt x="0" y="888"/>
                  </a:lnTo>
                  <a:lnTo>
                    <a:pt x="88" y="2057"/>
                  </a:lnTo>
                  <a:lnTo>
                    <a:pt x="533" y="3162"/>
                  </a:lnTo>
                  <a:lnTo>
                    <a:pt x="1270" y="4063"/>
                  </a:lnTo>
                  <a:lnTo>
                    <a:pt x="2032" y="4952"/>
                  </a:lnTo>
                  <a:lnTo>
                    <a:pt x="2286" y="4952"/>
                  </a:lnTo>
                  <a:lnTo>
                    <a:pt x="2540" y="4825"/>
                  </a:lnTo>
                  <a:lnTo>
                    <a:pt x="2616" y="4152"/>
                  </a:lnTo>
                  <a:lnTo>
                    <a:pt x="2616" y="3467"/>
                  </a:lnTo>
                  <a:lnTo>
                    <a:pt x="2540" y="2793"/>
                  </a:lnTo>
                  <a:lnTo>
                    <a:pt x="2540" y="0"/>
                  </a:lnTo>
                  <a:close/>
                </a:path>
              </a:pathLst>
            </a:custGeom>
            <a:solidFill>
              <a:srgbClr val="844629"/>
            </a:solidFill>
          </p:spPr>
          <p:txBody>
            <a:bodyPr wrap="square" lIns="0" tIns="0" rIns="0" bIns="0" rtlCol="0"/>
            <a:lstStyle/>
            <a:p>
              <a:endParaRPr dirty="0"/>
            </a:p>
          </p:txBody>
        </p:sp>
        <p:sp>
          <p:nvSpPr>
            <p:cNvPr id="347" name="object 347"/>
            <p:cNvSpPr/>
            <p:nvPr/>
          </p:nvSpPr>
          <p:spPr>
            <a:xfrm>
              <a:off x="7918158" y="4466099"/>
              <a:ext cx="15875" cy="24130"/>
            </a:xfrm>
            <a:custGeom>
              <a:avLst/>
              <a:gdLst/>
              <a:ahLst/>
              <a:cxnLst/>
              <a:rect l="l" t="t" r="r" b="b"/>
              <a:pathLst>
                <a:path w="15875" h="24129">
                  <a:moveTo>
                    <a:pt x="9398" y="0"/>
                  </a:moveTo>
                  <a:lnTo>
                    <a:pt x="2921" y="1777"/>
                  </a:lnTo>
                  <a:lnTo>
                    <a:pt x="1651" y="2920"/>
                  </a:lnTo>
                  <a:lnTo>
                    <a:pt x="0" y="7238"/>
                  </a:lnTo>
                  <a:lnTo>
                    <a:pt x="0" y="14477"/>
                  </a:lnTo>
                  <a:lnTo>
                    <a:pt x="3175" y="19938"/>
                  </a:lnTo>
                  <a:lnTo>
                    <a:pt x="6096" y="23748"/>
                  </a:lnTo>
                  <a:lnTo>
                    <a:pt x="7620" y="22986"/>
                  </a:lnTo>
                  <a:lnTo>
                    <a:pt x="8382" y="20065"/>
                  </a:lnTo>
                  <a:lnTo>
                    <a:pt x="8636" y="16763"/>
                  </a:lnTo>
                  <a:lnTo>
                    <a:pt x="8509" y="13969"/>
                  </a:lnTo>
                  <a:lnTo>
                    <a:pt x="9080" y="14985"/>
                  </a:lnTo>
                  <a:lnTo>
                    <a:pt x="9715" y="15963"/>
                  </a:lnTo>
                  <a:lnTo>
                    <a:pt x="11684" y="18541"/>
                  </a:lnTo>
                  <a:lnTo>
                    <a:pt x="12700" y="19938"/>
                  </a:lnTo>
                  <a:lnTo>
                    <a:pt x="13716" y="19430"/>
                  </a:lnTo>
                  <a:lnTo>
                    <a:pt x="15494" y="14985"/>
                  </a:lnTo>
                  <a:lnTo>
                    <a:pt x="15748" y="13715"/>
                  </a:lnTo>
                  <a:lnTo>
                    <a:pt x="11303" y="1015"/>
                  </a:lnTo>
                  <a:lnTo>
                    <a:pt x="9398" y="0"/>
                  </a:lnTo>
                  <a:close/>
                </a:path>
              </a:pathLst>
            </a:custGeom>
            <a:solidFill>
              <a:srgbClr val="C8A369"/>
            </a:solidFill>
          </p:spPr>
          <p:txBody>
            <a:bodyPr wrap="square" lIns="0" tIns="0" rIns="0" bIns="0" rtlCol="0"/>
            <a:lstStyle/>
            <a:p>
              <a:endParaRPr dirty="0"/>
            </a:p>
          </p:txBody>
        </p:sp>
        <p:sp>
          <p:nvSpPr>
            <p:cNvPr id="348" name="object 348"/>
            <p:cNvSpPr/>
            <p:nvPr/>
          </p:nvSpPr>
          <p:spPr>
            <a:xfrm>
              <a:off x="7923098" y="4463186"/>
              <a:ext cx="12065" cy="24130"/>
            </a:xfrm>
            <a:custGeom>
              <a:avLst/>
              <a:gdLst/>
              <a:ahLst/>
              <a:cxnLst/>
              <a:rect l="l" t="t" r="r" b="b"/>
              <a:pathLst>
                <a:path w="12065" h="24129">
                  <a:moveTo>
                    <a:pt x="4064" y="17272"/>
                  </a:moveTo>
                  <a:lnTo>
                    <a:pt x="3314" y="14808"/>
                  </a:lnTo>
                  <a:lnTo>
                    <a:pt x="3009" y="12230"/>
                  </a:lnTo>
                  <a:lnTo>
                    <a:pt x="3175" y="9652"/>
                  </a:lnTo>
                  <a:lnTo>
                    <a:pt x="3505" y="7632"/>
                  </a:lnTo>
                  <a:lnTo>
                    <a:pt x="3505" y="5575"/>
                  </a:lnTo>
                  <a:lnTo>
                    <a:pt x="3175" y="3556"/>
                  </a:lnTo>
                  <a:lnTo>
                    <a:pt x="1905" y="6604"/>
                  </a:lnTo>
                  <a:lnTo>
                    <a:pt x="889" y="9525"/>
                  </a:lnTo>
                  <a:lnTo>
                    <a:pt x="0" y="12446"/>
                  </a:lnTo>
                  <a:lnTo>
                    <a:pt x="0" y="17653"/>
                  </a:lnTo>
                  <a:lnTo>
                    <a:pt x="1524" y="20955"/>
                  </a:lnTo>
                  <a:lnTo>
                    <a:pt x="1905" y="23749"/>
                  </a:lnTo>
                  <a:lnTo>
                    <a:pt x="2286" y="23622"/>
                  </a:lnTo>
                  <a:lnTo>
                    <a:pt x="3238" y="21628"/>
                  </a:lnTo>
                  <a:lnTo>
                    <a:pt x="3835" y="19469"/>
                  </a:lnTo>
                  <a:lnTo>
                    <a:pt x="4064" y="17272"/>
                  </a:lnTo>
                  <a:close/>
                </a:path>
                <a:path w="12065" h="24129">
                  <a:moveTo>
                    <a:pt x="11620" y="10909"/>
                  </a:moveTo>
                  <a:lnTo>
                    <a:pt x="11315" y="8001"/>
                  </a:lnTo>
                  <a:lnTo>
                    <a:pt x="10782" y="5753"/>
                  </a:lnTo>
                  <a:lnTo>
                    <a:pt x="10782" y="3390"/>
                  </a:lnTo>
                  <a:lnTo>
                    <a:pt x="11315" y="1143"/>
                  </a:lnTo>
                  <a:lnTo>
                    <a:pt x="10045" y="0"/>
                  </a:lnTo>
                  <a:lnTo>
                    <a:pt x="7886" y="5969"/>
                  </a:lnTo>
                  <a:lnTo>
                    <a:pt x="7505" y="8763"/>
                  </a:lnTo>
                  <a:lnTo>
                    <a:pt x="7505" y="14478"/>
                  </a:lnTo>
                  <a:lnTo>
                    <a:pt x="8267" y="17780"/>
                  </a:lnTo>
                  <a:lnTo>
                    <a:pt x="9283" y="21082"/>
                  </a:lnTo>
                  <a:lnTo>
                    <a:pt x="8775" y="22606"/>
                  </a:lnTo>
                  <a:lnTo>
                    <a:pt x="10134" y="20929"/>
                  </a:lnTo>
                  <a:lnTo>
                    <a:pt x="11010" y="18910"/>
                  </a:lnTo>
                  <a:lnTo>
                    <a:pt x="11315" y="16764"/>
                  </a:lnTo>
                  <a:lnTo>
                    <a:pt x="11620" y="13855"/>
                  </a:lnTo>
                  <a:lnTo>
                    <a:pt x="11620" y="10909"/>
                  </a:lnTo>
                  <a:close/>
                </a:path>
              </a:pathLst>
            </a:custGeom>
            <a:solidFill>
              <a:srgbClr val="A06C32"/>
            </a:solidFill>
          </p:spPr>
          <p:txBody>
            <a:bodyPr wrap="square" lIns="0" tIns="0" rIns="0" bIns="0" rtlCol="0"/>
            <a:lstStyle/>
            <a:p>
              <a:endParaRPr dirty="0"/>
            </a:p>
          </p:txBody>
        </p:sp>
        <p:sp>
          <p:nvSpPr>
            <p:cNvPr id="349" name="object 349"/>
            <p:cNvSpPr/>
            <p:nvPr/>
          </p:nvSpPr>
          <p:spPr>
            <a:xfrm>
              <a:off x="7914094" y="4465718"/>
              <a:ext cx="3175" cy="24130"/>
            </a:xfrm>
            <a:custGeom>
              <a:avLst/>
              <a:gdLst/>
              <a:ahLst/>
              <a:cxnLst/>
              <a:rect l="l" t="t" r="r" b="b"/>
              <a:pathLst>
                <a:path w="3175" h="24129">
                  <a:moveTo>
                    <a:pt x="2413" y="1512"/>
                  </a:moveTo>
                  <a:lnTo>
                    <a:pt x="1549" y="3225"/>
                  </a:lnTo>
                  <a:lnTo>
                    <a:pt x="482" y="6705"/>
                  </a:lnTo>
                  <a:lnTo>
                    <a:pt x="0" y="10286"/>
                  </a:lnTo>
                  <a:lnTo>
                    <a:pt x="0" y="12826"/>
                  </a:lnTo>
                  <a:lnTo>
                    <a:pt x="1270" y="15874"/>
                  </a:lnTo>
                  <a:lnTo>
                    <a:pt x="1841" y="18465"/>
                  </a:lnTo>
                  <a:lnTo>
                    <a:pt x="2235" y="21094"/>
                  </a:lnTo>
                  <a:lnTo>
                    <a:pt x="2413" y="23748"/>
                  </a:lnTo>
                  <a:lnTo>
                    <a:pt x="2413" y="1512"/>
                  </a:lnTo>
                  <a:close/>
                </a:path>
                <a:path w="3175" h="24129">
                  <a:moveTo>
                    <a:pt x="3175" y="0"/>
                  </a:moveTo>
                  <a:lnTo>
                    <a:pt x="2413" y="0"/>
                  </a:lnTo>
                  <a:lnTo>
                    <a:pt x="2413" y="1512"/>
                  </a:lnTo>
                  <a:lnTo>
                    <a:pt x="3175" y="0"/>
                  </a:lnTo>
                  <a:close/>
                </a:path>
              </a:pathLst>
            </a:custGeom>
            <a:solidFill>
              <a:srgbClr val="453C31"/>
            </a:solidFill>
          </p:spPr>
          <p:txBody>
            <a:bodyPr wrap="square" lIns="0" tIns="0" rIns="0" bIns="0" rtlCol="0"/>
            <a:lstStyle/>
            <a:p>
              <a:endParaRPr dirty="0"/>
            </a:p>
          </p:txBody>
        </p:sp>
        <p:sp>
          <p:nvSpPr>
            <p:cNvPr id="350" name="object 350"/>
            <p:cNvSpPr/>
            <p:nvPr/>
          </p:nvSpPr>
          <p:spPr>
            <a:xfrm>
              <a:off x="7914602" y="4466480"/>
              <a:ext cx="6350" cy="22860"/>
            </a:xfrm>
            <a:custGeom>
              <a:avLst/>
              <a:gdLst/>
              <a:ahLst/>
              <a:cxnLst/>
              <a:rect l="l" t="t" r="r" b="b"/>
              <a:pathLst>
                <a:path w="6350" h="22860">
                  <a:moveTo>
                    <a:pt x="4445" y="0"/>
                  </a:moveTo>
                  <a:lnTo>
                    <a:pt x="2667" y="0"/>
                  </a:lnTo>
                  <a:lnTo>
                    <a:pt x="1231" y="2997"/>
                  </a:lnTo>
                  <a:lnTo>
                    <a:pt x="317" y="6223"/>
                  </a:lnTo>
                  <a:lnTo>
                    <a:pt x="0" y="9525"/>
                  </a:lnTo>
                  <a:lnTo>
                    <a:pt x="50" y="11544"/>
                  </a:lnTo>
                  <a:lnTo>
                    <a:pt x="533" y="13538"/>
                  </a:lnTo>
                  <a:lnTo>
                    <a:pt x="1397" y="15367"/>
                  </a:lnTo>
                  <a:lnTo>
                    <a:pt x="1993" y="17818"/>
                  </a:lnTo>
                  <a:lnTo>
                    <a:pt x="2298" y="20332"/>
                  </a:lnTo>
                  <a:lnTo>
                    <a:pt x="2286" y="22860"/>
                  </a:lnTo>
                  <a:lnTo>
                    <a:pt x="3048" y="22428"/>
                  </a:lnTo>
                  <a:lnTo>
                    <a:pt x="3746" y="21869"/>
                  </a:lnTo>
                  <a:lnTo>
                    <a:pt x="5130" y="20243"/>
                  </a:lnTo>
                  <a:lnTo>
                    <a:pt x="5816" y="19177"/>
                  </a:lnTo>
                  <a:lnTo>
                    <a:pt x="6350" y="18034"/>
                  </a:lnTo>
                  <a:lnTo>
                    <a:pt x="5334" y="15240"/>
                  </a:lnTo>
                  <a:lnTo>
                    <a:pt x="4927" y="14439"/>
                  </a:lnTo>
                  <a:lnTo>
                    <a:pt x="4673" y="13589"/>
                  </a:lnTo>
                  <a:lnTo>
                    <a:pt x="4572" y="12700"/>
                  </a:lnTo>
                  <a:lnTo>
                    <a:pt x="3683" y="11303"/>
                  </a:lnTo>
                  <a:lnTo>
                    <a:pt x="3683" y="5588"/>
                  </a:lnTo>
                  <a:lnTo>
                    <a:pt x="4445" y="1524"/>
                  </a:lnTo>
                  <a:lnTo>
                    <a:pt x="4445" y="0"/>
                  </a:lnTo>
                  <a:close/>
                </a:path>
              </a:pathLst>
            </a:custGeom>
            <a:solidFill>
              <a:srgbClr val="A06C32"/>
            </a:solidFill>
          </p:spPr>
          <p:txBody>
            <a:bodyPr wrap="square" lIns="0" tIns="0" rIns="0" bIns="0" rtlCol="0"/>
            <a:lstStyle/>
            <a:p>
              <a:endParaRPr dirty="0"/>
            </a:p>
          </p:txBody>
        </p:sp>
        <p:sp>
          <p:nvSpPr>
            <p:cNvPr id="351" name="object 351"/>
            <p:cNvSpPr/>
            <p:nvPr/>
          </p:nvSpPr>
          <p:spPr>
            <a:xfrm>
              <a:off x="7930348" y="4471306"/>
              <a:ext cx="3175" cy="3175"/>
            </a:xfrm>
            <a:custGeom>
              <a:avLst/>
              <a:gdLst/>
              <a:ahLst/>
              <a:cxnLst/>
              <a:rect l="l" t="t" r="r" b="b"/>
              <a:pathLst>
                <a:path w="3175" h="3175">
                  <a:moveTo>
                    <a:pt x="0" y="0"/>
                  </a:moveTo>
                  <a:lnTo>
                    <a:pt x="0" y="1143"/>
                  </a:lnTo>
                  <a:lnTo>
                    <a:pt x="127" y="1689"/>
                  </a:lnTo>
                  <a:lnTo>
                    <a:pt x="2921" y="3175"/>
                  </a:lnTo>
                  <a:lnTo>
                    <a:pt x="0" y="0"/>
                  </a:lnTo>
                  <a:close/>
                </a:path>
              </a:pathLst>
            </a:custGeom>
            <a:solidFill>
              <a:srgbClr val="D1AB6E"/>
            </a:solidFill>
          </p:spPr>
          <p:txBody>
            <a:bodyPr wrap="square" lIns="0" tIns="0" rIns="0" bIns="0" rtlCol="0"/>
            <a:lstStyle/>
            <a:p>
              <a:endParaRPr dirty="0"/>
            </a:p>
          </p:txBody>
        </p:sp>
        <p:sp>
          <p:nvSpPr>
            <p:cNvPr id="352" name="object 352"/>
            <p:cNvSpPr/>
            <p:nvPr/>
          </p:nvSpPr>
          <p:spPr>
            <a:xfrm>
              <a:off x="7915999" y="4466226"/>
              <a:ext cx="3175" cy="20320"/>
            </a:xfrm>
            <a:custGeom>
              <a:avLst/>
              <a:gdLst/>
              <a:ahLst/>
              <a:cxnLst/>
              <a:rect l="l" t="t" r="r" b="b"/>
              <a:pathLst>
                <a:path w="3175" h="20320">
                  <a:moveTo>
                    <a:pt x="3174" y="0"/>
                  </a:moveTo>
                  <a:lnTo>
                    <a:pt x="1904" y="762"/>
                  </a:lnTo>
                  <a:lnTo>
                    <a:pt x="749" y="4076"/>
                  </a:lnTo>
                  <a:lnTo>
                    <a:pt x="101" y="7543"/>
                  </a:lnTo>
                  <a:lnTo>
                    <a:pt x="0" y="11049"/>
                  </a:lnTo>
                  <a:lnTo>
                    <a:pt x="292" y="14147"/>
                  </a:lnTo>
                  <a:lnTo>
                    <a:pt x="1015" y="17183"/>
                  </a:lnTo>
                  <a:lnTo>
                    <a:pt x="2158" y="20066"/>
                  </a:lnTo>
                  <a:lnTo>
                    <a:pt x="2158" y="3429"/>
                  </a:lnTo>
                  <a:lnTo>
                    <a:pt x="3174" y="2032"/>
                  </a:lnTo>
                  <a:lnTo>
                    <a:pt x="3174" y="0"/>
                  </a:lnTo>
                  <a:close/>
                </a:path>
              </a:pathLst>
            </a:custGeom>
            <a:solidFill>
              <a:srgbClr val="C8A369"/>
            </a:solidFill>
          </p:spPr>
          <p:txBody>
            <a:bodyPr wrap="square" lIns="0" tIns="0" rIns="0" bIns="0" rtlCol="0"/>
            <a:lstStyle/>
            <a:p>
              <a:endParaRPr dirty="0"/>
            </a:p>
          </p:txBody>
        </p:sp>
        <p:sp>
          <p:nvSpPr>
            <p:cNvPr id="353" name="object 353"/>
            <p:cNvSpPr/>
            <p:nvPr/>
          </p:nvSpPr>
          <p:spPr>
            <a:xfrm>
              <a:off x="7920188" y="4464321"/>
              <a:ext cx="6350" cy="18415"/>
            </a:xfrm>
            <a:custGeom>
              <a:avLst/>
              <a:gdLst/>
              <a:ahLst/>
              <a:cxnLst/>
              <a:rect l="l" t="t" r="r" b="b"/>
              <a:pathLst>
                <a:path w="6350" h="18414">
                  <a:moveTo>
                    <a:pt x="1203" y="14930"/>
                  </a:moveTo>
                  <a:lnTo>
                    <a:pt x="891" y="16128"/>
                  </a:lnTo>
                  <a:lnTo>
                    <a:pt x="876" y="17335"/>
                  </a:lnTo>
                  <a:lnTo>
                    <a:pt x="1143" y="18414"/>
                  </a:lnTo>
                  <a:lnTo>
                    <a:pt x="1203" y="14930"/>
                  </a:lnTo>
                  <a:close/>
                </a:path>
                <a:path w="6350" h="18414">
                  <a:moveTo>
                    <a:pt x="3095" y="13969"/>
                  </a:moveTo>
                  <a:lnTo>
                    <a:pt x="1905" y="13969"/>
                  </a:lnTo>
                  <a:lnTo>
                    <a:pt x="3048" y="17017"/>
                  </a:lnTo>
                  <a:lnTo>
                    <a:pt x="3095" y="13969"/>
                  </a:lnTo>
                  <a:close/>
                </a:path>
                <a:path w="6350" h="18414">
                  <a:moveTo>
                    <a:pt x="4109" y="8508"/>
                  </a:moveTo>
                  <a:lnTo>
                    <a:pt x="2159" y="8508"/>
                  </a:lnTo>
                  <a:lnTo>
                    <a:pt x="2286" y="9016"/>
                  </a:lnTo>
                  <a:lnTo>
                    <a:pt x="2404" y="11302"/>
                  </a:lnTo>
                  <a:lnTo>
                    <a:pt x="2286" y="12318"/>
                  </a:lnTo>
                  <a:lnTo>
                    <a:pt x="1841" y="13220"/>
                  </a:lnTo>
                  <a:lnTo>
                    <a:pt x="1397" y="14350"/>
                  </a:lnTo>
                  <a:lnTo>
                    <a:pt x="1270" y="14729"/>
                  </a:lnTo>
                  <a:lnTo>
                    <a:pt x="1498" y="14325"/>
                  </a:lnTo>
                  <a:lnTo>
                    <a:pt x="1905" y="13969"/>
                  </a:lnTo>
                  <a:lnTo>
                    <a:pt x="3095" y="13969"/>
                  </a:lnTo>
                  <a:lnTo>
                    <a:pt x="3187" y="13220"/>
                  </a:lnTo>
                  <a:lnTo>
                    <a:pt x="3683" y="12153"/>
                  </a:lnTo>
                  <a:lnTo>
                    <a:pt x="4445" y="11302"/>
                  </a:lnTo>
                  <a:lnTo>
                    <a:pt x="5334" y="11302"/>
                  </a:lnTo>
                  <a:lnTo>
                    <a:pt x="4445" y="10286"/>
                  </a:lnTo>
                  <a:lnTo>
                    <a:pt x="4109" y="8508"/>
                  </a:lnTo>
                  <a:close/>
                </a:path>
                <a:path w="6350" h="18414">
                  <a:moveTo>
                    <a:pt x="4445" y="0"/>
                  </a:moveTo>
                  <a:lnTo>
                    <a:pt x="3492" y="1092"/>
                  </a:lnTo>
                  <a:lnTo>
                    <a:pt x="2590" y="2235"/>
                  </a:lnTo>
                  <a:lnTo>
                    <a:pt x="1778" y="3428"/>
                  </a:lnTo>
                  <a:lnTo>
                    <a:pt x="2921" y="3428"/>
                  </a:lnTo>
                  <a:lnTo>
                    <a:pt x="2921" y="6603"/>
                  </a:lnTo>
                  <a:lnTo>
                    <a:pt x="1524" y="7746"/>
                  </a:lnTo>
                  <a:lnTo>
                    <a:pt x="508" y="10032"/>
                  </a:lnTo>
                  <a:lnTo>
                    <a:pt x="0" y="12826"/>
                  </a:lnTo>
                  <a:lnTo>
                    <a:pt x="304" y="11912"/>
                  </a:lnTo>
                  <a:lnTo>
                    <a:pt x="698" y="11023"/>
                  </a:lnTo>
                  <a:lnTo>
                    <a:pt x="1181" y="10109"/>
                  </a:lnTo>
                  <a:lnTo>
                    <a:pt x="1905" y="9143"/>
                  </a:lnTo>
                  <a:lnTo>
                    <a:pt x="2159" y="8508"/>
                  </a:lnTo>
                  <a:lnTo>
                    <a:pt x="4109" y="8508"/>
                  </a:lnTo>
                  <a:lnTo>
                    <a:pt x="4133" y="5841"/>
                  </a:lnTo>
                  <a:lnTo>
                    <a:pt x="4445" y="4190"/>
                  </a:lnTo>
                  <a:lnTo>
                    <a:pt x="6350" y="4190"/>
                  </a:lnTo>
                  <a:lnTo>
                    <a:pt x="6223" y="2793"/>
                  </a:lnTo>
                  <a:lnTo>
                    <a:pt x="5778" y="1777"/>
                  </a:lnTo>
                  <a:lnTo>
                    <a:pt x="5181" y="838"/>
                  </a:lnTo>
                  <a:lnTo>
                    <a:pt x="4445" y="0"/>
                  </a:lnTo>
                  <a:close/>
                </a:path>
              </a:pathLst>
            </a:custGeom>
            <a:solidFill>
              <a:srgbClr val="844629"/>
            </a:solidFill>
          </p:spPr>
          <p:txBody>
            <a:bodyPr wrap="square" lIns="0" tIns="0" rIns="0" bIns="0" rtlCol="0"/>
            <a:lstStyle/>
            <a:p>
              <a:endParaRPr dirty="0"/>
            </a:p>
          </p:txBody>
        </p:sp>
        <p:sp>
          <p:nvSpPr>
            <p:cNvPr id="354" name="object 354"/>
            <p:cNvSpPr/>
            <p:nvPr/>
          </p:nvSpPr>
          <p:spPr>
            <a:xfrm>
              <a:off x="7931366" y="4476640"/>
              <a:ext cx="1905" cy="1905"/>
            </a:xfrm>
            <a:custGeom>
              <a:avLst/>
              <a:gdLst/>
              <a:ahLst/>
              <a:cxnLst/>
              <a:rect l="l" t="t" r="r" b="b"/>
              <a:pathLst>
                <a:path w="1904" h="1904">
                  <a:moveTo>
                    <a:pt x="0" y="0"/>
                  </a:moveTo>
                  <a:lnTo>
                    <a:pt x="0" y="1650"/>
                  </a:lnTo>
                  <a:lnTo>
                    <a:pt x="1777" y="1650"/>
                  </a:lnTo>
                  <a:lnTo>
                    <a:pt x="1396" y="761"/>
                  </a:lnTo>
                  <a:lnTo>
                    <a:pt x="0" y="0"/>
                  </a:lnTo>
                  <a:close/>
                </a:path>
              </a:pathLst>
            </a:custGeom>
            <a:solidFill>
              <a:srgbClr val="D1AB6E"/>
            </a:solidFill>
          </p:spPr>
          <p:txBody>
            <a:bodyPr wrap="square" lIns="0" tIns="0" rIns="0" bIns="0" rtlCol="0"/>
            <a:lstStyle/>
            <a:p>
              <a:endParaRPr dirty="0"/>
            </a:p>
          </p:txBody>
        </p:sp>
        <p:sp>
          <p:nvSpPr>
            <p:cNvPr id="355" name="object 355"/>
            <p:cNvSpPr/>
            <p:nvPr/>
          </p:nvSpPr>
          <p:spPr>
            <a:xfrm>
              <a:off x="7915999" y="4464075"/>
              <a:ext cx="18415" cy="19050"/>
            </a:xfrm>
            <a:custGeom>
              <a:avLst/>
              <a:gdLst/>
              <a:ahLst/>
              <a:cxnLst/>
              <a:rect l="l" t="t" r="r" b="b"/>
              <a:pathLst>
                <a:path w="18415" h="19050">
                  <a:moveTo>
                    <a:pt x="2832" y="15392"/>
                  </a:moveTo>
                  <a:lnTo>
                    <a:pt x="2743" y="13970"/>
                  </a:lnTo>
                  <a:lnTo>
                    <a:pt x="2667" y="15494"/>
                  </a:lnTo>
                  <a:lnTo>
                    <a:pt x="2832" y="15392"/>
                  </a:lnTo>
                  <a:close/>
                </a:path>
                <a:path w="18415" h="19050">
                  <a:moveTo>
                    <a:pt x="3683" y="14859"/>
                  </a:moveTo>
                  <a:lnTo>
                    <a:pt x="2832" y="15392"/>
                  </a:lnTo>
                  <a:lnTo>
                    <a:pt x="2832" y="15582"/>
                  </a:lnTo>
                  <a:lnTo>
                    <a:pt x="2667" y="16637"/>
                  </a:lnTo>
                  <a:lnTo>
                    <a:pt x="2667" y="18923"/>
                  </a:lnTo>
                  <a:lnTo>
                    <a:pt x="2959" y="18224"/>
                  </a:lnTo>
                  <a:lnTo>
                    <a:pt x="3175" y="17500"/>
                  </a:lnTo>
                  <a:lnTo>
                    <a:pt x="3302" y="16764"/>
                  </a:lnTo>
                  <a:lnTo>
                    <a:pt x="3556" y="16891"/>
                  </a:lnTo>
                  <a:lnTo>
                    <a:pt x="3556" y="16764"/>
                  </a:lnTo>
                  <a:lnTo>
                    <a:pt x="3683" y="14859"/>
                  </a:lnTo>
                  <a:close/>
                </a:path>
                <a:path w="18415" h="19050">
                  <a:moveTo>
                    <a:pt x="5207" y="3556"/>
                  </a:moveTo>
                  <a:lnTo>
                    <a:pt x="4064" y="2540"/>
                  </a:lnTo>
                  <a:lnTo>
                    <a:pt x="2921" y="2540"/>
                  </a:lnTo>
                  <a:lnTo>
                    <a:pt x="2921" y="4445"/>
                  </a:lnTo>
                  <a:lnTo>
                    <a:pt x="2540" y="5461"/>
                  </a:lnTo>
                  <a:lnTo>
                    <a:pt x="635" y="8001"/>
                  </a:lnTo>
                  <a:lnTo>
                    <a:pt x="635" y="8763"/>
                  </a:lnTo>
                  <a:lnTo>
                    <a:pt x="330" y="9626"/>
                  </a:lnTo>
                  <a:lnTo>
                    <a:pt x="114" y="10515"/>
                  </a:lnTo>
                  <a:lnTo>
                    <a:pt x="0" y="11430"/>
                  </a:lnTo>
                  <a:lnTo>
                    <a:pt x="762" y="9525"/>
                  </a:lnTo>
                  <a:lnTo>
                    <a:pt x="1016" y="8509"/>
                  </a:lnTo>
                  <a:lnTo>
                    <a:pt x="1905" y="8255"/>
                  </a:lnTo>
                  <a:lnTo>
                    <a:pt x="1905" y="14478"/>
                  </a:lnTo>
                  <a:lnTo>
                    <a:pt x="2667" y="13462"/>
                  </a:lnTo>
                  <a:lnTo>
                    <a:pt x="2743" y="13970"/>
                  </a:lnTo>
                  <a:lnTo>
                    <a:pt x="2768" y="13462"/>
                  </a:lnTo>
                  <a:lnTo>
                    <a:pt x="3048" y="8255"/>
                  </a:lnTo>
                  <a:lnTo>
                    <a:pt x="3175" y="5842"/>
                  </a:lnTo>
                  <a:lnTo>
                    <a:pt x="4064" y="5842"/>
                  </a:lnTo>
                  <a:lnTo>
                    <a:pt x="5207" y="5334"/>
                  </a:lnTo>
                  <a:lnTo>
                    <a:pt x="5207" y="3556"/>
                  </a:lnTo>
                  <a:close/>
                </a:path>
                <a:path w="18415" h="19050">
                  <a:moveTo>
                    <a:pt x="17399" y="13970"/>
                  </a:moveTo>
                  <a:lnTo>
                    <a:pt x="17259" y="13449"/>
                  </a:lnTo>
                  <a:lnTo>
                    <a:pt x="16967" y="12954"/>
                  </a:lnTo>
                  <a:lnTo>
                    <a:pt x="15976" y="11811"/>
                  </a:lnTo>
                  <a:lnTo>
                    <a:pt x="15875" y="11684"/>
                  </a:lnTo>
                  <a:lnTo>
                    <a:pt x="15621" y="11811"/>
                  </a:lnTo>
                  <a:lnTo>
                    <a:pt x="15392" y="10795"/>
                  </a:lnTo>
                  <a:lnTo>
                    <a:pt x="15278" y="10160"/>
                  </a:lnTo>
                  <a:lnTo>
                    <a:pt x="15201" y="9271"/>
                  </a:lnTo>
                  <a:lnTo>
                    <a:pt x="15240" y="8420"/>
                  </a:lnTo>
                  <a:lnTo>
                    <a:pt x="15367" y="7747"/>
                  </a:lnTo>
                  <a:lnTo>
                    <a:pt x="16383" y="8509"/>
                  </a:lnTo>
                  <a:lnTo>
                    <a:pt x="16764" y="8915"/>
                  </a:lnTo>
                  <a:lnTo>
                    <a:pt x="16764" y="7747"/>
                  </a:lnTo>
                  <a:lnTo>
                    <a:pt x="16764" y="3302"/>
                  </a:lnTo>
                  <a:lnTo>
                    <a:pt x="16789" y="2451"/>
                  </a:lnTo>
                  <a:lnTo>
                    <a:pt x="17068" y="1714"/>
                  </a:lnTo>
                  <a:lnTo>
                    <a:pt x="17068" y="825"/>
                  </a:lnTo>
                  <a:lnTo>
                    <a:pt x="16764" y="0"/>
                  </a:lnTo>
                  <a:lnTo>
                    <a:pt x="15405" y="1168"/>
                  </a:lnTo>
                  <a:lnTo>
                    <a:pt x="14033" y="2540"/>
                  </a:lnTo>
                  <a:lnTo>
                    <a:pt x="12954" y="3810"/>
                  </a:lnTo>
                  <a:lnTo>
                    <a:pt x="13589" y="3302"/>
                  </a:lnTo>
                  <a:lnTo>
                    <a:pt x="13589" y="6604"/>
                  </a:lnTo>
                  <a:lnTo>
                    <a:pt x="13246" y="7531"/>
                  </a:lnTo>
                  <a:lnTo>
                    <a:pt x="12763" y="8509"/>
                  </a:lnTo>
                  <a:lnTo>
                    <a:pt x="12319" y="9271"/>
                  </a:lnTo>
                  <a:lnTo>
                    <a:pt x="12192" y="11684"/>
                  </a:lnTo>
                  <a:lnTo>
                    <a:pt x="12319" y="12700"/>
                  </a:lnTo>
                  <a:lnTo>
                    <a:pt x="12471" y="12039"/>
                  </a:lnTo>
                  <a:lnTo>
                    <a:pt x="12674" y="11404"/>
                  </a:lnTo>
                  <a:lnTo>
                    <a:pt x="12954" y="10795"/>
                  </a:lnTo>
                  <a:lnTo>
                    <a:pt x="12954" y="9906"/>
                  </a:lnTo>
                  <a:lnTo>
                    <a:pt x="13589" y="9271"/>
                  </a:lnTo>
                  <a:lnTo>
                    <a:pt x="13716" y="9271"/>
                  </a:lnTo>
                  <a:lnTo>
                    <a:pt x="14122" y="9906"/>
                  </a:lnTo>
                  <a:lnTo>
                    <a:pt x="14401" y="10655"/>
                  </a:lnTo>
                  <a:lnTo>
                    <a:pt x="14465" y="11404"/>
                  </a:lnTo>
                  <a:lnTo>
                    <a:pt x="14579" y="12954"/>
                  </a:lnTo>
                  <a:lnTo>
                    <a:pt x="15367" y="14859"/>
                  </a:lnTo>
                  <a:lnTo>
                    <a:pt x="15367" y="13081"/>
                  </a:lnTo>
                  <a:lnTo>
                    <a:pt x="16256" y="13081"/>
                  </a:lnTo>
                  <a:lnTo>
                    <a:pt x="17399" y="13970"/>
                  </a:lnTo>
                  <a:close/>
                </a:path>
                <a:path w="18415" h="19050">
                  <a:moveTo>
                    <a:pt x="17907" y="10160"/>
                  </a:moveTo>
                  <a:lnTo>
                    <a:pt x="16764" y="8915"/>
                  </a:lnTo>
                  <a:lnTo>
                    <a:pt x="16764" y="9779"/>
                  </a:lnTo>
                  <a:lnTo>
                    <a:pt x="17907" y="10160"/>
                  </a:lnTo>
                  <a:close/>
                </a:path>
              </a:pathLst>
            </a:custGeom>
            <a:solidFill>
              <a:srgbClr val="844629"/>
            </a:solidFill>
          </p:spPr>
          <p:txBody>
            <a:bodyPr wrap="square" lIns="0" tIns="0" rIns="0" bIns="0" rtlCol="0"/>
            <a:lstStyle/>
            <a:p>
              <a:endParaRPr dirty="0"/>
            </a:p>
          </p:txBody>
        </p:sp>
        <p:sp>
          <p:nvSpPr>
            <p:cNvPr id="356" name="object 356"/>
            <p:cNvSpPr/>
            <p:nvPr/>
          </p:nvSpPr>
          <p:spPr>
            <a:xfrm>
              <a:off x="7917345" y="4454423"/>
              <a:ext cx="28575" cy="24765"/>
            </a:xfrm>
            <a:custGeom>
              <a:avLst/>
              <a:gdLst/>
              <a:ahLst/>
              <a:cxnLst/>
              <a:rect l="l" t="t" r="r" b="b"/>
              <a:pathLst>
                <a:path w="28575" h="24764">
                  <a:moveTo>
                    <a:pt x="2844" y="12446"/>
                  </a:moveTo>
                  <a:lnTo>
                    <a:pt x="2590" y="12446"/>
                  </a:lnTo>
                  <a:lnTo>
                    <a:pt x="2819" y="12928"/>
                  </a:lnTo>
                  <a:lnTo>
                    <a:pt x="2844" y="12446"/>
                  </a:lnTo>
                  <a:close/>
                </a:path>
                <a:path w="28575" h="24764">
                  <a:moveTo>
                    <a:pt x="2971" y="10096"/>
                  </a:moveTo>
                  <a:lnTo>
                    <a:pt x="1282" y="10096"/>
                  </a:lnTo>
                  <a:lnTo>
                    <a:pt x="723" y="10096"/>
                  </a:lnTo>
                  <a:lnTo>
                    <a:pt x="152" y="10096"/>
                  </a:lnTo>
                  <a:lnTo>
                    <a:pt x="0" y="10744"/>
                  </a:lnTo>
                  <a:lnTo>
                    <a:pt x="0" y="11480"/>
                  </a:lnTo>
                  <a:lnTo>
                    <a:pt x="558" y="13589"/>
                  </a:lnTo>
                  <a:lnTo>
                    <a:pt x="2971" y="12065"/>
                  </a:lnTo>
                  <a:lnTo>
                    <a:pt x="2971" y="10096"/>
                  </a:lnTo>
                  <a:close/>
                </a:path>
                <a:path w="28575" h="24764">
                  <a:moveTo>
                    <a:pt x="2971" y="8763"/>
                  </a:moveTo>
                  <a:lnTo>
                    <a:pt x="2463" y="10033"/>
                  </a:lnTo>
                  <a:lnTo>
                    <a:pt x="2971" y="10033"/>
                  </a:lnTo>
                  <a:lnTo>
                    <a:pt x="2971" y="8763"/>
                  </a:lnTo>
                  <a:close/>
                </a:path>
                <a:path w="28575" h="24764">
                  <a:moveTo>
                    <a:pt x="3225" y="8128"/>
                  </a:moveTo>
                  <a:lnTo>
                    <a:pt x="2971" y="8255"/>
                  </a:lnTo>
                  <a:lnTo>
                    <a:pt x="2971" y="8763"/>
                  </a:lnTo>
                  <a:lnTo>
                    <a:pt x="3225" y="8128"/>
                  </a:lnTo>
                  <a:close/>
                </a:path>
                <a:path w="28575" h="24764">
                  <a:moveTo>
                    <a:pt x="8559" y="10287"/>
                  </a:moveTo>
                  <a:lnTo>
                    <a:pt x="8305" y="9398"/>
                  </a:lnTo>
                  <a:lnTo>
                    <a:pt x="8305" y="8001"/>
                  </a:lnTo>
                  <a:lnTo>
                    <a:pt x="5003" y="12700"/>
                  </a:lnTo>
                  <a:lnTo>
                    <a:pt x="3860" y="13081"/>
                  </a:lnTo>
                  <a:lnTo>
                    <a:pt x="3340" y="13195"/>
                  </a:lnTo>
                  <a:lnTo>
                    <a:pt x="2844" y="12941"/>
                  </a:lnTo>
                  <a:lnTo>
                    <a:pt x="2844" y="15494"/>
                  </a:lnTo>
                  <a:lnTo>
                    <a:pt x="5130" y="15240"/>
                  </a:lnTo>
                  <a:lnTo>
                    <a:pt x="6464" y="13195"/>
                  </a:lnTo>
                  <a:lnTo>
                    <a:pt x="8051" y="10795"/>
                  </a:lnTo>
                  <a:lnTo>
                    <a:pt x="8559" y="10287"/>
                  </a:lnTo>
                  <a:close/>
                </a:path>
                <a:path w="28575" h="24764">
                  <a:moveTo>
                    <a:pt x="16179" y="9017"/>
                  </a:moveTo>
                  <a:lnTo>
                    <a:pt x="14909" y="6489"/>
                  </a:lnTo>
                  <a:lnTo>
                    <a:pt x="14655" y="5842"/>
                  </a:lnTo>
                  <a:lnTo>
                    <a:pt x="14554" y="7124"/>
                  </a:lnTo>
                  <a:lnTo>
                    <a:pt x="14338" y="8077"/>
                  </a:lnTo>
                  <a:lnTo>
                    <a:pt x="13728" y="9321"/>
                  </a:lnTo>
                  <a:lnTo>
                    <a:pt x="12877" y="10414"/>
                  </a:lnTo>
                  <a:lnTo>
                    <a:pt x="12103" y="11493"/>
                  </a:lnTo>
                  <a:lnTo>
                    <a:pt x="11214" y="12471"/>
                  </a:lnTo>
                  <a:lnTo>
                    <a:pt x="10210" y="13335"/>
                  </a:lnTo>
                  <a:lnTo>
                    <a:pt x="10210" y="14605"/>
                  </a:lnTo>
                  <a:lnTo>
                    <a:pt x="10591" y="15367"/>
                  </a:lnTo>
                  <a:lnTo>
                    <a:pt x="12369" y="13716"/>
                  </a:lnTo>
                  <a:lnTo>
                    <a:pt x="13639" y="12192"/>
                  </a:lnTo>
                  <a:lnTo>
                    <a:pt x="16179" y="9017"/>
                  </a:lnTo>
                  <a:close/>
                </a:path>
                <a:path w="28575" h="24764">
                  <a:moveTo>
                    <a:pt x="25184" y="16510"/>
                  </a:moveTo>
                  <a:lnTo>
                    <a:pt x="24168" y="13335"/>
                  </a:lnTo>
                  <a:lnTo>
                    <a:pt x="24041" y="11303"/>
                  </a:lnTo>
                  <a:lnTo>
                    <a:pt x="24041" y="6731"/>
                  </a:lnTo>
                  <a:lnTo>
                    <a:pt x="23914" y="6731"/>
                  </a:lnTo>
                  <a:lnTo>
                    <a:pt x="23622" y="6604"/>
                  </a:lnTo>
                  <a:lnTo>
                    <a:pt x="23342" y="6489"/>
                  </a:lnTo>
                  <a:lnTo>
                    <a:pt x="22860" y="6096"/>
                  </a:lnTo>
                  <a:lnTo>
                    <a:pt x="22517" y="5588"/>
                  </a:lnTo>
                  <a:lnTo>
                    <a:pt x="21780" y="3784"/>
                  </a:lnTo>
                  <a:lnTo>
                    <a:pt x="21221" y="1917"/>
                  </a:lnTo>
                  <a:lnTo>
                    <a:pt x="20866" y="0"/>
                  </a:lnTo>
                  <a:lnTo>
                    <a:pt x="20599" y="2235"/>
                  </a:lnTo>
                  <a:lnTo>
                    <a:pt x="20129" y="4445"/>
                  </a:lnTo>
                  <a:lnTo>
                    <a:pt x="19469" y="6604"/>
                  </a:lnTo>
                  <a:lnTo>
                    <a:pt x="18326" y="9398"/>
                  </a:lnTo>
                  <a:lnTo>
                    <a:pt x="18211" y="13792"/>
                  </a:lnTo>
                  <a:lnTo>
                    <a:pt x="21501" y="24257"/>
                  </a:lnTo>
                  <a:lnTo>
                    <a:pt x="20104" y="22034"/>
                  </a:lnTo>
                  <a:lnTo>
                    <a:pt x="19977" y="20320"/>
                  </a:lnTo>
                  <a:lnTo>
                    <a:pt x="19596" y="18859"/>
                  </a:lnTo>
                  <a:lnTo>
                    <a:pt x="19367" y="17487"/>
                  </a:lnTo>
                  <a:lnTo>
                    <a:pt x="19304" y="16852"/>
                  </a:lnTo>
                  <a:lnTo>
                    <a:pt x="19418" y="16992"/>
                  </a:lnTo>
                  <a:lnTo>
                    <a:pt x="20116" y="17729"/>
                  </a:lnTo>
                  <a:lnTo>
                    <a:pt x="20612" y="18161"/>
                  </a:lnTo>
                  <a:lnTo>
                    <a:pt x="19989" y="17259"/>
                  </a:lnTo>
                  <a:lnTo>
                    <a:pt x="19685" y="16764"/>
                  </a:lnTo>
                  <a:lnTo>
                    <a:pt x="19418" y="16167"/>
                  </a:lnTo>
                  <a:lnTo>
                    <a:pt x="19329" y="15875"/>
                  </a:lnTo>
                  <a:lnTo>
                    <a:pt x="19342" y="13081"/>
                  </a:lnTo>
                  <a:lnTo>
                    <a:pt x="20167" y="14046"/>
                  </a:lnTo>
                  <a:lnTo>
                    <a:pt x="20485" y="14478"/>
                  </a:lnTo>
                  <a:lnTo>
                    <a:pt x="21120" y="15113"/>
                  </a:lnTo>
                  <a:lnTo>
                    <a:pt x="20535" y="14046"/>
                  </a:lnTo>
                  <a:lnTo>
                    <a:pt x="20218" y="13081"/>
                  </a:lnTo>
                  <a:lnTo>
                    <a:pt x="20129" y="12763"/>
                  </a:lnTo>
                  <a:lnTo>
                    <a:pt x="19862" y="10972"/>
                  </a:lnTo>
                  <a:lnTo>
                    <a:pt x="19977" y="8890"/>
                  </a:lnTo>
                  <a:lnTo>
                    <a:pt x="20739" y="10160"/>
                  </a:lnTo>
                  <a:lnTo>
                    <a:pt x="20739" y="11684"/>
                  </a:lnTo>
                  <a:lnTo>
                    <a:pt x="21056" y="12763"/>
                  </a:lnTo>
                  <a:lnTo>
                    <a:pt x="21526" y="13792"/>
                  </a:lnTo>
                  <a:lnTo>
                    <a:pt x="22136" y="14732"/>
                  </a:lnTo>
                  <a:lnTo>
                    <a:pt x="21539" y="13081"/>
                  </a:lnTo>
                  <a:lnTo>
                    <a:pt x="21437" y="12763"/>
                  </a:lnTo>
                  <a:lnTo>
                    <a:pt x="21158" y="11303"/>
                  </a:lnTo>
                  <a:lnTo>
                    <a:pt x="21031" y="9779"/>
                  </a:lnTo>
                  <a:lnTo>
                    <a:pt x="20993" y="8890"/>
                  </a:lnTo>
                  <a:lnTo>
                    <a:pt x="20993" y="8001"/>
                  </a:lnTo>
                  <a:lnTo>
                    <a:pt x="21501" y="6604"/>
                  </a:lnTo>
                  <a:lnTo>
                    <a:pt x="22517" y="6858"/>
                  </a:lnTo>
                  <a:lnTo>
                    <a:pt x="23533" y="9398"/>
                  </a:lnTo>
                  <a:lnTo>
                    <a:pt x="23533" y="11684"/>
                  </a:lnTo>
                  <a:lnTo>
                    <a:pt x="23964" y="13335"/>
                  </a:lnTo>
                  <a:lnTo>
                    <a:pt x="24599" y="15113"/>
                  </a:lnTo>
                  <a:lnTo>
                    <a:pt x="25184" y="16510"/>
                  </a:lnTo>
                  <a:close/>
                </a:path>
                <a:path w="28575" h="24764">
                  <a:moveTo>
                    <a:pt x="28117" y="8890"/>
                  </a:moveTo>
                  <a:lnTo>
                    <a:pt x="27228" y="6350"/>
                  </a:lnTo>
                  <a:lnTo>
                    <a:pt x="25958" y="4064"/>
                  </a:lnTo>
                  <a:lnTo>
                    <a:pt x="24942" y="1016"/>
                  </a:lnTo>
                  <a:lnTo>
                    <a:pt x="24815" y="1016"/>
                  </a:lnTo>
                  <a:lnTo>
                    <a:pt x="24815" y="5207"/>
                  </a:lnTo>
                  <a:lnTo>
                    <a:pt x="26085" y="6350"/>
                  </a:lnTo>
                  <a:lnTo>
                    <a:pt x="26593" y="6858"/>
                  </a:lnTo>
                  <a:lnTo>
                    <a:pt x="28117" y="8890"/>
                  </a:lnTo>
                  <a:close/>
                </a:path>
              </a:pathLst>
            </a:custGeom>
            <a:solidFill>
              <a:srgbClr val="242626"/>
            </a:solidFill>
          </p:spPr>
          <p:txBody>
            <a:bodyPr wrap="square" lIns="0" tIns="0" rIns="0" bIns="0" rtlCol="0"/>
            <a:lstStyle/>
            <a:p>
              <a:endParaRPr dirty="0"/>
            </a:p>
          </p:txBody>
        </p:sp>
        <p:sp>
          <p:nvSpPr>
            <p:cNvPr id="357" name="object 357"/>
            <p:cNvSpPr/>
            <p:nvPr/>
          </p:nvSpPr>
          <p:spPr>
            <a:xfrm>
              <a:off x="7916888" y="4450732"/>
              <a:ext cx="17780" cy="18415"/>
            </a:xfrm>
            <a:custGeom>
              <a:avLst/>
              <a:gdLst/>
              <a:ahLst/>
              <a:cxnLst/>
              <a:rect l="l" t="t" r="r" b="b"/>
              <a:pathLst>
                <a:path w="17779" h="18414">
                  <a:moveTo>
                    <a:pt x="13462" y="0"/>
                  </a:moveTo>
                  <a:lnTo>
                    <a:pt x="12319" y="2413"/>
                  </a:lnTo>
                  <a:lnTo>
                    <a:pt x="11303" y="3429"/>
                  </a:lnTo>
                  <a:lnTo>
                    <a:pt x="9398" y="3429"/>
                  </a:lnTo>
                  <a:lnTo>
                    <a:pt x="9398" y="889"/>
                  </a:lnTo>
                  <a:lnTo>
                    <a:pt x="8763" y="889"/>
                  </a:lnTo>
                  <a:lnTo>
                    <a:pt x="6223" y="4699"/>
                  </a:lnTo>
                  <a:lnTo>
                    <a:pt x="4699" y="4699"/>
                  </a:lnTo>
                  <a:lnTo>
                    <a:pt x="2159" y="10033"/>
                  </a:lnTo>
                  <a:lnTo>
                    <a:pt x="1016" y="13462"/>
                  </a:lnTo>
                  <a:lnTo>
                    <a:pt x="0" y="14351"/>
                  </a:lnTo>
                  <a:lnTo>
                    <a:pt x="1397" y="14351"/>
                  </a:lnTo>
                  <a:lnTo>
                    <a:pt x="1689" y="14452"/>
                  </a:lnTo>
                  <a:lnTo>
                    <a:pt x="1993" y="14452"/>
                  </a:lnTo>
                  <a:lnTo>
                    <a:pt x="2286" y="14351"/>
                  </a:lnTo>
                  <a:lnTo>
                    <a:pt x="3175" y="12573"/>
                  </a:lnTo>
                  <a:lnTo>
                    <a:pt x="3022" y="13716"/>
                  </a:lnTo>
                  <a:lnTo>
                    <a:pt x="3022" y="14859"/>
                  </a:lnTo>
                  <a:lnTo>
                    <a:pt x="3175" y="16002"/>
                  </a:lnTo>
                  <a:lnTo>
                    <a:pt x="3175" y="17399"/>
                  </a:lnTo>
                  <a:lnTo>
                    <a:pt x="4191" y="17653"/>
                  </a:lnTo>
                  <a:lnTo>
                    <a:pt x="4445" y="17526"/>
                  </a:lnTo>
                  <a:lnTo>
                    <a:pt x="5461" y="17221"/>
                  </a:lnTo>
                  <a:lnTo>
                    <a:pt x="6324" y="16535"/>
                  </a:lnTo>
                  <a:lnTo>
                    <a:pt x="6858" y="15621"/>
                  </a:lnTo>
                  <a:lnTo>
                    <a:pt x="9144" y="12700"/>
                  </a:lnTo>
                  <a:lnTo>
                    <a:pt x="8890" y="13919"/>
                  </a:lnTo>
                  <a:lnTo>
                    <a:pt x="8890" y="15163"/>
                  </a:lnTo>
                  <a:lnTo>
                    <a:pt x="9144" y="16383"/>
                  </a:lnTo>
                  <a:lnTo>
                    <a:pt x="9144" y="18034"/>
                  </a:lnTo>
                  <a:lnTo>
                    <a:pt x="10541" y="18034"/>
                  </a:lnTo>
                  <a:lnTo>
                    <a:pt x="11684" y="16383"/>
                  </a:lnTo>
                  <a:lnTo>
                    <a:pt x="12915" y="14884"/>
                  </a:lnTo>
                  <a:lnTo>
                    <a:pt x="14058" y="13322"/>
                  </a:lnTo>
                  <a:lnTo>
                    <a:pt x="15113" y="11684"/>
                  </a:lnTo>
                  <a:lnTo>
                    <a:pt x="15113" y="10414"/>
                  </a:lnTo>
                  <a:lnTo>
                    <a:pt x="16256" y="9017"/>
                  </a:lnTo>
                  <a:lnTo>
                    <a:pt x="17399" y="1270"/>
                  </a:lnTo>
                  <a:lnTo>
                    <a:pt x="16764" y="381"/>
                  </a:lnTo>
                  <a:lnTo>
                    <a:pt x="15240" y="1524"/>
                  </a:lnTo>
                  <a:lnTo>
                    <a:pt x="13462" y="889"/>
                  </a:lnTo>
                  <a:lnTo>
                    <a:pt x="13462" y="0"/>
                  </a:lnTo>
                  <a:close/>
                </a:path>
              </a:pathLst>
            </a:custGeom>
            <a:solidFill>
              <a:srgbClr val="D1AB6E"/>
            </a:solidFill>
          </p:spPr>
          <p:txBody>
            <a:bodyPr wrap="square" lIns="0" tIns="0" rIns="0" bIns="0" rtlCol="0"/>
            <a:lstStyle/>
            <a:p>
              <a:endParaRPr dirty="0"/>
            </a:p>
          </p:txBody>
        </p:sp>
        <p:sp>
          <p:nvSpPr>
            <p:cNvPr id="358" name="object 358"/>
            <p:cNvSpPr/>
            <p:nvPr/>
          </p:nvSpPr>
          <p:spPr>
            <a:xfrm>
              <a:off x="7927937" y="4446422"/>
              <a:ext cx="13970" cy="20320"/>
            </a:xfrm>
            <a:custGeom>
              <a:avLst/>
              <a:gdLst/>
              <a:ahLst/>
              <a:cxnLst/>
              <a:rect l="l" t="t" r="r" b="b"/>
              <a:pathLst>
                <a:path w="13970" h="20320">
                  <a:moveTo>
                    <a:pt x="4940" y="8331"/>
                  </a:moveTo>
                  <a:lnTo>
                    <a:pt x="4826" y="5588"/>
                  </a:lnTo>
                  <a:lnTo>
                    <a:pt x="1778" y="9271"/>
                  </a:lnTo>
                  <a:lnTo>
                    <a:pt x="1981" y="10960"/>
                  </a:lnTo>
                  <a:lnTo>
                    <a:pt x="1981" y="12661"/>
                  </a:lnTo>
                  <a:lnTo>
                    <a:pt x="1778" y="14351"/>
                  </a:lnTo>
                  <a:lnTo>
                    <a:pt x="1333" y="16294"/>
                  </a:lnTo>
                  <a:lnTo>
                    <a:pt x="736" y="18211"/>
                  </a:lnTo>
                  <a:lnTo>
                    <a:pt x="0" y="20066"/>
                  </a:lnTo>
                  <a:lnTo>
                    <a:pt x="1752" y="18249"/>
                  </a:lnTo>
                  <a:lnTo>
                    <a:pt x="3098" y="16090"/>
                  </a:lnTo>
                  <a:lnTo>
                    <a:pt x="3937" y="13716"/>
                  </a:lnTo>
                  <a:lnTo>
                    <a:pt x="4648" y="11061"/>
                  </a:lnTo>
                  <a:lnTo>
                    <a:pt x="4940" y="8331"/>
                  </a:lnTo>
                  <a:close/>
                </a:path>
                <a:path w="13970" h="20320">
                  <a:moveTo>
                    <a:pt x="13462" y="12065"/>
                  </a:moveTo>
                  <a:lnTo>
                    <a:pt x="12065" y="6731"/>
                  </a:lnTo>
                  <a:lnTo>
                    <a:pt x="11303" y="2032"/>
                  </a:lnTo>
                  <a:lnTo>
                    <a:pt x="10287" y="0"/>
                  </a:lnTo>
                  <a:lnTo>
                    <a:pt x="7239" y="889"/>
                  </a:lnTo>
                  <a:lnTo>
                    <a:pt x="4953" y="5461"/>
                  </a:lnTo>
                  <a:lnTo>
                    <a:pt x="5168" y="6553"/>
                  </a:lnTo>
                  <a:lnTo>
                    <a:pt x="5168" y="7670"/>
                  </a:lnTo>
                  <a:lnTo>
                    <a:pt x="4953" y="8763"/>
                  </a:lnTo>
                  <a:lnTo>
                    <a:pt x="4953" y="11684"/>
                  </a:lnTo>
                  <a:lnTo>
                    <a:pt x="4191" y="14478"/>
                  </a:lnTo>
                  <a:lnTo>
                    <a:pt x="4191" y="16891"/>
                  </a:lnTo>
                  <a:lnTo>
                    <a:pt x="5461" y="18415"/>
                  </a:lnTo>
                  <a:lnTo>
                    <a:pt x="8763" y="13169"/>
                  </a:lnTo>
                  <a:lnTo>
                    <a:pt x="9271" y="11760"/>
                  </a:lnTo>
                  <a:lnTo>
                    <a:pt x="9906" y="10414"/>
                  </a:lnTo>
                  <a:lnTo>
                    <a:pt x="9906" y="12065"/>
                  </a:lnTo>
                  <a:lnTo>
                    <a:pt x="11938" y="13335"/>
                  </a:lnTo>
                  <a:lnTo>
                    <a:pt x="12319" y="14224"/>
                  </a:lnTo>
                  <a:lnTo>
                    <a:pt x="12700" y="13843"/>
                  </a:lnTo>
                  <a:lnTo>
                    <a:pt x="13131" y="13347"/>
                  </a:lnTo>
                  <a:lnTo>
                    <a:pt x="13398" y="12725"/>
                  </a:lnTo>
                  <a:lnTo>
                    <a:pt x="13462" y="12065"/>
                  </a:lnTo>
                  <a:close/>
                </a:path>
              </a:pathLst>
            </a:custGeom>
            <a:solidFill>
              <a:srgbClr val="844629"/>
            </a:solidFill>
          </p:spPr>
          <p:txBody>
            <a:bodyPr wrap="square" lIns="0" tIns="0" rIns="0" bIns="0" rtlCol="0"/>
            <a:lstStyle/>
            <a:p>
              <a:endParaRPr dirty="0"/>
            </a:p>
          </p:txBody>
        </p:sp>
        <p:sp>
          <p:nvSpPr>
            <p:cNvPr id="359" name="object 359"/>
            <p:cNvSpPr/>
            <p:nvPr/>
          </p:nvSpPr>
          <p:spPr>
            <a:xfrm>
              <a:off x="7938222" y="4446033"/>
              <a:ext cx="1270" cy="3175"/>
            </a:xfrm>
            <a:custGeom>
              <a:avLst/>
              <a:gdLst/>
              <a:ahLst/>
              <a:cxnLst/>
              <a:rect l="l" t="t" r="r" b="b"/>
              <a:pathLst>
                <a:path w="1270" h="3175">
                  <a:moveTo>
                    <a:pt x="203" y="563"/>
                  </a:moveTo>
                  <a:lnTo>
                    <a:pt x="254" y="1905"/>
                  </a:lnTo>
                  <a:lnTo>
                    <a:pt x="848" y="3093"/>
                  </a:lnTo>
                  <a:lnTo>
                    <a:pt x="625" y="1905"/>
                  </a:lnTo>
                  <a:lnTo>
                    <a:pt x="503" y="1397"/>
                  </a:lnTo>
                  <a:lnTo>
                    <a:pt x="203" y="563"/>
                  </a:lnTo>
                  <a:close/>
                </a:path>
                <a:path w="1270" h="3175">
                  <a:moveTo>
                    <a:pt x="254" y="0"/>
                  </a:moveTo>
                  <a:lnTo>
                    <a:pt x="0" y="0"/>
                  </a:lnTo>
                  <a:lnTo>
                    <a:pt x="203" y="563"/>
                  </a:lnTo>
                  <a:lnTo>
                    <a:pt x="254" y="0"/>
                  </a:lnTo>
                  <a:close/>
                </a:path>
              </a:pathLst>
            </a:custGeom>
            <a:solidFill>
              <a:srgbClr val="A06C32"/>
            </a:solidFill>
          </p:spPr>
          <p:txBody>
            <a:bodyPr wrap="square" lIns="0" tIns="0" rIns="0" bIns="0" rtlCol="0"/>
            <a:lstStyle/>
            <a:p>
              <a:endParaRPr dirty="0"/>
            </a:p>
          </p:txBody>
        </p:sp>
        <p:sp>
          <p:nvSpPr>
            <p:cNvPr id="360" name="object 360"/>
            <p:cNvSpPr/>
            <p:nvPr/>
          </p:nvSpPr>
          <p:spPr>
            <a:xfrm>
              <a:off x="7926794" y="4446041"/>
              <a:ext cx="15875" cy="17145"/>
            </a:xfrm>
            <a:custGeom>
              <a:avLst/>
              <a:gdLst/>
              <a:ahLst/>
              <a:cxnLst/>
              <a:rect l="l" t="t" r="r" b="b"/>
              <a:pathLst>
                <a:path w="15875" h="17145">
                  <a:moveTo>
                    <a:pt x="5207" y="5969"/>
                  </a:moveTo>
                  <a:lnTo>
                    <a:pt x="4953" y="5969"/>
                  </a:lnTo>
                  <a:lnTo>
                    <a:pt x="3429" y="4445"/>
                  </a:lnTo>
                  <a:lnTo>
                    <a:pt x="2870" y="3606"/>
                  </a:lnTo>
                  <a:lnTo>
                    <a:pt x="2400" y="2717"/>
                  </a:lnTo>
                  <a:lnTo>
                    <a:pt x="2032" y="1778"/>
                  </a:lnTo>
                  <a:lnTo>
                    <a:pt x="1549" y="2895"/>
                  </a:lnTo>
                  <a:lnTo>
                    <a:pt x="1117" y="4038"/>
                  </a:lnTo>
                  <a:lnTo>
                    <a:pt x="762" y="5207"/>
                  </a:lnTo>
                  <a:lnTo>
                    <a:pt x="838" y="5537"/>
                  </a:lnTo>
                  <a:lnTo>
                    <a:pt x="838" y="5892"/>
                  </a:lnTo>
                  <a:lnTo>
                    <a:pt x="762" y="6223"/>
                  </a:lnTo>
                  <a:lnTo>
                    <a:pt x="393" y="6807"/>
                  </a:lnTo>
                  <a:lnTo>
                    <a:pt x="127" y="7454"/>
                  </a:lnTo>
                  <a:lnTo>
                    <a:pt x="0" y="8128"/>
                  </a:lnTo>
                  <a:lnTo>
                    <a:pt x="660" y="7937"/>
                  </a:lnTo>
                  <a:lnTo>
                    <a:pt x="1270" y="7594"/>
                  </a:lnTo>
                  <a:lnTo>
                    <a:pt x="1778" y="7112"/>
                  </a:lnTo>
                  <a:lnTo>
                    <a:pt x="2184" y="6578"/>
                  </a:lnTo>
                  <a:lnTo>
                    <a:pt x="2489" y="5981"/>
                  </a:lnTo>
                  <a:lnTo>
                    <a:pt x="2667" y="5334"/>
                  </a:lnTo>
                  <a:lnTo>
                    <a:pt x="3022" y="6235"/>
                  </a:lnTo>
                  <a:lnTo>
                    <a:pt x="3022" y="7226"/>
                  </a:lnTo>
                  <a:lnTo>
                    <a:pt x="2667" y="8128"/>
                  </a:lnTo>
                  <a:lnTo>
                    <a:pt x="2070" y="9525"/>
                  </a:lnTo>
                  <a:lnTo>
                    <a:pt x="1308" y="10858"/>
                  </a:lnTo>
                  <a:lnTo>
                    <a:pt x="381" y="12065"/>
                  </a:lnTo>
                  <a:lnTo>
                    <a:pt x="1638" y="11087"/>
                  </a:lnTo>
                  <a:lnTo>
                    <a:pt x="2819" y="10033"/>
                  </a:lnTo>
                  <a:lnTo>
                    <a:pt x="3937" y="8890"/>
                  </a:lnTo>
                  <a:lnTo>
                    <a:pt x="4686" y="8089"/>
                  </a:lnTo>
                  <a:lnTo>
                    <a:pt x="5130" y="7061"/>
                  </a:lnTo>
                  <a:lnTo>
                    <a:pt x="5207" y="5969"/>
                  </a:lnTo>
                  <a:close/>
                </a:path>
                <a:path w="15875" h="17145">
                  <a:moveTo>
                    <a:pt x="8216" y="16649"/>
                  </a:moveTo>
                  <a:lnTo>
                    <a:pt x="7988" y="16891"/>
                  </a:lnTo>
                  <a:lnTo>
                    <a:pt x="8115" y="16891"/>
                  </a:lnTo>
                  <a:lnTo>
                    <a:pt x="8216" y="16649"/>
                  </a:lnTo>
                  <a:close/>
                </a:path>
                <a:path w="15875" h="17145">
                  <a:moveTo>
                    <a:pt x="11417" y="11201"/>
                  </a:moveTo>
                  <a:lnTo>
                    <a:pt x="11328" y="8890"/>
                  </a:lnTo>
                  <a:lnTo>
                    <a:pt x="11277" y="5283"/>
                  </a:lnTo>
                  <a:lnTo>
                    <a:pt x="10845" y="2705"/>
                  </a:lnTo>
                  <a:lnTo>
                    <a:pt x="10020" y="254"/>
                  </a:lnTo>
                  <a:lnTo>
                    <a:pt x="10007" y="3162"/>
                  </a:lnTo>
                  <a:lnTo>
                    <a:pt x="9677" y="6057"/>
                  </a:lnTo>
                  <a:lnTo>
                    <a:pt x="9004" y="8890"/>
                  </a:lnTo>
                  <a:lnTo>
                    <a:pt x="7861" y="12446"/>
                  </a:lnTo>
                  <a:lnTo>
                    <a:pt x="6972" y="14732"/>
                  </a:lnTo>
                  <a:lnTo>
                    <a:pt x="7378" y="14478"/>
                  </a:lnTo>
                  <a:lnTo>
                    <a:pt x="7734" y="14122"/>
                  </a:lnTo>
                  <a:lnTo>
                    <a:pt x="8064" y="13589"/>
                  </a:lnTo>
                  <a:lnTo>
                    <a:pt x="8877" y="12065"/>
                  </a:lnTo>
                  <a:lnTo>
                    <a:pt x="8915" y="14122"/>
                  </a:lnTo>
                  <a:lnTo>
                    <a:pt x="8686" y="15214"/>
                  </a:lnTo>
                  <a:lnTo>
                    <a:pt x="8432" y="16065"/>
                  </a:lnTo>
                  <a:lnTo>
                    <a:pt x="8216" y="16649"/>
                  </a:lnTo>
                  <a:lnTo>
                    <a:pt x="10185" y="14478"/>
                  </a:lnTo>
                  <a:lnTo>
                    <a:pt x="10261" y="14351"/>
                  </a:lnTo>
                  <a:lnTo>
                    <a:pt x="11099" y="12065"/>
                  </a:lnTo>
                  <a:lnTo>
                    <a:pt x="11417" y="11201"/>
                  </a:lnTo>
                  <a:close/>
                </a:path>
                <a:path w="15875" h="17145">
                  <a:moveTo>
                    <a:pt x="15684" y="10502"/>
                  </a:moveTo>
                  <a:lnTo>
                    <a:pt x="15621" y="9398"/>
                  </a:lnTo>
                  <a:lnTo>
                    <a:pt x="12954" y="0"/>
                  </a:lnTo>
                  <a:lnTo>
                    <a:pt x="11430" y="0"/>
                  </a:lnTo>
                  <a:lnTo>
                    <a:pt x="11176" y="1397"/>
                  </a:lnTo>
                  <a:lnTo>
                    <a:pt x="13462" y="4699"/>
                  </a:lnTo>
                  <a:lnTo>
                    <a:pt x="12700" y="5080"/>
                  </a:lnTo>
                  <a:lnTo>
                    <a:pt x="14224" y="12700"/>
                  </a:lnTo>
                  <a:lnTo>
                    <a:pt x="15621" y="13843"/>
                  </a:lnTo>
                  <a:lnTo>
                    <a:pt x="15621" y="12700"/>
                  </a:lnTo>
                  <a:lnTo>
                    <a:pt x="15684" y="11595"/>
                  </a:lnTo>
                  <a:lnTo>
                    <a:pt x="15684" y="10502"/>
                  </a:lnTo>
                  <a:close/>
                </a:path>
              </a:pathLst>
            </a:custGeom>
            <a:solidFill>
              <a:srgbClr val="4A2D1D"/>
            </a:solidFill>
          </p:spPr>
          <p:txBody>
            <a:bodyPr wrap="square" lIns="0" tIns="0" rIns="0" bIns="0" rtlCol="0"/>
            <a:lstStyle/>
            <a:p>
              <a:endParaRPr dirty="0"/>
            </a:p>
          </p:txBody>
        </p:sp>
        <p:sp>
          <p:nvSpPr>
            <p:cNvPr id="361" name="object 361"/>
            <p:cNvSpPr/>
            <p:nvPr/>
          </p:nvSpPr>
          <p:spPr>
            <a:xfrm>
              <a:off x="7932369" y="4443247"/>
              <a:ext cx="10795" cy="15875"/>
            </a:xfrm>
            <a:custGeom>
              <a:avLst/>
              <a:gdLst/>
              <a:ahLst/>
              <a:cxnLst/>
              <a:rect l="l" t="t" r="r" b="b"/>
              <a:pathLst>
                <a:path w="10795" h="15875">
                  <a:moveTo>
                    <a:pt x="4940" y="4597"/>
                  </a:moveTo>
                  <a:lnTo>
                    <a:pt x="4597" y="3136"/>
                  </a:lnTo>
                  <a:lnTo>
                    <a:pt x="4191" y="3136"/>
                  </a:lnTo>
                  <a:lnTo>
                    <a:pt x="3810" y="3136"/>
                  </a:lnTo>
                  <a:lnTo>
                    <a:pt x="3429" y="3048"/>
                  </a:lnTo>
                  <a:lnTo>
                    <a:pt x="2844" y="2336"/>
                  </a:lnTo>
                  <a:lnTo>
                    <a:pt x="2336" y="1574"/>
                  </a:lnTo>
                  <a:lnTo>
                    <a:pt x="1905" y="762"/>
                  </a:lnTo>
                  <a:lnTo>
                    <a:pt x="2044" y="1574"/>
                  </a:lnTo>
                  <a:lnTo>
                    <a:pt x="2133" y="3479"/>
                  </a:lnTo>
                  <a:lnTo>
                    <a:pt x="1612" y="6477"/>
                  </a:lnTo>
                  <a:lnTo>
                    <a:pt x="965" y="8026"/>
                  </a:lnTo>
                  <a:lnTo>
                    <a:pt x="0" y="9398"/>
                  </a:lnTo>
                  <a:lnTo>
                    <a:pt x="533" y="9613"/>
                  </a:lnTo>
                  <a:lnTo>
                    <a:pt x="1117" y="9613"/>
                  </a:lnTo>
                  <a:lnTo>
                    <a:pt x="1651" y="9398"/>
                  </a:lnTo>
                  <a:lnTo>
                    <a:pt x="2578" y="8394"/>
                  </a:lnTo>
                  <a:lnTo>
                    <a:pt x="3022" y="7239"/>
                  </a:lnTo>
                  <a:lnTo>
                    <a:pt x="2997" y="9398"/>
                  </a:lnTo>
                  <a:lnTo>
                    <a:pt x="2895" y="10896"/>
                  </a:lnTo>
                  <a:lnTo>
                    <a:pt x="2603" y="13144"/>
                  </a:lnTo>
                  <a:lnTo>
                    <a:pt x="2159" y="15367"/>
                  </a:lnTo>
                  <a:lnTo>
                    <a:pt x="2413" y="14478"/>
                  </a:lnTo>
                  <a:lnTo>
                    <a:pt x="3467" y="12357"/>
                  </a:lnTo>
                  <a:lnTo>
                    <a:pt x="4191" y="10083"/>
                  </a:lnTo>
                  <a:lnTo>
                    <a:pt x="4572" y="7747"/>
                  </a:lnTo>
                  <a:lnTo>
                    <a:pt x="4876" y="6477"/>
                  </a:lnTo>
                  <a:lnTo>
                    <a:pt x="4940" y="5715"/>
                  </a:lnTo>
                  <a:lnTo>
                    <a:pt x="4940" y="4597"/>
                  </a:lnTo>
                  <a:close/>
                </a:path>
                <a:path w="10795" h="15875">
                  <a:moveTo>
                    <a:pt x="10172" y="7620"/>
                  </a:moveTo>
                  <a:lnTo>
                    <a:pt x="9906" y="3517"/>
                  </a:lnTo>
                  <a:lnTo>
                    <a:pt x="9563" y="1727"/>
                  </a:lnTo>
                  <a:lnTo>
                    <a:pt x="9017" y="0"/>
                  </a:lnTo>
                  <a:lnTo>
                    <a:pt x="9017" y="127"/>
                  </a:lnTo>
                  <a:lnTo>
                    <a:pt x="8559" y="228"/>
                  </a:lnTo>
                  <a:lnTo>
                    <a:pt x="8077" y="228"/>
                  </a:lnTo>
                  <a:lnTo>
                    <a:pt x="7620" y="127"/>
                  </a:lnTo>
                  <a:lnTo>
                    <a:pt x="7112" y="215"/>
                  </a:lnTo>
                  <a:lnTo>
                    <a:pt x="6604" y="215"/>
                  </a:lnTo>
                  <a:lnTo>
                    <a:pt x="6096" y="127"/>
                  </a:lnTo>
                  <a:lnTo>
                    <a:pt x="6184" y="584"/>
                  </a:lnTo>
                  <a:lnTo>
                    <a:pt x="6184" y="1066"/>
                  </a:lnTo>
                  <a:lnTo>
                    <a:pt x="5994" y="2159"/>
                  </a:lnTo>
                  <a:lnTo>
                    <a:pt x="5689" y="2743"/>
                  </a:lnTo>
                  <a:lnTo>
                    <a:pt x="5207" y="3175"/>
                  </a:lnTo>
                  <a:lnTo>
                    <a:pt x="6223" y="3175"/>
                  </a:lnTo>
                  <a:lnTo>
                    <a:pt x="6756" y="3429"/>
                  </a:lnTo>
                  <a:lnTo>
                    <a:pt x="7162" y="3886"/>
                  </a:lnTo>
                  <a:lnTo>
                    <a:pt x="7366" y="4445"/>
                  </a:lnTo>
                  <a:lnTo>
                    <a:pt x="8128" y="5334"/>
                  </a:lnTo>
                  <a:lnTo>
                    <a:pt x="8128" y="8255"/>
                  </a:lnTo>
                  <a:lnTo>
                    <a:pt x="8686" y="9601"/>
                  </a:lnTo>
                  <a:lnTo>
                    <a:pt x="9321" y="10922"/>
                  </a:lnTo>
                  <a:lnTo>
                    <a:pt x="10033" y="12192"/>
                  </a:lnTo>
                  <a:lnTo>
                    <a:pt x="10172" y="9906"/>
                  </a:lnTo>
                  <a:lnTo>
                    <a:pt x="10172" y="7620"/>
                  </a:lnTo>
                  <a:close/>
                </a:path>
              </a:pathLst>
            </a:custGeom>
            <a:solidFill>
              <a:srgbClr val="242626"/>
            </a:solidFill>
          </p:spPr>
          <p:txBody>
            <a:bodyPr wrap="square" lIns="0" tIns="0" rIns="0" bIns="0" rtlCol="0"/>
            <a:lstStyle/>
            <a:p>
              <a:endParaRPr dirty="0"/>
            </a:p>
          </p:txBody>
        </p:sp>
        <p:sp>
          <p:nvSpPr>
            <p:cNvPr id="362" name="object 362"/>
            <p:cNvSpPr/>
            <p:nvPr/>
          </p:nvSpPr>
          <p:spPr>
            <a:xfrm>
              <a:off x="7915870" y="4448954"/>
              <a:ext cx="11430" cy="16510"/>
            </a:xfrm>
            <a:custGeom>
              <a:avLst/>
              <a:gdLst/>
              <a:ahLst/>
              <a:cxnLst/>
              <a:rect l="l" t="t" r="r" b="b"/>
              <a:pathLst>
                <a:path w="11429" h="16510">
                  <a:moveTo>
                    <a:pt x="3781" y="7356"/>
                  </a:moveTo>
                  <a:lnTo>
                    <a:pt x="1815" y="11544"/>
                  </a:lnTo>
                  <a:lnTo>
                    <a:pt x="1143" y="13081"/>
                  </a:lnTo>
                  <a:lnTo>
                    <a:pt x="0" y="16129"/>
                  </a:lnTo>
                  <a:lnTo>
                    <a:pt x="254" y="15875"/>
                  </a:lnTo>
                  <a:lnTo>
                    <a:pt x="1270" y="15875"/>
                  </a:lnTo>
                  <a:lnTo>
                    <a:pt x="1574" y="14325"/>
                  </a:lnTo>
                  <a:lnTo>
                    <a:pt x="1993" y="12788"/>
                  </a:lnTo>
                  <a:lnTo>
                    <a:pt x="2540" y="11303"/>
                  </a:lnTo>
                  <a:lnTo>
                    <a:pt x="3560" y="9232"/>
                  </a:lnTo>
                  <a:lnTo>
                    <a:pt x="3781" y="7356"/>
                  </a:lnTo>
                  <a:close/>
                </a:path>
                <a:path w="11429" h="16510">
                  <a:moveTo>
                    <a:pt x="4318" y="6223"/>
                  </a:moveTo>
                  <a:lnTo>
                    <a:pt x="3896" y="7112"/>
                  </a:lnTo>
                  <a:lnTo>
                    <a:pt x="5588" y="7112"/>
                  </a:lnTo>
                  <a:lnTo>
                    <a:pt x="5347" y="8699"/>
                  </a:lnTo>
                  <a:lnTo>
                    <a:pt x="4953" y="10452"/>
                  </a:lnTo>
                  <a:lnTo>
                    <a:pt x="3556" y="15367"/>
                  </a:lnTo>
                  <a:lnTo>
                    <a:pt x="3797" y="15189"/>
                  </a:lnTo>
                  <a:lnTo>
                    <a:pt x="5535" y="9652"/>
                  </a:lnTo>
                  <a:lnTo>
                    <a:pt x="5905" y="8229"/>
                  </a:lnTo>
                  <a:lnTo>
                    <a:pt x="6350" y="6985"/>
                  </a:lnTo>
                  <a:lnTo>
                    <a:pt x="6096" y="6985"/>
                  </a:lnTo>
                  <a:lnTo>
                    <a:pt x="6442" y="6523"/>
                  </a:lnTo>
                  <a:lnTo>
                    <a:pt x="6593" y="6362"/>
                  </a:lnTo>
                  <a:lnTo>
                    <a:pt x="4559" y="6362"/>
                  </a:lnTo>
                  <a:lnTo>
                    <a:pt x="4318" y="6223"/>
                  </a:lnTo>
                  <a:close/>
                </a:path>
                <a:path w="11429" h="16510">
                  <a:moveTo>
                    <a:pt x="11369" y="8255"/>
                  </a:moveTo>
                  <a:lnTo>
                    <a:pt x="10414" y="8255"/>
                  </a:lnTo>
                  <a:lnTo>
                    <a:pt x="10514" y="12788"/>
                  </a:lnTo>
                  <a:lnTo>
                    <a:pt x="10414" y="13716"/>
                  </a:lnTo>
                  <a:lnTo>
                    <a:pt x="10622" y="12192"/>
                  </a:lnTo>
                  <a:lnTo>
                    <a:pt x="10961" y="10452"/>
                  </a:lnTo>
                  <a:lnTo>
                    <a:pt x="11272" y="9144"/>
                  </a:lnTo>
                  <a:lnTo>
                    <a:pt x="11369" y="8255"/>
                  </a:lnTo>
                  <a:close/>
                </a:path>
                <a:path w="11429" h="16510">
                  <a:moveTo>
                    <a:pt x="11391" y="8001"/>
                  </a:moveTo>
                  <a:lnTo>
                    <a:pt x="9144" y="8001"/>
                  </a:lnTo>
                  <a:lnTo>
                    <a:pt x="9652" y="8128"/>
                  </a:lnTo>
                  <a:lnTo>
                    <a:pt x="8592" y="11544"/>
                  </a:lnTo>
                  <a:lnTo>
                    <a:pt x="8001" y="13081"/>
                  </a:lnTo>
                  <a:lnTo>
                    <a:pt x="8585" y="12369"/>
                  </a:lnTo>
                  <a:lnTo>
                    <a:pt x="9017" y="11544"/>
                  </a:lnTo>
                  <a:lnTo>
                    <a:pt x="9324" y="10452"/>
                  </a:lnTo>
                  <a:lnTo>
                    <a:pt x="9652" y="9144"/>
                  </a:lnTo>
                  <a:lnTo>
                    <a:pt x="10414" y="8255"/>
                  </a:lnTo>
                  <a:lnTo>
                    <a:pt x="11369" y="8255"/>
                  </a:lnTo>
                  <a:lnTo>
                    <a:pt x="11391" y="8001"/>
                  </a:lnTo>
                  <a:close/>
                </a:path>
                <a:path w="11429" h="16510">
                  <a:moveTo>
                    <a:pt x="7948" y="8854"/>
                  </a:moveTo>
                  <a:lnTo>
                    <a:pt x="7419" y="9232"/>
                  </a:lnTo>
                  <a:lnTo>
                    <a:pt x="7365" y="9652"/>
                  </a:lnTo>
                  <a:lnTo>
                    <a:pt x="7723" y="9271"/>
                  </a:lnTo>
                  <a:lnTo>
                    <a:pt x="7948" y="8854"/>
                  </a:lnTo>
                  <a:close/>
                </a:path>
                <a:path w="11429" h="16510">
                  <a:moveTo>
                    <a:pt x="9398" y="3175"/>
                  </a:moveTo>
                  <a:lnTo>
                    <a:pt x="9144" y="3175"/>
                  </a:lnTo>
                  <a:lnTo>
                    <a:pt x="9231" y="5207"/>
                  </a:lnTo>
                  <a:lnTo>
                    <a:pt x="9144" y="5461"/>
                  </a:lnTo>
                  <a:lnTo>
                    <a:pt x="8728" y="6223"/>
                  </a:lnTo>
                  <a:lnTo>
                    <a:pt x="8343" y="7200"/>
                  </a:lnTo>
                  <a:lnTo>
                    <a:pt x="8128" y="8128"/>
                  </a:lnTo>
                  <a:lnTo>
                    <a:pt x="8026" y="8699"/>
                  </a:lnTo>
                  <a:lnTo>
                    <a:pt x="7948" y="8854"/>
                  </a:lnTo>
                  <a:lnTo>
                    <a:pt x="9144" y="8001"/>
                  </a:lnTo>
                  <a:lnTo>
                    <a:pt x="11391" y="8001"/>
                  </a:lnTo>
                  <a:lnTo>
                    <a:pt x="11325" y="5334"/>
                  </a:lnTo>
                  <a:lnTo>
                    <a:pt x="10922" y="5334"/>
                  </a:lnTo>
                  <a:lnTo>
                    <a:pt x="9779" y="3937"/>
                  </a:lnTo>
                  <a:lnTo>
                    <a:pt x="9398" y="3175"/>
                  </a:lnTo>
                  <a:close/>
                </a:path>
                <a:path w="11429" h="16510">
                  <a:moveTo>
                    <a:pt x="3896" y="7112"/>
                  </a:moveTo>
                  <a:lnTo>
                    <a:pt x="3781" y="7356"/>
                  </a:lnTo>
                  <a:lnTo>
                    <a:pt x="3896" y="7112"/>
                  </a:lnTo>
                  <a:close/>
                </a:path>
                <a:path w="11429" h="16510">
                  <a:moveTo>
                    <a:pt x="6477" y="6477"/>
                  </a:moveTo>
                  <a:lnTo>
                    <a:pt x="6096" y="6985"/>
                  </a:lnTo>
                  <a:lnTo>
                    <a:pt x="6465" y="6523"/>
                  </a:lnTo>
                  <a:close/>
                </a:path>
                <a:path w="11429" h="16510">
                  <a:moveTo>
                    <a:pt x="6465" y="6523"/>
                  </a:moveTo>
                  <a:lnTo>
                    <a:pt x="6096" y="6985"/>
                  </a:lnTo>
                  <a:lnTo>
                    <a:pt x="6350" y="6985"/>
                  </a:lnTo>
                  <a:lnTo>
                    <a:pt x="6465" y="6523"/>
                  </a:lnTo>
                  <a:close/>
                </a:path>
                <a:path w="11429" h="16510">
                  <a:moveTo>
                    <a:pt x="6502" y="6477"/>
                  </a:moveTo>
                  <a:close/>
                </a:path>
                <a:path w="11429" h="16510">
                  <a:moveTo>
                    <a:pt x="8890" y="0"/>
                  </a:moveTo>
                  <a:lnTo>
                    <a:pt x="5080" y="6223"/>
                  </a:lnTo>
                  <a:lnTo>
                    <a:pt x="4838" y="6362"/>
                  </a:lnTo>
                  <a:lnTo>
                    <a:pt x="6593" y="6362"/>
                  </a:lnTo>
                  <a:lnTo>
                    <a:pt x="9144" y="3175"/>
                  </a:lnTo>
                  <a:lnTo>
                    <a:pt x="9398" y="3175"/>
                  </a:lnTo>
                  <a:lnTo>
                    <a:pt x="9169" y="2717"/>
                  </a:lnTo>
                  <a:lnTo>
                    <a:pt x="8864" y="1358"/>
                  </a:lnTo>
                  <a:lnTo>
                    <a:pt x="8890" y="0"/>
                  </a:lnTo>
                  <a:close/>
                </a:path>
                <a:path w="11429" h="16510">
                  <a:moveTo>
                    <a:pt x="11303" y="5080"/>
                  </a:moveTo>
                  <a:lnTo>
                    <a:pt x="10922" y="5207"/>
                  </a:lnTo>
                  <a:lnTo>
                    <a:pt x="10922" y="5334"/>
                  </a:lnTo>
                  <a:lnTo>
                    <a:pt x="11325" y="5334"/>
                  </a:lnTo>
                  <a:lnTo>
                    <a:pt x="11303" y="5080"/>
                  </a:lnTo>
                  <a:close/>
                </a:path>
              </a:pathLst>
            </a:custGeom>
            <a:solidFill>
              <a:srgbClr val="844629"/>
            </a:solidFill>
          </p:spPr>
          <p:txBody>
            <a:bodyPr wrap="square" lIns="0" tIns="0" rIns="0" bIns="0" rtlCol="0"/>
            <a:lstStyle/>
            <a:p>
              <a:endParaRPr dirty="0"/>
            </a:p>
          </p:txBody>
        </p:sp>
        <p:sp>
          <p:nvSpPr>
            <p:cNvPr id="363" name="object 363"/>
            <p:cNvSpPr/>
            <p:nvPr/>
          </p:nvSpPr>
          <p:spPr>
            <a:xfrm>
              <a:off x="7938808" y="4441080"/>
              <a:ext cx="3810" cy="3175"/>
            </a:xfrm>
            <a:custGeom>
              <a:avLst/>
              <a:gdLst/>
              <a:ahLst/>
              <a:cxnLst/>
              <a:rect l="l" t="t" r="r" b="b"/>
              <a:pathLst>
                <a:path w="3809" h="3175">
                  <a:moveTo>
                    <a:pt x="3606" y="0"/>
                  </a:moveTo>
                  <a:lnTo>
                    <a:pt x="50" y="127"/>
                  </a:lnTo>
                  <a:lnTo>
                    <a:pt x="0" y="800"/>
                  </a:lnTo>
                  <a:lnTo>
                    <a:pt x="0" y="1485"/>
                  </a:lnTo>
                  <a:lnTo>
                    <a:pt x="50" y="2159"/>
                  </a:lnTo>
                  <a:lnTo>
                    <a:pt x="850" y="2552"/>
                  </a:lnTo>
                  <a:lnTo>
                    <a:pt x="1790" y="2552"/>
                  </a:lnTo>
                  <a:lnTo>
                    <a:pt x="2590" y="2159"/>
                  </a:lnTo>
                  <a:lnTo>
                    <a:pt x="3301" y="1689"/>
                  </a:lnTo>
                  <a:lnTo>
                    <a:pt x="3695" y="850"/>
                  </a:lnTo>
                  <a:lnTo>
                    <a:pt x="3606" y="0"/>
                  </a:lnTo>
                  <a:close/>
                </a:path>
              </a:pathLst>
            </a:custGeom>
            <a:solidFill>
              <a:srgbClr val="7F4F28"/>
            </a:solidFill>
          </p:spPr>
          <p:txBody>
            <a:bodyPr wrap="square" lIns="0" tIns="0" rIns="0" bIns="0" rtlCol="0"/>
            <a:lstStyle/>
            <a:p>
              <a:endParaRPr dirty="0"/>
            </a:p>
          </p:txBody>
        </p:sp>
        <p:sp>
          <p:nvSpPr>
            <p:cNvPr id="364" name="object 364"/>
            <p:cNvSpPr/>
            <p:nvPr/>
          </p:nvSpPr>
          <p:spPr>
            <a:xfrm>
              <a:off x="7918793" y="4448446"/>
              <a:ext cx="3175" cy="7620"/>
            </a:xfrm>
            <a:custGeom>
              <a:avLst/>
              <a:gdLst/>
              <a:ahLst/>
              <a:cxnLst/>
              <a:rect l="l" t="t" r="r" b="b"/>
              <a:pathLst>
                <a:path w="3175" h="7620">
                  <a:moveTo>
                    <a:pt x="2285" y="0"/>
                  </a:moveTo>
                  <a:lnTo>
                    <a:pt x="2158" y="1041"/>
                  </a:lnTo>
                  <a:lnTo>
                    <a:pt x="1904" y="2070"/>
                  </a:lnTo>
                  <a:lnTo>
                    <a:pt x="1523" y="3047"/>
                  </a:lnTo>
                  <a:lnTo>
                    <a:pt x="952" y="4165"/>
                  </a:lnTo>
                  <a:lnTo>
                    <a:pt x="444" y="5308"/>
                  </a:lnTo>
                  <a:lnTo>
                    <a:pt x="0" y="6476"/>
                  </a:lnTo>
                  <a:lnTo>
                    <a:pt x="761" y="7365"/>
                  </a:lnTo>
                  <a:lnTo>
                    <a:pt x="2285" y="6857"/>
                  </a:lnTo>
                  <a:lnTo>
                    <a:pt x="2793" y="253"/>
                  </a:lnTo>
                  <a:lnTo>
                    <a:pt x="2285" y="0"/>
                  </a:lnTo>
                  <a:close/>
                </a:path>
              </a:pathLst>
            </a:custGeom>
            <a:solidFill>
              <a:srgbClr val="A67032"/>
            </a:solidFill>
          </p:spPr>
          <p:txBody>
            <a:bodyPr wrap="square" lIns="0" tIns="0" rIns="0" bIns="0" rtlCol="0"/>
            <a:lstStyle/>
            <a:p>
              <a:endParaRPr dirty="0"/>
            </a:p>
          </p:txBody>
        </p:sp>
        <p:sp>
          <p:nvSpPr>
            <p:cNvPr id="365" name="object 365"/>
            <p:cNvSpPr/>
            <p:nvPr/>
          </p:nvSpPr>
          <p:spPr>
            <a:xfrm>
              <a:off x="7919174" y="4438667"/>
              <a:ext cx="15875" cy="18415"/>
            </a:xfrm>
            <a:custGeom>
              <a:avLst/>
              <a:gdLst/>
              <a:ahLst/>
              <a:cxnLst/>
              <a:rect l="l" t="t" r="r" b="b"/>
              <a:pathLst>
                <a:path w="15875" h="18414">
                  <a:moveTo>
                    <a:pt x="4064" y="6858"/>
                  </a:moveTo>
                  <a:lnTo>
                    <a:pt x="4064" y="8255"/>
                  </a:lnTo>
                  <a:lnTo>
                    <a:pt x="2286" y="10287"/>
                  </a:lnTo>
                  <a:lnTo>
                    <a:pt x="1871" y="12560"/>
                  </a:lnTo>
                  <a:lnTo>
                    <a:pt x="1092" y="14820"/>
                  </a:lnTo>
                  <a:lnTo>
                    <a:pt x="0" y="16891"/>
                  </a:lnTo>
                  <a:lnTo>
                    <a:pt x="127" y="17272"/>
                  </a:lnTo>
                  <a:lnTo>
                    <a:pt x="5334" y="11811"/>
                  </a:lnTo>
                  <a:lnTo>
                    <a:pt x="5588" y="10922"/>
                  </a:lnTo>
                  <a:lnTo>
                    <a:pt x="10287" y="10922"/>
                  </a:lnTo>
                  <a:lnTo>
                    <a:pt x="10287" y="9779"/>
                  </a:lnTo>
                  <a:lnTo>
                    <a:pt x="15494" y="9779"/>
                  </a:lnTo>
                  <a:lnTo>
                    <a:pt x="15494" y="7112"/>
                  </a:lnTo>
                  <a:lnTo>
                    <a:pt x="5334" y="7112"/>
                  </a:lnTo>
                  <a:lnTo>
                    <a:pt x="4064" y="6858"/>
                  </a:lnTo>
                  <a:close/>
                </a:path>
                <a:path w="15875" h="18414">
                  <a:moveTo>
                    <a:pt x="10287" y="10922"/>
                  </a:moveTo>
                  <a:lnTo>
                    <a:pt x="5588" y="10922"/>
                  </a:lnTo>
                  <a:lnTo>
                    <a:pt x="5346" y="12560"/>
                  </a:lnTo>
                  <a:lnTo>
                    <a:pt x="5253" y="12797"/>
                  </a:lnTo>
                  <a:lnTo>
                    <a:pt x="4953" y="16510"/>
                  </a:lnTo>
                  <a:lnTo>
                    <a:pt x="10287" y="15748"/>
                  </a:lnTo>
                  <a:lnTo>
                    <a:pt x="10287" y="10922"/>
                  </a:lnTo>
                  <a:close/>
                </a:path>
                <a:path w="15875" h="18414">
                  <a:moveTo>
                    <a:pt x="15494" y="9779"/>
                  </a:moveTo>
                  <a:lnTo>
                    <a:pt x="10287" y="9779"/>
                  </a:lnTo>
                  <a:lnTo>
                    <a:pt x="10668" y="13589"/>
                  </a:lnTo>
                  <a:lnTo>
                    <a:pt x="15494" y="13081"/>
                  </a:lnTo>
                  <a:lnTo>
                    <a:pt x="15494" y="9779"/>
                  </a:lnTo>
                  <a:close/>
                </a:path>
                <a:path w="15875" h="18414">
                  <a:moveTo>
                    <a:pt x="5588" y="10922"/>
                  </a:moveTo>
                  <a:lnTo>
                    <a:pt x="5334" y="11811"/>
                  </a:lnTo>
                  <a:lnTo>
                    <a:pt x="5253" y="12797"/>
                  </a:lnTo>
                  <a:lnTo>
                    <a:pt x="5346" y="12560"/>
                  </a:lnTo>
                  <a:lnTo>
                    <a:pt x="5588" y="10922"/>
                  </a:lnTo>
                  <a:close/>
                </a:path>
                <a:path w="15875" h="18414">
                  <a:moveTo>
                    <a:pt x="9525" y="2540"/>
                  </a:moveTo>
                  <a:lnTo>
                    <a:pt x="8001" y="5080"/>
                  </a:lnTo>
                  <a:lnTo>
                    <a:pt x="5334" y="7112"/>
                  </a:lnTo>
                  <a:lnTo>
                    <a:pt x="15494" y="7112"/>
                  </a:lnTo>
                  <a:lnTo>
                    <a:pt x="15494" y="4191"/>
                  </a:lnTo>
                  <a:lnTo>
                    <a:pt x="15251" y="3302"/>
                  </a:lnTo>
                  <a:lnTo>
                    <a:pt x="9525" y="3302"/>
                  </a:lnTo>
                  <a:lnTo>
                    <a:pt x="9525" y="2540"/>
                  </a:lnTo>
                  <a:close/>
                </a:path>
                <a:path w="15875" h="18414">
                  <a:moveTo>
                    <a:pt x="12192" y="0"/>
                  </a:moveTo>
                  <a:lnTo>
                    <a:pt x="11899" y="939"/>
                  </a:lnTo>
                  <a:lnTo>
                    <a:pt x="11430" y="1803"/>
                  </a:lnTo>
                  <a:lnTo>
                    <a:pt x="10795" y="2540"/>
                  </a:lnTo>
                  <a:lnTo>
                    <a:pt x="9525" y="3302"/>
                  </a:lnTo>
                  <a:lnTo>
                    <a:pt x="15251" y="3302"/>
                  </a:lnTo>
                  <a:lnTo>
                    <a:pt x="15113" y="2794"/>
                  </a:lnTo>
                  <a:lnTo>
                    <a:pt x="12192" y="0"/>
                  </a:lnTo>
                  <a:close/>
                </a:path>
              </a:pathLst>
            </a:custGeom>
            <a:solidFill>
              <a:srgbClr val="D1AB6E"/>
            </a:solidFill>
          </p:spPr>
          <p:txBody>
            <a:bodyPr wrap="square" lIns="0" tIns="0" rIns="0" bIns="0" rtlCol="0"/>
            <a:lstStyle/>
            <a:p>
              <a:endParaRPr dirty="0"/>
            </a:p>
          </p:txBody>
        </p:sp>
        <p:sp>
          <p:nvSpPr>
            <p:cNvPr id="366" name="object 366"/>
            <p:cNvSpPr/>
            <p:nvPr/>
          </p:nvSpPr>
          <p:spPr>
            <a:xfrm>
              <a:off x="7925903" y="4432571"/>
              <a:ext cx="12065" cy="17780"/>
            </a:xfrm>
            <a:custGeom>
              <a:avLst/>
              <a:gdLst/>
              <a:ahLst/>
              <a:cxnLst/>
              <a:rect l="l" t="t" r="r" b="b"/>
              <a:pathLst>
                <a:path w="12065" h="17779">
                  <a:moveTo>
                    <a:pt x="7112" y="9651"/>
                  </a:moveTo>
                  <a:lnTo>
                    <a:pt x="5080" y="9651"/>
                  </a:lnTo>
                  <a:lnTo>
                    <a:pt x="5715" y="17652"/>
                  </a:lnTo>
                  <a:lnTo>
                    <a:pt x="6096" y="17525"/>
                  </a:lnTo>
                  <a:lnTo>
                    <a:pt x="6921" y="15519"/>
                  </a:lnTo>
                  <a:lnTo>
                    <a:pt x="7146" y="14096"/>
                  </a:lnTo>
                  <a:lnTo>
                    <a:pt x="7112" y="9651"/>
                  </a:lnTo>
                  <a:close/>
                </a:path>
                <a:path w="12065" h="17779">
                  <a:moveTo>
                    <a:pt x="11781" y="8635"/>
                  </a:moveTo>
                  <a:lnTo>
                    <a:pt x="7112" y="8635"/>
                  </a:lnTo>
                  <a:lnTo>
                    <a:pt x="7112" y="11175"/>
                  </a:lnTo>
                  <a:lnTo>
                    <a:pt x="9144" y="14985"/>
                  </a:lnTo>
                  <a:lnTo>
                    <a:pt x="11938" y="13461"/>
                  </a:lnTo>
                  <a:lnTo>
                    <a:pt x="11819" y="10490"/>
                  </a:lnTo>
                  <a:lnTo>
                    <a:pt x="11781" y="8635"/>
                  </a:lnTo>
                  <a:close/>
                </a:path>
                <a:path w="12065" h="17779">
                  <a:moveTo>
                    <a:pt x="3797" y="13045"/>
                  </a:moveTo>
                  <a:lnTo>
                    <a:pt x="3848" y="13461"/>
                  </a:lnTo>
                  <a:lnTo>
                    <a:pt x="4064" y="14096"/>
                  </a:lnTo>
                  <a:lnTo>
                    <a:pt x="3797" y="13045"/>
                  </a:lnTo>
                  <a:close/>
                </a:path>
                <a:path w="12065" h="17779">
                  <a:moveTo>
                    <a:pt x="11482" y="7365"/>
                  </a:moveTo>
                  <a:lnTo>
                    <a:pt x="4699" y="7365"/>
                  </a:lnTo>
                  <a:lnTo>
                    <a:pt x="4699" y="8889"/>
                  </a:lnTo>
                  <a:lnTo>
                    <a:pt x="3848" y="10490"/>
                  </a:lnTo>
                  <a:lnTo>
                    <a:pt x="3763" y="11175"/>
                  </a:lnTo>
                  <a:lnTo>
                    <a:pt x="3651" y="12471"/>
                  </a:lnTo>
                  <a:lnTo>
                    <a:pt x="3797" y="13045"/>
                  </a:lnTo>
                  <a:lnTo>
                    <a:pt x="3840" y="12344"/>
                  </a:lnTo>
                  <a:lnTo>
                    <a:pt x="4064" y="11683"/>
                  </a:lnTo>
                  <a:lnTo>
                    <a:pt x="4064" y="10159"/>
                  </a:lnTo>
                  <a:lnTo>
                    <a:pt x="4826" y="9651"/>
                  </a:lnTo>
                  <a:lnTo>
                    <a:pt x="7112" y="9651"/>
                  </a:lnTo>
                  <a:lnTo>
                    <a:pt x="7112" y="8635"/>
                  </a:lnTo>
                  <a:lnTo>
                    <a:pt x="11781" y="8635"/>
                  </a:lnTo>
                  <a:lnTo>
                    <a:pt x="11482" y="7365"/>
                  </a:lnTo>
                  <a:close/>
                </a:path>
                <a:path w="12065" h="17779">
                  <a:moveTo>
                    <a:pt x="1289" y="3455"/>
                  </a:moveTo>
                  <a:lnTo>
                    <a:pt x="2032" y="4876"/>
                  </a:lnTo>
                  <a:lnTo>
                    <a:pt x="2997" y="6527"/>
                  </a:lnTo>
                  <a:lnTo>
                    <a:pt x="4064" y="8127"/>
                  </a:lnTo>
                  <a:lnTo>
                    <a:pt x="4699" y="7365"/>
                  </a:lnTo>
                  <a:lnTo>
                    <a:pt x="11482" y="7365"/>
                  </a:lnTo>
                  <a:lnTo>
                    <a:pt x="10795" y="4444"/>
                  </a:lnTo>
                  <a:lnTo>
                    <a:pt x="9755" y="3809"/>
                  </a:lnTo>
                  <a:lnTo>
                    <a:pt x="2921" y="3809"/>
                  </a:lnTo>
                  <a:lnTo>
                    <a:pt x="1289" y="3455"/>
                  </a:lnTo>
                  <a:close/>
                </a:path>
                <a:path w="12065" h="17779">
                  <a:moveTo>
                    <a:pt x="4191" y="0"/>
                  </a:moveTo>
                  <a:lnTo>
                    <a:pt x="4191" y="761"/>
                  </a:lnTo>
                  <a:lnTo>
                    <a:pt x="2921" y="3809"/>
                  </a:lnTo>
                  <a:lnTo>
                    <a:pt x="9755" y="3809"/>
                  </a:lnTo>
                  <a:lnTo>
                    <a:pt x="8509" y="3047"/>
                  </a:lnTo>
                  <a:lnTo>
                    <a:pt x="4191" y="0"/>
                  </a:lnTo>
                  <a:close/>
                </a:path>
                <a:path w="12065" h="17779">
                  <a:moveTo>
                    <a:pt x="1143" y="3174"/>
                  </a:moveTo>
                  <a:lnTo>
                    <a:pt x="0" y="3174"/>
                  </a:lnTo>
                  <a:lnTo>
                    <a:pt x="1289" y="3455"/>
                  </a:lnTo>
                  <a:lnTo>
                    <a:pt x="1143" y="3174"/>
                  </a:lnTo>
                  <a:close/>
                </a:path>
              </a:pathLst>
            </a:custGeom>
            <a:solidFill>
              <a:srgbClr val="A67032"/>
            </a:solidFill>
          </p:spPr>
          <p:txBody>
            <a:bodyPr wrap="square" lIns="0" tIns="0" rIns="0" bIns="0" rtlCol="0"/>
            <a:lstStyle/>
            <a:p>
              <a:endParaRPr dirty="0"/>
            </a:p>
          </p:txBody>
        </p:sp>
        <p:sp>
          <p:nvSpPr>
            <p:cNvPr id="367" name="object 367"/>
            <p:cNvSpPr/>
            <p:nvPr/>
          </p:nvSpPr>
          <p:spPr>
            <a:xfrm>
              <a:off x="7933269" y="4430412"/>
              <a:ext cx="5080" cy="14604"/>
            </a:xfrm>
            <a:custGeom>
              <a:avLst/>
              <a:gdLst/>
              <a:ahLst/>
              <a:cxnLst/>
              <a:rect l="l" t="t" r="r" b="b"/>
              <a:pathLst>
                <a:path w="5079" h="14604">
                  <a:moveTo>
                    <a:pt x="1396" y="0"/>
                  </a:moveTo>
                  <a:lnTo>
                    <a:pt x="0" y="888"/>
                  </a:lnTo>
                  <a:lnTo>
                    <a:pt x="0" y="3555"/>
                  </a:lnTo>
                  <a:lnTo>
                    <a:pt x="152" y="4864"/>
                  </a:lnTo>
                  <a:lnTo>
                    <a:pt x="584" y="6121"/>
                  </a:lnTo>
                  <a:lnTo>
                    <a:pt x="1270" y="7238"/>
                  </a:lnTo>
                  <a:lnTo>
                    <a:pt x="1396" y="8966"/>
                  </a:lnTo>
                  <a:lnTo>
                    <a:pt x="1396" y="10718"/>
                  </a:lnTo>
                  <a:lnTo>
                    <a:pt x="1270" y="12445"/>
                  </a:lnTo>
                  <a:lnTo>
                    <a:pt x="1905" y="13461"/>
                  </a:lnTo>
                  <a:lnTo>
                    <a:pt x="2997" y="14122"/>
                  </a:lnTo>
                  <a:lnTo>
                    <a:pt x="4191" y="14223"/>
                  </a:lnTo>
                  <a:lnTo>
                    <a:pt x="4826" y="14223"/>
                  </a:lnTo>
                  <a:lnTo>
                    <a:pt x="4826" y="7365"/>
                  </a:lnTo>
                  <a:lnTo>
                    <a:pt x="4191" y="5333"/>
                  </a:lnTo>
                  <a:lnTo>
                    <a:pt x="4000" y="4470"/>
                  </a:lnTo>
                  <a:lnTo>
                    <a:pt x="3657" y="3657"/>
                  </a:lnTo>
                  <a:lnTo>
                    <a:pt x="3175" y="2920"/>
                  </a:lnTo>
                  <a:lnTo>
                    <a:pt x="1396" y="0"/>
                  </a:lnTo>
                  <a:close/>
                </a:path>
              </a:pathLst>
            </a:custGeom>
            <a:solidFill>
              <a:srgbClr val="844629"/>
            </a:solidFill>
          </p:spPr>
          <p:txBody>
            <a:bodyPr wrap="square" lIns="0" tIns="0" rIns="0" bIns="0" rtlCol="0"/>
            <a:lstStyle/>
            <a:p>
              <a:endParaRPr dirty="0"/>
            </a:p>
          </p:txBody>
        </p:sp>
        <p:sp>
          <p:nvSpPr>
            <p:cNvPr id="368" name="object 368"/>
            <p:cNvSpPr/>
            <p:nvPr/>
          </p:nvSpPr>
          <p:spPr>
            <a:xfrm>
              <a:off x="7933906" y="4429904"/>
              <a:ext cx="8890" cy="13335"/>
            </a:xfrm>
            <a:custGeom>
              <a:avLst/>
              <a:gdLst/>
              <a:ahLst/>
              <a:cxnLst/>
              <a:rect l="l" t="t" r="r" b="b"/>
              <a:pathLst>
                <a:path w="8890" h="13335">
                  <a:moveTo>
                    <a:pt x="761" y="0"/>
                  </a:moveTo>
                  <a:lnTo>
                    <a:pt x="0" y="1143"/>
                  </a:lnTo>
                  <a:lnTo>
                    <a:pt x="1612" y="2197"/>
                  </a:lnTo>
                  <a:lnTo>
                    <a:pt x="2819" y="3759"/>
                  </a:lnTo>
                  <a:lnTo>
                    <a:pt x="3428" y="5588"/>
                  </a:lnTo>
                  <a:lnTo>
                    <a:pt x="5206" y="9017"/>
                  </a:lnTo>
                  <a:lnTo>
                    <a:pt x="3301" y="10541"/>
                  </a:lnTo>
                  <a:lnTo>
                    <a:pt x="7111" y="12827"/>
                  </a:lnTo>
                  <a:lnTo>
                    <a:pt x="8381" y="10668"/>
                  </a:lnTo>
                  <a:lnTo>
                    <a:pt x="7365" y="10668"/>
                  </a:lnTo>
                  <a:lnTo>
                    <a:pt x="4825" y="6350"/>
                  </a:lnTo>
                  <a:lnTo>
                    <a:pt x="2031" y="1397"/>
                  </a:lnTo>
                  <a:lnTo>
                    <a:pt x="761" y="0"/>
                  </a:lnTo>
                  <a:close/>
                </a:path>
              </a:pathLst>
            </a:custGeom>
            <a:solidFill>
              <a:srgbClr val="4A2D1D"/>
            </a:solidFill>
          </p:spPr>
          <p:txBody>
            <a:bodyPr wrap="square" lIns="0" tIns="0" rIns="0" bIns="0" rtlCol="0"/>
            <a:lstStyle/>
            <a:p>
              <a:endParaRPr dirty="0"/>
            </a:p>
          </p:txBody>
        </p:sp>
        <p:sp>
          <p:nvSpPr>
            <p:cNvPr id="369" name="object 369"/>
            <p:cNvSpPr/>
            <p:nvPr/>
          </p:nvSpPr>
          <p:spPr>
            <a:xfrm>
              <a:off x="7930858" y="4428507"/>
              <a:ext cx="12065" cy="13335"/>
            </a:xfrm>
            <a:custGeom>
              <a:avLst/>
              <a:gdLst/>
              <a:ahLst/>
              <a:cxnLst/>
              <a:rect l="l" t="t" r="r" b="b"/>
              <a:pathLst>
                <a:path w="12065" h="13335">
                  <a:moveTo>
                    <a:pt x="6203" y="2667"/>
                  </a:moveTo>
                  <a:lnTo>
                    <a:pt x="3682" y="2667"/>
                  </a:lnTo>
                  <a:lnTo>
                    <a:pt x="5460" y="4318"/>
                  </a:lnTo>
                  <a:lnTo>
                    <a:pt x="6730" y="6096"/>
                  </a:lnTo>
                  <a:lnTo>
                    <a:pt x="8762" y="9652"/>
                  </a:lnTo>
                  <a:lnTo>
                    <a:pt x="8762" y="10541"/>
                  </a:lnTo>
                  <a:lnTo>
                    <a:pt x="9055" y="11353"/>
                  </a:lnTo>
                  <a:lnTo>
                    <a:pt x="9588" y="12065"/>
                  </a:lnTo>
                  <a:lnTo>
                    <a:pt x="10286" y="12573"/>
                  </a:lnTo>
                  <a:lnTo>
                    <a:pt x="10794" y="12573"/>
                  </a:lnTo>
                  <a:lnTo>
                    <a:pt x="11429" y="12827"/>
                  </a:lnTo>
                  <a:lnTo>
                    <a:pt x="11683" y="12319"/>
                  </a:lnTo>
                  <a:lnTo>
                    <a:pt x="10413" y="11684"/>
                  </a:lnTo>
                  <a:lnTo>
                    <a:pt x="8381" y="7620"/>
                  </a:lnTo>
                  <a:lnTo>
                    <a:pt x="6857" y="4064"/>
                  </a:lnTo>
                  <a:lnTo>
                    <a:pt x="6203" y="2667"/>
                  </a:lnTo>
                  <a:close/>
                </a:path>
                <a:path w="12065" h="13335">
                  <a:moveTo>
                    <a:pt x="3125" y="5715"/>
                  </a:moveTo>
                  <a:lnTo>
                    <a:pt x="2158" y="5715"/>
                  </a:lnTo>
                  <a:lnTo>
                    <a:pt x="4444" y="9779"/>
                  </a:lnTo>
                  <a:lnTo>
                    <a:pt x="5206" y="11430"/>
                  </a:lnTo>
                  <a:lnTo>
                    <a:pt x="4851" y="9956"/>
                  </a:lnTo>
                  <a:lnTo>
                    <a:pt x="4381" y="8509"/>
                  </a:lnTo>
                  <a:lnTo>
                    <a:pt x="3809" y="7112"/>
                  </a:lnTo>
                  <a:lnTo>
                    <a:pt x="3125" y="5715"/>
                  </a:lnTo>
                  <a:close/>
                </a:path>
                <a:path w="12065" h="13335">
                  <a:moveTo>
                    <a:pt x="6440" y="8645"/>
                  </a:moveTo>
                  <a:lnTo>
                    <a:pt x="6603" y="9652"/>
                  </a:lnTo>
                  <a:lnTo>
                    <a:pt x="6603" y="8890"/>
                  </a:lnTo>
                  <a:lnTo>
                    <a:pt x="6440" y="8645"/>
                  </a:lnTo>
                  <a:close/>
                </a:path>
                <a:path w="12065" h="13335">
                  <a:moveTo>
                    <a:pt x="3682" y="2794"/>
                  </a:moveTo>
                  <a:lnTo>
                    <a:pt x="2285" y="2794"/>
                  </a:lnTo>
                  <a:lnTo>
                    <a:pt x="4148" y="5207"/>
                  </a:lnTo>
                  <a:lnTo>
                    <a:pt x="6440" y="8645"/>
                  </a:lnTo>
                  <a:lnTo>
                    <a:pt x="6375" y="8242"/>
                  </a:lnTo>
                  <a:lnTo>
                    <a:pt x="5943" y="6883"/>
                  </a:lnTo>
                  <a:lnTo>
                    <a:pt x="5333" y="5588"/>
                  </a:lnTo>
                  <a:lnTo>
                    <a:pt x="3682" y="3556"/>
                  </a:lnTo>
                  <a:lnTo>
                    <a:pt x="3682" y="2794"/>
                  </a:lnTo>
                  <a:close/>
                </a:path>
                <a:path w="12065" h="13335">
                  <a:moveTo>
                    <a:pt x="3555" y="0"/>
                  </a:moveTo>
                  <a:lnTo>
                    <a:pt x="736" y="3162"/>
                  </a:lnTo>
                  <a:lnTo>
                    <a:pt x="80" y="3162"/>
                  </a:lnTo>
                  <a:lnTo>
                    <a:pt x="1523" y="5207"/>
                  </a:lnTo>
                  <a:lnTo>
                    <a:pt x="1904" y="5969"/>
                  </a:lnTo>
                  <a:lnTo>
                    <a:pt x="2158" y="5715"/>
                  </a:lnTo>
                  <a:lnTo>
                    <a:pt x="3125" y="5715"/>
                  </a:lnTo>
                  <a:lnTo>
                    <a:pt x="2285" y="3556"/>
                  </a:lnTo>
                  <a:lnTo>
                    <a:pt x="2285" y="3162"/>
                  </a:lnTo>
                  <a:lnTo>
                    <a:pt x="736" y="3162"/>
                  </a:lnTo>
                  <a:lnTo>
                    <a:pt x="0" y="3048"/>
                  </a:lnTo>
                  <a:lnTo>
                    <a:pt x="2285" y="3048"/>
                  </a:lnTo>
                  <a:lnTo>
                    <a:pt x="2285" y="2794"/>
                  </a:lnTo>
                  <a:lnTo>
                    <a:pt x="3682" y="2794"/>
                  </a:lnTo>
                  <a:lnTo>
                    <a:pt x="3682" y="2667"/>
                  </a:lnTo>
                  <a:lnTo>
                    <a:pt x="6203" y="2667"/>
                  </a:lnTo>
                  <a:lnTo>
                    <a:pt x="6067" y="2413"/>
                  </a:lnTo>
                  <a:lnTo>
                    <a:pt x="4965" y="1066"/>
                  </a:lnTo>
                  <a:lnTo>
                    <a:pt x="3555" y="0"/>
                  </a:lnTo>
                  <a:close/>
                </a:path>
              </a:pathLst>
            </a:custGeom>
            <a:solidFill>
              <a:srgbClr val="242626"/>
            </a:solidFill>
          </p:spPr>
          <p:txBody>
            <a:bodyPr wrap="square" lIns="0" tIns="0" rIns="0" bIns="0" rtlCol="0"/>
            <a:lstStyle/>
            <a:p>
              <a:endParaRPr dirty="0"/>
            </a:p>
          </p:txBody>
        </p:sp>
        <p:sp>
          <p:nvSpPr>
            <p:cNvPr id="370" name="object 370"/>
            <p:cNvSpPr/>
            <p:nvPr/>
          </p:nvSpPr>
          <p:spPr>
            <a:xfrm>
              <a:off x="7927935" y="4435746"/>
              <a:ext cx="5080" cy="5080"/>
            </a:xfrm>
            <a:custGeom>
              <a:avLst/>
              <a:gdLst/>
              <a:ahLst/>
              <a:cxnLst/>
              <a:rect l="l" t="t" r="r" b="b"/>
              <a:pathLst>
                <a:path w="5079" h="5079">
                  <a:moveTo>
                    <a:pt x="4064" y="0"/>
                  </a:moveTo>
                  <a:lnTo>
                    <a:pt x="2540" y="0"/>
                  </a:lnTo>
                  <a:lnTo>
                    <a:pt x="1701" y="139"/>
                  </a:lnTo>
                  <a:lnTo>
                    <a:pt x="838" y="139"/>
                  </a:lnTo>
                  <a:lnTo>
                    <a:pt x="0" y="0"/>
                  </a:lnTo>
                  <a:lnTo>
                    <a:pt x="381" y="253"/>
                  </a:lnTo>
                  <a:lnTo>
                    <a:pt x="1358" y="1003"/>
                  </a:lnTo>
                  <a:lnTo>
                    <a:pt x="2286" y="1816"/>
                  </a:lnTo>
                  <a:lnTo>
                    <a:pt x="3175" y="2666"/>
                  </a:lnTo>
                  <a:lnTo>
                    <a:pt x="3810" y="3301"/>
                  </a:lnTo>
                  <a:lnTo>
                    <a:pt x="3810" y="5079"/>
                  </a:lnTo>
                  <a:lnTo>
                    <a:pt x="4356" y="4114"/>
                  </a:lnTo>
                  <a:lnTo>
                    <a:pt x="4660" y="3022"/>
                  </a:lnTo>
                  <a:lnTo>
                    <a:pt x="4699" y="1904"/>
                  </a:lnTo>
                  <a:lnTo>
                    <a:pt x="4673" y="1219"/>
                  </a:lnTo>
                  <a:lnTo>
                    <a:pt x="4445" y="558"/>
                  </a:lnTo>
                  <a:lnTo>
                    <a:pt x="4064" y="0"/>
                  </a:lnTo>
                  <a:close/>
                </a:path>
              </a:pathLst>
            </a:custGeom>
            <a:solidFill>
              <a:srgbClr val="844629"/>
            </a:solidFill>
          </p:spPr>
          <p:txBody>
            <a:bodyPr wrap="square" lIns="0" tIns="0" rIns="0" bIns="0" rtlCol="0"/>
            <a:lstStyle/>
            <a:p>
              <a:endParaRPr dirty="0"/>
            </a:p>
          </p:txBody>
        </p:sp>
        <p:sp>
          <p:nvSpPr>
            <p:cNvPr id="371" name="object 371"/>
            <p:cNvSpPr/>
            <p:nvPr/>
          </p:nvSpPr>
          <p:spPr>
            <a:xfrm>
              <a:off x="7926463" y="4440699"/>
              <a:ext cx="3175" cy="12065"/>
            </a:xfrm>
            <a:custGeom>
              <a:avLst/>
              <a:gdLst/>
              <a:ahLst/>
              <a:cxnLst/>
              <a:rect l="l" t="t" r="r" b="b"/>
              <a:pathLst>
                <a:path w="3175" h="12064">
                  <a:moveTo>
                    <a:pt x="203" y="6604"/>
                  </a:moveTo>
                  <a:lnTo>
                    <a:pt x="79" y="7708"/>
                  </a:lnTo>
                  <a:lnTo>
                    <a:pt x="0" y="10248"/>
                  </a:lnTo>
                  <a:lnTo>
                    <a:pt x="203" y="12065"/>
                  </a:lnTo>
                  <a:lnTo>
                    <a:pt x="1409" y="10007"/>
                  </a:lnTo>
                  <a:lnTo>
                    <a:pt x="1808" y="8763"/>
                  </a:lnTo>
                  <a:lnTo>
                    <a:pt x="203" y="8763"/>
                  </a:lnTo>
                  <a:lnTo>
                    <a:pt x="203" y="6604"/>
                  </a:lnTo>
                  <a:close/>
                </a:path>
                <a:path w="3175" h="12064">
                  <a:moveTo>
                    <a:pt x="2362" y="0"/>
                  </a:moveTo>
                  <a:lnTo>
                    <a:pt x="1981" y="1016"/>
                  </a:lnTo>
                  <a:lnTo>
                    <a:pt x="203" y="4064"/>
                  </a:lnTo>
                  <a:lnTo>
                    <a:pt x="203" y="8763"/>
                  </a:lnTo>
                  <a:lnTo>
                    <a:pt x="1808" y="8763"/>
                  </a:lnTo>
                  <a:lnTo>
                    <a:pt x="2146" y="7708"/>
                  </a:lnTo>
                  <a:lnTo>
                    <a:pt x="2362" y="5334"/>
                  </a:lnTo>
                  <a:lnTo>
                    <a:pt x="2563" y="4064"/>
                  </a:lnTo>
                  <a:lnTo>
                    <a:pt x="2523" y="1016"/>
                  </a:lnTo>
                  <a:lnTo>
                    <a:pt x="2362" y="0"/>
                  </a:lnTo>
                  <a:close/>
                </a:path>
              </a:pathLst>
            </a:custGeom>
            <a:solidFill>
              <a:srgbClr val="A67032"/>
            </a:solidFill>
          </p:spPr>
          <p:txBody>
            <a:bodyPr wrap="square" lIns="0" tIns="0" rIns="0" bIns="0" rtlCol="0"/>
            <a:lstStyle/>
            <a:p>
              <a:endParaRPr dirty="0"/>
            </a:p>
          </p:txBody>
        </p:sp>
        <p:sp>
          <p:nvSpPr>
            <p:cNvPr id="372" name="object 372"/>
            <p:cNvSpPr/>
            <p:nvPr/>
          </p:nvSpPr>
          <p:spPr>
            <a:xfrm>
              <a:off x="7921206" y="4440318"/>
              <a:ext cx="6985" cy="12065"/>
            </a:xfrm>
            <a:custGeom>
              <a:avLst/>
              <a:gdLst/>
              <a:ahLst/>
              <a:cxnLst/>
              <a:rect l="l" t="t" r="r" b="b"/>
              <a:pathLst>
                <a:path w="6984" h="12064">
                  <a:moveTo>
                    <a:pt x="3302" y="3809"/>
                  </a:moveTo>
                  <a:lnTo>
                    <a:pt x="2032" y="4571"/>
                  </a:lnTo>
                  <a:lnTo>
                    <a:pt x="1651" y="5841"/>
                  </a:lnTo>
                  <a:lnTo>
                    <a:pt x="3048" y="5841"/>
                  </a:lnTo>
                  <a:lnTo>
                    <a:pt x="2368" y="7594"/>
                  </a:lnTo>
                  <a:lnTo>
                    <a:pt x="1739" y="9042"/>
                  </a:lnTo>
                  <a:lnTo>
                    <a:pt x="927" y="10528"/>
                  </a:lnTo>
                  <a:lnTo>
                    <a:pt x="0" y="11937"/>
                  </a:lnTo>
                  <a:lnTo>
                    <a:pt x="1117" y="10782"/>
                  </a:lnTo>
                  <a:lnTo>
                    <a:pt x="3683" y="5460"/>
                  </a:lnTo>
                  <a:lnTo>
                    <a:pt x="3924" y="5003"/>
                  </a:lnTo>
                  <a:lnTo>
                    <a:pt x="4267" y="4610"/>
                  </a:lnTo>
                  <a:lnTo>
                    <a:pt x="4699" y="4317"/>
                  </a:lnTo>
                  <a:lnTo>
                    <a:pt x="6985" y="4317"/>
                  </a:lnTo>
                  <a:lnTo>
                    <a:pt x="6985" y="3936"/>
                  </a:lnTo>
                  <a:lnTo>
                    <a:pt x="4572" y="3936"/>
                  </a:lnTo>
                  <a:lnTo>
                    <a:pt x="3302" y="3809"/>
                  </a:lnTo>
                  <a:close/>
                </a:path>
                <a:path w="6984" h="12064">
                  <a:moveTo>
                    <a:pt x="6985" y="4317"/>
                  </a:moveTo>
                  <a:lnTo>
                    <a:pt x="4699" y="4317"/>
                  </a:lnTo>
                  <a:lnTo>
                    <a:pt x="5461" y="5206"/>
                  </a:lnTo>
                  <a:lnTo>
                    <a:pt x="5600" y="6400"/>
                  </a:lnTo>
                  <a:lnTo>
                    <a:pt x="5816" y="7594"/>
                  </a:lnTo>
                  <a:lnTo>
                    <a:pt x="6096" y="8762"/>
                  </a:lnTo>
                  <a:lnTo>
                    <a:pt x="6453" y="7594"/>
                  </a:lnTo>
                  <a:lnTo>
                    <a:pt x="6731" y="6400"/>
                  </a:lnTo>
                  <a:lnTo>
                    <a:pt x="6942" y="5206"/>
                  </a:lnTo>
                  <a:lnTo>
                    <a:pt x="6985" y="4317"/>
                  </a:lnTo>
                  <a:close/>
                </a:path>
                <a:path w="6984" h="12064">
                  <a:moveTo>
                    <a:pt x="4572" y="3047"/>
                  </a:moveTo>
                  <a:lnTo>
                    <a:pt x="4572" y="3936"/>
                  </a:lnTo>
                  <a:lnTo>
                    <a:pt x="6985" y="3936"/>
                  </a:lnTo>
                  <a:lnTo>
                    <a:pt x="6985" y="3555"/>
                  </a:lnTo>
                  <a:lnTo>
                    <a:pt x="5334" y="3555"/>
                  </a:lnTo>
                  <a:lnTo>
                    <a:pt x="4572" y="3047"/>
                  </a:lnTo>
                  <a:close/>
                </a:path>
                <a:path w="6984" h="12064">
                  <a:moveTo>
                    <a:pt x="5334" y="0"/>
                  </a:moveTo>
                  <a:lnTo>
                    <a:pt x="5565" y="1015"/>
                  </a:lnTo>
                  <a:lnTo>
                    <a:pt x="5600" y="2387"/>
                  </a:lnTo>
                  <a:lnTo>
                    <a:pt x="5334" y="3555"/>
                  </a:lnTo>
                  <a:lnTo>
                    <a:pt x="6985" y="3555"/>
                  </a:lnTo>
                  <a:lnTo>
                    <a:pt x="6985" y="1015"/>
                  </a:lnTo>
                  <a:lnTo>
                    <a:pt x="5334" y="0"/>
                  </a:lnTo>
                  <a:close/>
                </a:path>
              </a:pathLst>
            </a:custGeom>
            <a:solidFill>
              <a:srgbClr val="844629"/>
            </a:solidFill>
          </p:spPr>
          <p:txBody>
            <a:bodyPr wrap="square" lIns="0" tIns="0" rIns="0" bIns="0" rtlCol="0"/>
            <a:lstStyle/>
            <a:p>
              <a:endParaRPr dirty="0"/>
            </a:p>
          </p:txBody>
        </p:sp>
        <p:sp>
          <p:nvSpPr>
            <p:cNvPr id="373" name="object 373"/>
            <p:cNvSpPr/>
            <p:nvPr/>
          </p:nvSpPr>
          <p:spPr>
            <a:xfrm>
              <a:off x="7922730" y="4426348"/>
              <a:ext cx="12065" cy="5080"/>
            </a:xfrm>
            <a:custGeom>
              <a:avLst/>
              <a:gdLst/>
              <a:ahLst/>
              <a:cxnLst/>
              <a:rect l="l" t="t" r="r" b="b"/>
              <a:pathLst>
                <a:path w="12065" h="5079">
                  <a:moveTo>
                    <a:pt x="11683" y="0"/>
                  </a:moveTo>
                  <a:lnTo>
                    <a:pt x="10794" y="2159"/>
                  </a:lnTo>
                  <a:lnTo>
                    <a:pt x="6476" y="2159"/>
                  </a:lnTo>
                  <a:lnTo>
                    <a:pt x="3301" y="889"/>
                  </a:lnTo>
                  <a:lnTo>
                    <a:pt x="0" y="889"/>
                  </a:lnTo>
                  <a:lnTo>
                    <a:pt x="0" y="2413"/>
                  </a:lnTo>
                  <a:lnTo>
                    <a:pt x="1142" y="2413"/>
                  </a:lnTo>
                  <a:lnTo>
                    <a:pt x="3301" y="3048"/>
                  </a:lnTo>
                  <a:lnTo>
                    <a:pt x="7619" y="4699"/>
                  </a:lnTo>
                  <a:lnTo>
                    <a:pt x="8242" y="4864"/>
                  </a:lnTo>
                  <a:lnTo>
                    <a:pt x="8902" y="4864"/>
                  </a:lnTo>
                  <a:lnTo>
                    <a:pt x="12026" y="1320"/>
                  </a:lnTo>
                  <a:lnTo>
                    <a:pt x="11683" y="0"/>
                  </a:lnTo>
                  <a:close/>
                </a:path>
              </a:pathLst>
            </a:custGeom>
            <a:solidFill>
              <a:srgbClr val="D1AB6E"/>
            </a:solidFill>
          </p:spPr>
          <p:txBody>
            <a:bodyPr wrap="square" lIns="0" tIns="0" rIns="0" bIns="0" rtlCol="0"/>
            <a:lstStyle/>
            <a:p>
              <a:endParaRPr dirty="0"/>
            </a:p>
          </p:txBody>
        </p:sp>
        <p:sp>
          <p:nvSpPr>
            <p:cNvPr id="374" name="object 374"/>
            <p:cNvSpPr/>
            <p:nvPr/>
          </p:nvSpPr>
          <p:spPr>
            <a:xfrm>
              <a:off x="7924127" y="4426348"/>
              <a:ext cx="10795" cy="2540"/>
            </a:xfrm>
            <a:custGeom>
              <a:avLst/>
              <a:gdLst/>
              <a:ahLst/>
              <a:cxnLst/>
              <a:rect l="l" t="t" r="r" b="b"/>
              <a:pathLst>
                <a:path w="10795" h="2539">
                  <a:moveTo>
                    <a:pt x="10490" y="914"/>
                  </a:moveTo>
                  <a:lnTo>
                    <a:pt x="10032" y="1524"/>
                  </a:lnTo>
                  <a:lnTo>
                    <a:pt x="7746" y="1778"/>
                  </a:lnTo>
                  <a:lnTo>
                    <a:pt x="8127" y="1778"/>
                  </a:lnTo>
                  <a:lnTo>
                    <a:pt x="8801" y="2120"/>
                  </a:lnTo>
                  <a:lnTo>
                    <a:pt x="9601" y="2120"/>
                  </a:lnTo>
                  <a:lnTo>
                    <a:pt x="10286" y="1778"/>
                  </a:lnTo>
                  <a:lnTo>
                    <a:pt x="10377" y="1524"/>
                  </a:lnTo>
                  <a:lnTo>
                    <a:pt x="10490" y="914"/>
                  </a:lnTo>
                  <a:close/>
                </a:path>
                <a:path w="10795" h="2539">
                  <a:moveTo>
                    <a:pt x="5602" y="773"/>
                  </a:moveTo>
                  <a:lnTo>
                    <a:pt x="6857" y="1778"/>
                  </a:lnTo>
                  <a:lnTo>
                    <a:pt x="7746" y="1778"/>
                  </a:lnTo>
                  <a:lnTo>
                    <a:pt x="6857" y="1143"/>
                  </a:lnTo>
                  <a:lnTo>
                    <a:pt x="5602" y="773"/>
                  </a:lnTo>
                  <a:close/>
                </a:path>
                <a:path w="10795" h="2539">
                  <a:moveTo>
                    <a:pt x="10286" y="0"/>
                  </a:moveTo>
                  <a:lnTo>
                    <a:pt x="10390" y="292"/>
                  </a:lnTo>
                  <a:lnTo>
                    <a:pt x="10490" y="914"/>
                  </a:lnTo>
                  <a:lnTo>
                    <a:pt x="10794" y="508"/>
                  </a:lnTo>
                  <a:lnTo>
                    <a:pt x="10286" y="0"/>
                  </a:lnTo>
                  <a:close/>
                </a:path>
                <a:path w="10795" h="2539">
                  <a:moveTo>
                    <a:pt x="3882" y="292"/>
                  </a:moveTo>
                  <a:lnTo>
                    <a:pt x="2933" y="292"/>
                  </a:lnTo>
                  <a:lnTo>
                    <a:pt x="4063" y="508"/>
                  </a:lnTo>
                  <a:lnTo>
                    <a:pt x="5529" y="752"/>
                  </a:lnTo>
                  <a:lnTo>
                    <a:pt x="3882" y="292"/>
                  </a:lnTo>
                  <a:close/>
                </a:path>
                <a:path w="10795" h="2539">
                  <a:moveTo>
                    <a:pt x="3162" y="101"/>
                  </a:moveTo>
                  <a:lnTo>
                    <a:pt x="1536" y="101"/>
                  </a:lnTo>
                  <a:lnTo>
                    <a:pt x="0" y="508"/>
                  </a:lnTo>
                  <a:lnTo>
                    <a:pt x="634" y="508"/>
                  </a:lnTo>
                  <a:lnTo>
                    <a:pt x="1765" y="292"/>
                  </a:lnTo>
                  <a:lnTo>
                    <a:pt x="3882" y="292"/>
                  </a:lnTo>
                  <a:lnTo>
                    <a:pt x="3162" y="101"/>
                  </a:lnTo>
                  <a:close/>
                </a:path>
              </a:pathLst>
            </a:custGeom>
            <a:solidFill>
              <a:srgbClr val="A06C32"/>
            </a:solidFill>
          </p:spPr>
          <p:txBody>
            <a:bodyPr wrap="square" lIns="0" tIns="0" rIns="0" bIns="0" rtlCol="0"/>
            <a:lstStyle/>
            <a:p>
              <a:endParaRPr dirty="0"/>
            </a:p>
          </p:txBody>
        </p:sp>
        <p:sp>
          <p:nvSpPr>
            <p:cNvPr id="375" name="object 375"/>
            <p:cNvSpPr/>
            <p:nvPr/>
          </p:nvSpPr>
          <p:spPr>
            <a:xfrm>
              <a:off x="7922857" y="4426221"/>
              <a:ext cx="1905" cy="1270"/>
            </a:xfrm>
            <a:custGeom>
              <a:avLst/>
              <a:gdLst/>
              <a:ahLst/>
              <a:cxnLst/>
              <a:rect l="l" t="t" r="r" b="b"/>
              <a:pathLst>
                <a:path w="1904" h="1270">
                  <a:moveTo>
                    <a:pt x="1651" y="0"/>
                  </a:moveTo>
                  <a:lnTo>
                    <a:pt x="1447" y="50"/>
                  </a:lnTo>
                  <a:lnTo>
                    <a:pt x="1219" y="50"/>
                  </a:lnTo>
                  <a:lnTo>
                    <a:pt x="1016" y="0"/>
                  </a:lnTo>
                  <a:lnTo>
                    <a:pt x="0" y="0"/>
                  </a:lnTo>
                  <a:lnTo>
                    <a:pt x="381" y="380"/>
                  </a:lnTo>
                  <a:lnTo>
                    <a:pt x="254" y="1015"/>
                  </a:lnTo>
                  <a:lnTo>
                    <a:pt x="508" y="1015"/>
                  </a:lnTo>
                  <a:lnTo>
                    <a:pt x="1651" y="1269"/>
                  </a:lnTo>
                  <a:lnTo>
                    <a:pt x="1651" y="0"/>
                  </a:lnTo>
                  <a:close/>
                </a:path>
              </a:pathLst>
            </a:custGeom>
            <a:solidFill>
              <a:srgbClr val="4A2D1D"/>
            </a:solidFill>
          </p:spPr>
          <p:txBody>
            <a:bodyPr wrap="square" lIns="0" tIns="0" rIns="0" bIns="0" rtlCol="0"/>
            <a:lstStyle/>
            <a:p>
              <a:endParaRPr dirty="0"/>
            </a:p>
          </p:txBody>
        </p:sp>
        <p:sp>
          <p:nvSpPr>
            <p:cNvPr id="376" name="object 376"/>
            <p:cNvSpPr/>
            <p:nvPr/>
          </p:nvSpPr>
          <p:spPr>
            <a:xfrm>
              <a:off x="7916634" y="4429658"/>
              <a:ext cx="15875" cy="11430"/>
            </a:xfrm>
            <a:custGeom>
              <a:avLst/>
              <a:gdLst/>
              <a:ahLst/>
              <a:cxnLst/>
              <a:rect l="l" t="t" r="r" b="b"/>
              <a:pathLst>
                <a:path w="15875" h="11429">
                  <a:moveTo>
                    <a:pt x="15748" y="4178"/>
                  </a:moveTo>
                  <a:lnTo>
                    <a:pt x="15379" y="3022"/>
                  </a:lnTo>
                  <a:lnTo>
                    <a:pt x="14605" y="2159"/>
                  </a:lnTo>
                  <a:lnTo>
                    <a:pt x="12573" y="889"/>
                  </a:lnTo>
                  <a:lnTo>
                    <a:pt x="9398" y="0"/>
                  </a:lnTo>
                  <a:lnTo>
                    <a:pt x="9067" y="0"/>
                  </a:lnTo>
                  <a:lnTo>
                    <a:pt x="9067" y="2641"/>
                  </a:lnTo>
                  <a:lnTo>
                    <a:pt x="7772" y="2286"/>
                  </a:lnTo>
                  <a:lnTo>
                    <a:pt x="8128" y="2286"/>
                  </a:lnTo>
                  <a:lnTo>
                    <a:pt x="9067" y="2641"/>
                  </a:lnTo>
                  <a:lnTo>
                    <a:pt x="9067" y="0"/>
                  </a:lnTo>
                  <a:lnTo>
                    <a:pt x="6350" y="0"/>
                  </a:lnTo>
                  <a:lnTo>
                    <a:pt x="6388" y="381"/>
                  </a:lnTo>
                  <a:lnTo>
                    <a:pt x="6388" y="762"/>
                  </a:lnTo>
                  <a:lnTo>
                    <a:pt x="6350" y="1143"/>
                  </a:lnTo>
                  <a:lnTo>
                    <a:pt x="6134" y="1549"/>
                  </a:lnTo>
                  <a:lnTo>
                    <a:pt x="5880" y="1930"/>
                  </a:lnTo>
                  <a:lnTo>
                    <a:pt x="4572" y="2032"/>
                  </a:lnTo>
                  <a:lnTo>
                    <a:pt x="4635" y="2413"/>
                  </a:lnTo>
                  <a:lnTo>
                    <a:pt x="4635" y="2794"/>
                  </a:lnTo>
                  <a:lnTo>
                    <a:pt x="4572" y="3175"/>
                  </a:lnTo>
                  <a:lnTo>
                    <a:pt x="4191" y="3937"/>
                  </a:lnTo>
                  <a:lnTo>
                    <a:pt x="0" y="8509"/>
                  </a:lnTo>
                  <a:lnTo>
                    <a:pt x="5080" y="11049"/>
                  </a:lnTo>
                  <a:lnTo>
                    <a:pt x="7239" y="6096"/>
                  </a:lnTo>
                  <a:lnTo>
                    <a:pt x="13462" y="10668"/>
                  </a:lnTo>
                  <a:lnTo>
                    <a:pt x="14097" y="9144"/>
                  </a:lnTo>
                  <a:lnTo>
                    <a:pt x="11430" y="5080"/>
                  </a:lnTo>
                  <a:lnTo>
                    <a:pt x="10617" y="3238"/>
                  </a:lnTo>
                  <a:lnTo>
                    <a:pt x="12827" y="4064"/>
                  </a:lnTo>
                  <a:lnTo>
                    <a:pt x="15621" y="5334"/>
                  </a:lnTo>
                  <a:lnTo>
                    <a:pt x="15748" y="4178"/>
                  </a:lnTo>
                  <a:close/>
                </a:path>
              </a:pathLst>
            </a:custGeom>
            <a:solidFill>
              <a:srgbClr val="D1AB6E"/>
            </a:solidFill>
          </p:spPr>
          <p:txBody>
            <a:bodyPr wrap="square" lIns="0" tIns="0" rIns="0" bIns="0" rtlCol="0"/>
            <a:lstStyle/>
            <a:p>
              <a:endParaRPr dirty="0"/>
            </a:p>
          </p:txBody>
        </p:sp>
        <p:sp>
          <p:nvSpPr>
            <p:cNvPr id="377" name="object 377"/>
            <p:cNvSpPr/>
            <p:nvPr/>
          </p:nvSpPr>
          <p:spPr>
            <a:xfrm>
              <a:off x="7926159" y="4428507"/>
              <a:ext cx="7620" cy="3810"/>
            </a:xfrm>
            <a:custGeom>
              <a:avLst/>
              <a:gdLst/>
              <a:ahLst/>
              <a:cxnLst/>
              <a:rect l="l" t="t" r="r" b="b"/>
              <a:pathLst>
                <a:path w="7620" h="3810">
                  <a:moveTo>
                    <a:pt x="507" y="0"/>
                  </a:moveTo>
                  <a:lnTo>
                    <a:pt x="0" y="762"/>
                  </a:lnTo>
                  <a:lnTo>
                    <a:pt x="965" y="990"/>
                  </a:lnTo>
                  <a:lnTo>
                    <a:pt x="1904" y="1333"/>
                  </a:lnTo>
                  <a:lnTo>
                    <a:pt x="2793" y="1778"/>
                  </a:lnTo>
                  <a:lnTo>
                    <a:pt x="3428" y="2286"/>
                  </a:lnTo>
                  <a:lnTo>
                    <a:pt x="5079" y="3302"/>
                  </a:lnTo>
                  <a:lnTo>
                    <a:pt x="6019" y="3124"/>
                  </a:lnTo>
                  <a:lnTo>
                    <a:pt x="6832" y="2578"/>
                  </a:lnTo>
                  <a:lnTo>
                    <a:pt x="7365" y="1778"/>
                  </a:lnTo>
                  <a:lnTo>
                    <a:pt x="6184" y="1841"/>
                  </a:lnTo>
                  <a:lnTo>
                    <a:pt x="5016" y="1625"/>
                  </a:lnTo>
                  <a:lnTo>
                    <a:pt x="3936" y="1143"/>
                  </a:lnTo>
                  <a:lnTo>
                    <a:pt x="2844" y="609"/>
                  </a:lnTo>
                  <a:lnTo>
                    <a:pt x="1701" y="228"/>
                  </a:lnTo>
                  <a:lnTo>
                    <a:pt x="507" y="0"/>
                  </a:lnTo>
                  <a:close/>
                </a:path>
              </a:pathLst>
            </a:custGeom>
            <a:solidFill>
              <a:srgbClr val="A06C32"/>
            </a:solidFill>
          </p:spPr>
          <p:txBody>
            <a:bodyPr wrap="square" lIns="0" tIns="0" rIns="0" bIns="0" rtlCol="0"/>
            <a:lstStyle/>
            <a:p>
              <a:endParaRPr dirty="0"/>
            </a:p>
          </p:txBody>
        </p:sp>
        <p:sp>
          <p:nvSpPr>
            <p:cNvPr id="378" name="object 378"/>
            <p:cNvSpPr/>
            <p:nvPr/>
          </p:nvSpPr>
          <p:spPr>
            <a:xfrm>
              <a:off x="7922730" y="4427618"/>
              <a:ext cx="3810" cy="2540"/>
            </a:xfrm>
            <a:custGeom>
              <a:avLst/>
              <a:gdLst/>
              <a:ahLst/>
              <a:cxnLst/>
              <a:rect l="l" t="t" r="r" b="b"/>
              <a:pathLst>
                <a:path w="3809" h="2539">
                  <a:moveTo>
                    <a:pt x="0" y="0"/>
                  </a:moveTo>
                  <a:lnTo>
                    <a:pt x="254" y="1269"/>
                  </a:lnTo>
                  <a:lnTo>
                    <a:pt x="711" y="965"/>
                  </a:lnTo>
                  <a:lnTo>
                    <a:pt x="1320" y="965"/>
                  </a:lnTo>
                  <a:lnTo>
                    <a:pt x="1778" y="1269"/>
                  </a:lnTo>
                  <a:lnTo>
                    <a:pt x="2794" y="1904"/>
                  </a:lnTo>
                  <a:lnTo>
                    <a:pt x="3810" y="2031"/>
                  </a:lnTo>
                  <a:lnTo>
                    <a:pt x="3810" y="634"/>
                  </a:lnTo>
                  <a:lnTo>
                    <a:pt x="2540" y="634"/>
                  </a:lnTo>
                  <a:lnTo>
                    <a:pt x="1739" y="279"/>
                  </a:lnTo>
                  <a:lnTo>
                    <a:pt x="876" y="63"/>
                  </a:lnTo>
                  <a:lnTo>
                    <a:pt x="0" y="0"/>
                  </a:lnTo>
                  <a:close/>
                </a:path>
              </a:pathLst>
            </a:custGeom>
            <a:solidFill>
              <a:srgbClr val="4A2D1D"/>
            </a:solidFill>
          </p:spPr>
          <p:txBody>
            <a:bodyPr wrap="square" lIns="0" tIns="0" rIns="0" bIns="0" rtlCol="0"/>
            <a:lstStyle/>
            <a:p>
              <a:endParaRPr dirty="0"/>
            </a:p>
          </p:txBody>
        </p:sp>
        <p:sp>
          <p:nvSpPr>
            <p:cNvPr id="379" name="object 379"/>
            <p:cNvSpPr/>
            <p:nvPr/>
          </p:nvSpPr>
          <p:spPr>
            <a:xfrm>
              <a:off x="7921841" y="4431817"/>
              <a:ext cx="11430" cy="12700"/>
            </a:xfrm>
            <a:custGeom>
              <a:avLst/>
              <a:gdLst/>
              <a:ahLst/>
              <a:cxnLst/>
              <a:rect l="l" t="t" r="r" b="b"/>
              <a:pathLst>
                <a:path w="11429" h="12700">
                  <a:moveTo>
                    <a:pt x="4178" y="9271"/>
                  </a:moveTo>
                  <a:lnTo>
                    <a:pt x="3543" y="5715"/>
                  </a:lnTo>
                  <a:lnTo>
                    <a:pt x="1638" y="5207"/>
                  </a:lnTo>
                  <a:lnTo>
                    <a:pt x="2400" y="6985"/>
                  </a:lnTo>
                  <a:lnTo>
                    <a:pt x="1638" y="6985"/>
                  </a:lnTo>
                  <a:lnTo>
                    <a:pt x="965" y="7670"/>
                  </a:lnTo>
                  <a:lnTo>
                    <a:pt x="457" y="8496"/>
                  </a:lnTo>
                  <a:lnTo>
                    <a:pt x="114" y="9398"/>
                  </a:lnTo>
                  <a:lnTo>
                    <a:pt x="2273" y="10033"/>
                  </a:lnTo>
                  <a:lnTo>
                    <a:pt x="2273" y="10668"/>
                  </a:lnTo>
                  <a:lnTo>
                    <a:pt x="2489" y="11201"/>
                  </a:lnTo>
                  <a:lnTo>
                    <a:pt x="2489" y="11785"/>
                  </a:lnTo>
                  <a:lnTo>
                    <a:pt x="2273" y="12319"/>
                  </a:lnTo>
                  <a:lnTo>
                    <a:pt x="3162" y="12319"/>
                  </a:lnTo>
                  <a:lnTo>
                    <a:pt x="4178" y="11430"/>
                  </a:lnTo>
                  <a:lnTo>
                    <a:pt x="4178" y="9271"/>
                  </a:lnTo>
                  <a:close/>
                </a:path>
                <a:path w="11429" h="12700">
                  <a:moveTo>
                    <a:pt x="11303" y="2921"/>
                  </a:moveTo>
                  <a:lnTo>
                    <a:pt x="10160" y="2286"/>
                  </a:lnTo>
                  <a:lnTo>
                    <a:pt x="9525" y="889"/>
                  </a:lnTo>
                  <a:lnTo>
                    <a:pt x="7620" y="0"/>
                  </a:lnTo>
                  <a:lnTo>
                    <a:pt x="1016" y="0"/>
                  </a:lnTo>
                  <a:lnTo>
                    <a:pt x="0" y="762"/>
                  </a:lnTo>
                  <a:lnTo>
                    <a:pt x="457" y="647"/>
                  </a:lnTo>
                  <a:lnTo>
                    <a:pt x="939" y="647"/>
                  </a:lnTo>
                  <a:lnTo>
                    <a:pt x="4445" y="1524"/>
                  </a:lnTo>
                  <a:lnTo>
                    <a:pt x="6096" y="2159"/>
                  </a:lnTo>
                  <a:lnTo>
                    <a:pt x="7239" y="4064"/>
                  </a:lnTo>
                  <a:lnTo>
                    <a:pt x="7937" y="4330"/>
                  </a:lnTo>
                  <a:lnTo>
                    <a:pt x="8699" y="4330"/>
                  </a:lnTo>
                  <a:lnTo>
                    <a:pt x="9398" y="4064"/>
                  </a:lnTo>
                  <a:lnTo>
                    <a:pt x="10007" y="3911"/>
                  </a:lnTo>
                  <a:lnTo>
                    <a:pt x="10579" y="3606"/>
                  </a:lnTo>
                  <a:lnTo>
                    <a:pt x="11303" y="2921"/>
                  </a:lnTo>
                  <a:close/>
                </a:path>
              </a:pathLst>
            </a:custGeom>
            <a:solidFill>
              <a:srgbClr val="A06C32"/>
            </a:solidFill>
          </p:spPr>
          <p:txBody>
            <a:bodyPr wrap="square" lIns="0" tIns="0" rIns="0" bIns="0" rtlCol="0"/>
            <a:lstStyle/>
            <a:p>
              <a:endParaRPr dirty="0"/>
            </a:p>
          </p:txBody>
        </p:sp>
        <p:sp>
          <p:nvSpPr>
            <p:cNvPr id="380" name="object 380"/>
            <p:cNvSpPr/>
            <p:nvPr/>
          </p:nvSpPr>
          <p:spPr>
            <a:xfrm>
              <a:off x="7921333" y="4430285"/>
              <a:ext cx="10160" cy="3175"/>
            </a:xfrm>
            <a:custGeom>
              <a:avLst/>
              <a:gdLst/>
              <a:ahLst/>
              <a:cxnLst/>
              <a:rect l="l" t="t" r="r" b="b"/>
              <a:pathLst>
                <a:path w="10159" h="3175">
                  <a:moveTo>
                    <a:pt x="6464" y="927"/>
                  </a:moveTo>
                  <a:lnTo>
                    <a:pt x="3136" y="927"/>
                  </a:lnTo>
                  <a:lnTo>
                    <a:pt x="4698" y="1015"/>
                  </a:lnTo>
                  <a:lnTo>
                    <a:pt x="7873" y="1904"/>
                  </a:lnTo>
                  <a:lnTo>
                    <a:pt x="10032" y="2920"/>
                  </a:lnTo>
                  <a:lnTo>
                    <a:pt x="9423" y="2273"/>
                  </a:lnTo>
                  <a:lnTo>
                    <a:pt x="8686" y="1752"/>
                  </a:lnTo>
                  <a:lnTo>
                    <a:pt x="7873" y="1396"/>
                  </a:lnTo>
                  <a:lnTo>
                    <a:pt x="6464" y="927"/>
                  </a:lnTo>
                  <a:close/>
                </a:path>
                <a:path w="10159" h="3175">
                  <a:moveTo>
                    <a:pt x="0" y="0"/>
                  </a:moveTo>
                  <a:lnTo>
                    <a:pt x="0" y="1015"/>
                  </a:lnTo>
                  <a:lnTo>
                    <a:pt x="1562" y="927"/>
                  </a:lnTo>
                  <a:lnTo>
                    <a:pt x="6464" y="927"/>
                  </a:lnTo>
                  <a:lnTo>
                    <a:pt x="5778" y="698"/>
                  </a:lnTo>
                  <a:lnTo>
                    <a:pt x="1132" y="685"/>
                  </a:lnTo>
                  <a:lnTo>
                    <a:pt x="634" y="507"/>
                  </a:lnTo>
                  <a:lnTo>
                    <a:pt x="0" y="0"/>
                  </a:lnTo>
                  <a:close/>
                </a:path>
                <a:path w="10159" h="3175">
                  <a:moveTo>
                    <a:pt x="3898" y="406"/>
                  </a:moveTo>
                  <a:lnTo>
                    <a:pt x="3086" y="406"/>
                  </a:lnTo>
                  <a:lnTo>
                    <a:pt x="2285" y="507"/>
                  </a:lnTo>
                  <a:lnTo>
                    <a:pt x="1752" y="698"/>
                  </a:lnTo>
                  <a:lnTo>
                    <a:pt x="5778" y="698"/>
                  </a:lnTo>
                  <a:lnTo>
                    <a:pt x="5206" y="507"/>
                  </a:lnTo>
                  <a:lnTo>
                    <a:pt x="4698" y="507"/>
                  </a:lnTo>
                  <a:lnTo>
                    <a:pt x="3898" y="406"/>
                  </a:lnTo>
                  <a:close/>
                </a:path>
              </a:pathLst>
            </a:custGeom>
            <a:solidFill>
              <a:srgbClr val="4A2D1D"/>
            </a:solidFill>
          </p:spPr>
          <p:txBody>
            <a:bodyPr wrap="square" lIns="0" tIns="0" rIns="0" bIns="0" rtlCol="0"/>
            <a:lstStyle/>
            <a:p>
              <a:endParaRPr dirty="0"/>
            </a:p>
          </p:txBody>
        </p:sp>
        <p:sp>
          <p:nvSpPr>
            <p:cNvPr id="381" name="object 381"/>
            <p:cNvSpPr/>
            <p:nvPr/>
          </p:nvSpPr>
          <p:spPr>
            <a:xfrm>
              <a:off x="7922349" y="4436381"/>
              <a:ext cx="8255" cy="5080"/>
            </a:xfrm>
            <a:custGeom>
              <a:avLst/>
              <a:gdLst/>
              <a:ahLst/>
              <a:cxnLst/>
              <a:rect l="l" t="t" r="r" b="b"/>
              <a:pathLst>
                <a:path w="8254" h="5079">
                  <a:moveTo>
                    <a:pt x="762" y="0"/>
                  </a:moveTo>
                  <a:lnTo>
                    <a:pt x="0" y="127"/>
                  </a:lnTo>
                  <a:lnTo>
                    <a:pt x="762" y="762"/>
                  </a:lnTo>
                  <a:lnTo>
                    <a:pt x="1701" y="1270"/>
                  </a:lnTo>
                  <a:lnTo>
                    <a:pt x="2552" y="1917"/>
                  </a:lnTo>
                  <a:lnTo>
                    <a:pt x="3302" y="2667"/>
                  </a:lnTo>
                  <a:lnTo>
                    <a:pt x="3594" y="3175"/>
                  </a:lnTo>
                  <a:lnTo>
                    <a:pt x="3810" y="3733"/>
                  </a:lnTo>
                  <a:lnTo>
                    <a:pt x="3937" y="4318"/>
                  </a:lnTo>
                  <a:lnTo>
                    <a:pt x="5016" y="5041"/>
                  </a:lnTo>
                  <a:lnTo>
                    <a:pt x="6413" y="5041"/>
                  </a:lnTo>
                  <a:lnTo>
                    <a:pt x="7493" y="4318"/>
                  </a:lnTo>
                  <a:lnTo>
                    <a:pt x="8128" y="3937"/>
                  </a:lnTo>
                  <a:lnTo>
                    <a:pt x="7493" y="3048"/>
                  </a:lnTo>
                  <a:lnTo>
                    <a:pt x="7239" y="3556"/>
                  </a:lnTo>
                  <a:lnTo>
                    <a:pt x="6489" y="2806"/>
                  </a:lnTo>
                  <a:lnTo>
                    <a:pt x="5689" y="2133"/>
                  </a:lnTo>
                  <a:lnTo>
                    <a:pt x="4826" y="1524"/>
                  </a:lnTo>
                  <a:lnTo>
                    <a:pt x="762" y="0"/>
                  </a:lnTo>
                  <a:close/>
                </a:path>
              </a:pathLst>
            </a:custGeom>
            <a:solidFill>
              <a:srgbClr val="A06C32"/>
            </a:solidFill>
          </p:spPr>
          <p:txBody>
            <a:bodyPr wrap="square" lIns="0" tIns="0" rIns="0" bIns="0" rtlCol="0"/>
            <a:lstStyle/>
            <a:p>
              <a:endParaRPr dirty="0"/>
            </a:p>
          </p:txBody>
        </p:sp>
        <p:sp>
          <p:nvSpPr>
            <p:cNvPr id="382" name="object 382"/>
            <p:cNvSpPr/>
            <p:nvPr/>
          </p:nvSpPr>
          <p:spPr>
            <a:xfrm>
              <a:off x="7919428" y="4434984"/>
              <a:ext cx="11430" cy="6350"/>
            </a:xfrm>
            <a:custGeom>
              <a:avLst/>
              <a:gdLst/>
              <a:ahLst/>
              <a:cxnLst/>
              <a:rect l="l" t="t" r="r" b="b"/>
              <a:pathLst>
                <a:path w="11429" h="6350">
                  <a:moveTo>
                    <a:pt x="3338" y="3927"/>
                  </a:moveTo>
                  <a:lnTo>
                    <a:pt x="2286" y="5842"/>
                  </a:lnTo>
                  <a:lnTo>
                    <a:pt x="2540" y="6096"/>
                  </a:lnTo>
                  <a:lnTo>
                    <a:pt x="3338" y="3927"/>
                  </a:lnTo>
                  <a:close/>
                </a:path>
                <a:path w="11429" h="6350">
                  <a:moveTo>
                    <a:pt x="9939" y="3825"/>
                  </a:moveTo>
                  <a:lnTo>
                    <a:pt x="10541" y="4572"/>
                  </a:lnTo>
                  <a:lnTo>
                    <a:pt x="11303" y="5080"/>
                  </a:lnTo>
                  <a:lnTo>
                    <a:pt x="10541" y="4229"/>
                  </a:lnTo>
                  <a:lnTo>
                    <a:pt x="9939" y="3825"/>
                  </a:lnTo>
                  <a:close/>
                </a:path>
                <a:path w="11429" h="6350">
                  <a:moveTo>
                    <a:pt x="6510" y="1244"/>
                  </a:moveTo>
                  <a:lnTo>
                    <a:pt x="1879" y="1244"/>
                  </a:lnTo>
                  <a:lnTo>
                    <a:pt x="2794" y="1524"/>
                  </a:lnTo>
                  <a:lnTo>
                    <a:pt x="3937" y="1524"/>
                  </a:lnTo>
                  <a:lnTo>
                    <a:pt x="3895" y="2451"/>
                  </a:lnTo>
                  <a:lnTo>
                    <a:pt x="3683" y="3302"/>
                  </a:lnTo>
                  <a:lnTo>
                    <a:pt x="3471" y="3687"/>
                  </a:lnTo>
                  <a:lnTo>
                    <a:pt x="5156" y="3860"/>
                  </a:lnTo>
                  <a:lnTo>
                    <a:pt x="5676" y="4191"/>
                  </a:lnTo>
                  <a:lnTo>
                    <a:pt x="5969" y="4699"/>
                  </a:lnTo>
                  <a:lnTo>
                    <a:pt x="5969" y="3556"/>
                  </a:lnTo>
                  <a:lnTo>
                    <a:pt x="4572" y="2032"/>
                  </a:lnTo>
                  <a:lnTo>
                    <a:pt x="8008" y="2032"/>
                  </a:lnTo>
                  <a:lnTo>
                    <a:pt x="7226" y="1485"/>
                  </a:lnTo>
                  <a:lnTo>
                    <a:pt x="6510" y="1244"/>
                  </a:lnTo>
                  <a:close/>
                </a:path>
                <a:path w="11429" h="6350">
                  <a:moveTo>
                    <a:pt x="3429" y="3683"/>
                  </a:moveTo>
                  <a:lnTo>
                    <a:pt x="3338" y="3927"/>
                  </a:lnTo>
                  <a:lnTo>
                    <a:pt x="3429" y="3683"/>
                  </a:lnTo>
                  <a:close/>
                </a:path>
                <a:path w="11429" h="6350">
                  <a:moveTo>
                    <a:pt x="8008" y="2032"/>
                  </a:moveTo>
                  <a:lnTo>
                    <a:pt x="4572" y="2032"/>
                  </a:lnTo>
                  <a:lnTo>
                    <a:pt x="6134" y="2057"/>
                  </a:lnTo>
                  <a:lnTo>
                    <a:pt x="7416" y="2451"/>
                  </a:lnTo>
                  <a:lnTo>
                    <a:pt x="8509" y="3175"/>
                  </a:lnTo>
                  <a:lnTo>
                    <a:pt x="9575" y="3581"/>
                  </a:lnTo>
                  <a:lnTo>
                    <a:pt x="9939" y="3825"/>
                  </a:lnTo>
                  <a:lnTo>
                    <a:pt x="9118" y="2806"/>
                  </a:lnTo>
                  <a:lnTo>
                    <a:pt x="8008" y="2032"/>
                  </a:lnTo>
                  <a:close/>
                </a:path>
                <a:path w="11429" h="6350">
                  <a:moveTo>
                    <a:pt x="889" y="0"/>
                  </a:moveTo>
                  <a:lnTo>
                    <a:pt x="635" y="533"/>
                  </a:lnTo>
                  <a:lnTo>
                    <a:pt x="342" y="1041"/>
                  </a:lnTo>
                  <a:lnTo>
                    <a:pt x="0" y="1524"/>
                  </a:lnTo>
                  <a:lnTo>
                    <a:pt x="914" y="1244"/>
                  </a:lnTo>
                  <a:lnTo>
                    <a:pt x="6510" y="1244"/>
                  </a:lnTo>
                  <a:lnTo>
                    <a:pt x="5080" y="762"/>
                  </a:lnTo>
                  <a:lnTo>
                    <a:pt x="1016" y="762"/>
                  </a:lnTo>
                  <a:lnTo>
                    <a:pt x="889" y="0"/>
                  </a:lnTo>
                  <a:close/>
                </a:path>
                <a:path w="11429" h="6350">
                  <a:moveTo>
                    <a:pt x="1270" y="127"/>
                  </a:moveTo>
                  <a:lnTo>
                    <a:pt x="1016" y="762"/>
                  </a:lnTo>
                  <a:lnTo>
                    <a:pt x="3302" y="762"/>
                  </a:lnTo>
                  <a:lnTo>
                    <a:pt x="1270" y="127"/>
                  </a:lnTo>
                  <a:close/>
                </a:path>
              </a:pathLst>
            </a:custGeom>
            <a:solidFill>
              <a:srgbClr val="4A2D1D"/>
            </a:solidFill>
          </p:spPr>
          <p:txBody>
            <a:bodyPr wrap="square" lIns="0" tIns="0" rIns="0" bIns="0" rtlCol="0"/>
            <a:lstStyle/>
            <a:p>
              <a:endParaRPr dirty="0"/>
            </a:p>
          </p:txBody>
        </p:sp>
        <p:sp>
          <p:nvSpPr>
            <p:cNvPr id="383" name="object 383"/>
            <p:cNvSpPr/>
            <p:nvPr/>
          </p:nvSpPr>
          <p:spPr>
            <a:xfrm>
              <a:off x="7923365" y="4436127"/>
              <a:ext cx="3175" cy="9525"/>
            </a:xfrm>
            <a:custGeom>
              <a:avLst/>
              <a:gdLst/>
              <a:ahLst/>
              <a:cxnLst/>
              <a:rect l="l" t="t" r="r" b="b"/>
              <a:pathLst>
                <a:path w="3175" h="9525">
                  <a:moveTo>
                    <a:pt x="677" y="495"/>
                  </a:moveTo>
                  <a:lnTo>
                    <a:pt x="1396" y="1143"/>
                  </a:lnTo>
                  <a:lnTo>
                    <a:pt x="2158" y="1968"/>
                  </a:lnTo>
                  <a:lnTo>
                    <a:pt x="2527" y="3073"/>
                  </a:lnTo>
                  <a:lnTo>
                    <a:pt x="2412" y="4191"/>
                  </a:lnTo>
                  <a:lnTo>
                    <a:pt x="2539" y="5842"/>
                  </a:lnTo>
                  <a:lnTo>
                    <a:pt x="2539" y="6731"/>
                  </a:lnTo>
                  <a:lnTo>
                    <a:pt x="350" y="7947"/>
                  </a:lnTo>
                  <a:lnTo>
                    <a:pt x="507" y="8890"/>
                  </a:lnTo>
                  <a:lnTo>
                    <a:pt x="2666" y="9398"/>
                  </a:lnTo>
                  <a:lnTo>
                    <a:pt x="3174" y="1016"/>
                  </a:lnTo>
                  <a:lnTo>
                    <a:pt x="677" y="495"/>
                  </a:lnTo>
                  <a:close/>
                </a:path>
                <a:path w="3175" h="9525">
                  <a:moveTo>
                    <a:pt x="0" y="5842"/>
                  </a:moveTo>
                  <a:lnTo>
                    <a:pt x="253" y="8001"/>
                  </a:lnTo>
                  <a:lnTo>
                    <a:pt x="0" y="5842"/>
                  </a:lnTo>
                  <a:close/>
                </a:path>
                <a:path w="3175" h="9525">
                  <a:moveTo>
                    <a:pt x="126" y="0"/>
                  </a:moveTo>
                  <a:lnTo>
                    <a:pt x="126" y="381"/>
                  </a:lnTo>
                  <a:lnTo>
                    <a:pt x="677" y="495"/>
                  </a:lnTo>
                  <a:lnTo>
                    <a:pt x="126" y="0"/>
                  </a:lnTo>
                  <a:close/>
                </a:path>
              </a:pathLst>
            </a:custGeom>
            <a:solidFill>
              <a:srgbClr val="D1AB6E"/>
            </a:solidFill>
          </p:spPr>
          <p:txBody>
            <a:bodyPr wrap="square" lIns="0" tIns="0" rIns="0" bIns="0" rtlCol="0"/>
            <a:lstStyle/>
            <a:p>
              <a:endParaRPr dirty="0"/>
            </a:p>
          </p:txBody>
        </p:sp>
        <p:sp>
          <p:nvSpPr>
            <p:cNvPr id="384" name="object 384"/>
            <p:cNvSpPr/>
            <p:nvPr/>
          </p:nvSpPr>
          <p:spPr>
            <a:xfrm>
              <a:off x="7903678" y="4428380"/>
              <a:ext cx="7620" cy="16510"/>
            </a:xfrm>
            <a:custGeom>
              <a:avLst/>
              <a:gdLst/>
              <a:ahLst/>
              <a:cxnLst/>
              <a:rect l="l" t="t" r="r" b="b"/>
              <a:pathLst>
                <a:path w="7620" h="16510">
                  <a:moveTo>
                    <a:pt x="6730" y="0"/>
                  </a:moveTo>
                  <a:lnTo>
                    <a:pt x="6095" y="3302"/>
                  </a:lnTo>
                  <a:lnTo>
                    <a:pt x="5587" y="5486"/>
                  </a:lnTo>
                  <a:lnTo>
                    <a:pt x="4686" y="7543"/>
                  </a:lnTo>
                  <a:lnTo>
                    <a:pt x="3428" y="9398"/>
                  </a:lnTo>
                  <a:lnTo>
                    <a:pt x="1015" y="13081"/>
                  </a:lnTo>
                  <a:lnTo>
                    <a:pt x="0" y="13208"/>
                  </a:lnTo>
                  <a:lnTo>
                    <a:pt x="507" y="16256"/>
                  </a:lnTo>
                  <a:lnTo>
                    <a:pt x="1396" y="15621"/>
                  </a:lnTo>
                  <a:lnTo>
                    <a:pt x="1904" y="15621"/>
                  </a:lnTo>
                  <a:lnTo>
                    <a:pt x="6222" y="6731"/>
                  </a:lnTo>
                  <a:lnTo>
                    <a:pt x="6222" y="3302"/>
                  </a:lnTo>
                  <a:lnTo>
                    <a:pt x="7238" y="1651"/>
                  </a:lnTo>
                  <a:lnTo>
                    <a:pt x="7238" y="381"/>
                  </a:lnTo>
                  <a:lnTo>
                    <a:pt x="6730" y="0"/>
                  </a:lnTo>
                  <a:close/>
                </a:path>
              </a:pathLst>
            </a:custGeom>
            <a:solidFill>
              <a:srgbClr val="664121"/>
            </a:solidFill>
          </p:spPr>
          <p:txBody>
            <a:bodyPr wrap="square" lIns="0" tIns="0" rIns="0" bIns="0" rtlCol="0"/>
            <a:lstStyle/>
            <a:p>
              <a:endParaRPr dirty="0"/>
            </a:p>
          </p:txBody>
        </p:sp>
        <p:sp>
          <p:nvSpPr>
            <p:cNvPr id="385" name="object 385"/>
            <p:cNvSpPr/>
            <p:nvPr/>
          </p:nvSpPr>
          <p:spPr>
            <a:xfrm>
              <a:off x="7905204" y="4420887"/>
              <a:ext cx="17780" cy="24130"/>
            </a:xfrm>
            <a:custGeom>
              <a:avLst/>
              <a:gdLst/>
              <a:ahLst/>
              <a:cxnLst/>
              <a:rect l="l" t="t" r="r" b="b"/>
              <a:pathLst>
                <a:path w="17779" h="24129">
                  <a:moveTo>
                    <a:pt x="5905" y="9720"/>
                  </a:moveTo>
                  <a:lnTo>
                    <a:pt x="5804" y="10375"/>
                  </a:lnTo>
                  <a:lnTo>
                    <a:pt x="5714" y="11201"/>
                  </a:lnTo>
                  <a:lnTo>
                    <a:pt x="5460" y="12357"/>
                  </a:lnTo>
                  <a:lnTo>
                    <a:pt x="5079" y="13462"/>
                  </a:lnTo>
                  <a:lnTo>
                    <a:pt x="3555" y="16510"/>
                  </a:lnTo>
                  <a:lnTo>
                    <a:pt x="1015" y="20066"/>
                  </a:lnTo>
                  <a:lnTo>
                    <a:pt x="126" y="21717"/>
                  </a:lnTo>
                  <a:lnTo>
                    <a:pt x="0" y="23876"/>
                  </a:lnTo>
                  <a:lnTo>
                    <a:pt x="253" y="22606"/>
                  </a:lnTo>
                  <a:lnTo>
                    <a:pt x="5461" y="22606"/>
                  </a:lnTo>
                  <a:lnTo>
                    <a:pt x="14236" y="13843"/>
                  </a:lnTo>
                  <a:lnTo>
                    <a:pt x="5841" y="13843"/>
                  </a:lnTo>
                  <a:lnTo>
                    <a:pt x="5905" y="9720"/>
                  </a:lnTo>
                  <a:close/>
                </a:path>
                <a:path w="17779" h="24129">
                  <a:moveTo>
                    <a:pt x="5461" y="22606"/>
                  </a:moveTo>
                  <a:lnTo>
                    <a:pt x="253" y="22606"/>
                  </a:lnTo>
                  <a:lnTo>
                    <a:pt x="1142" y="23241"/>
                  </a:lnTo>
                  <a:lnTo>
                    <a:pt x="1435" y="23317"/>
                  </a:lnTo>
                  <a:lnTo>
                    <a:pt x="1739" y="23317"/>
                  </a:lnTo>
                  <a:lnTo>
                    <a:pt x="2031" y="23241"/>
                  </a:lnTo>
                  <a:lnTo>
                    <a:pt x="4825" y="23241"/>
                  </a:lnTo>
                  <a:lnTo>
                    <a:pt x="5461" y="22606"/>
                  </a:lnTo>
                  <a:close/>
                </a:path>
                <a:path w="17779" h="24129">
                  <a:moveTo>
                    <a:pt x="12064" y="508"/>
                  </a:moveTo>
                  <a:lnTo>
                    <a:pt x="12064" y="3048"/>
                  </a:lnTo>
                  <a:lnTo>
                    <a:pt x="11950" y="4838"/>
                  </a:lnTo>
                  <a:lnTo>
                    <a:pt x="11718" y="6477"/>
                  </a:lnTo>
                  <a:lnTo>
                    <a:pt x="10794" y="10414"/>
                  </a:lnTo>
                  <a:lnTo>
                    <a:pt x="10159" y="10414"/>
                  </a:lnTo>
                  <a:lnTo>
                    <a:pt x="7746" y="12065"/>
                  </a:lnTo>
                  <a:lnTo>
                    <a:pt x="5841" y="13843"/>
                  </a:lnTo>
                  <a:lnTo>
                    <a:pt x="14236" y="13843"/>
                  </a:lnTo>
                  <a:lnTo>
                    <a:pt x="14363" y="13716"/>
                  </a:lnTo>
                  <a:lnTo>
                    <a:pt x="16128" y="10502"/>
                  </a:lnTo>
                  <a:lnTo>
                    <a:pt x="16890" y="6985"/>
                  </a:lnTo>
                  <a:lnTo>
                    <a:pt x="16970" y="6477"/>
                  </a:lnTo>
                  <a:lnTo>
                    <a:pt x="12826" y="6477"/>
                  </a:lnTo>
                  <a:lnTo>
                    <a:pt x="12738" y="1905"/>
                  </a:lnTo>
                  <a:lnTo>
                    <a:pt x="12471" y="1168"/>
                  </a:lnTo>
                  <a:lnTo>
                    <a:pt x="12064" y="508"/>
                  </a:lnTo>
                  <a:close/>
                </a:path>
                <a:path w="17779" h="24129">
                  <a:moveTo>
                    <a:pt x="5841" y="7747"/>
                  </a:moveTo>
                  <a:lnTo>
                    <a:pt x="5905" y="9720"/>
                  </a:lnTo>
                  <a:lnTo>
                    <a:pt x="5971" y="8382"/>
                  </a:lnTo>
                  <a:lnTo>
                    <a:pt x="5841" y="7747"/>
                  </a:lnTo>
                  <a:close/>
                </a:path>
                <a:path w="17779" h="24129">
                  <a:moveTo>
                    <a:pt x="16001" y="0"/>
                  </a:moveTo>
                  <a:lnTo>
                    <a:pt x="15112" y="0"/>
                  </a:lnTo>
                  <a:lnTo>
                    <a:pt x="15164" y="2197"/>
                  </a:lnTo>
                  <a:lnTo>
                    <a:pt x="15072" y="2667"/>
                  </a:lnTo>
                  <a:lnTo>
                    <a:pt x="14871" y="3302"/>
                  </a:lnTo>
                  <a:lnTo>
                    <a:pt x="14528" y="4025"/>
                  </a:lnTo>
                  <a:lnTo>
                    <a:pt x="13997" y="4838"/>
                  </a:lnTo>
                  <a:lnTo>
                    <a:pt x="12826" y="6477"/>
                  </a:lnTo>
                  <a:lnTo>
                    <a:pt x="16970" y="6477"/>
                  </a:lnTo>
                  <a:lnTo>
                    <a:pt x="17225" y="4838"/>
                  </a:lnTo>
                  <a:lnTo>
                    <a:pt x="17184" y="4025"/>
                  </a:lnTo>
                  <a:lnTo>
                    <a:pt x="16954" y="2197"/>
                  </a:lnTo>
                  <a:lnTo>
                    <a:pt x="16001" y="0"/>
                  </a:lnTo>
                  <a:close/>
                </a:path>
              </a:pathLst>
            </a:custGeom>
            <a:solidFill>
              <a:srgbClr val="D1AB6E"/>
            </a:solidFill>
          </p:spPr>
          <p:txBody>
            <a:bodyPr wrap="square" lIns="0" tIns="0" rIns="0" bIns="0" rtlCol="0"/>
            <a:lstStyle/>
            <a:p>
              <a:endParaRPr dirty="0"/>
            </a:p>
          </p:txBody>
        </p:sp>
        <p:sp>
          <p:nvSpPr>
            <p:cNvPr id="386" name="object 386"/>
            <p:cNvSpPr/>
            <p:nvPr/>
          </p:nvSpPr>
          <p:spPr>
            <a:xfrm>
              <a:off x="7917648" y="4443620"/>
              <a:ext cx="4445" cy="5715"/>
            </a:xfrm>
            <a:custGeom>
              <a:avLst/>
              <a:gdLst/>
              <a:ahLst/>
              <a:cxnLst/>
              <a:rect l="l" t="t" r="r" b="b"/>
              <a:pathLst>
                <a:path w="4445" h="5714">
                  <a:moveTo>
                    <a:pt x="1778" y="0"/>
                  </a:moveTo>
                  <a:lnTo>
                    <a:pt x="0" y="1523"/>
                  </a:lnTo>
                  <a:lnTo>
                    <a:pt x="1651" y="1523"/>
                  </a:lnTo>
                  <a:lnTo>
                    <a:pt x="2667" y="2920"/>
                  </a:lnTo>
                  <a:lnTo>
                    <a:pt x="2667" y="5206"/>
                  </a:lnTo>
                  <a:lnTo>
                    <a:pt x="3721" y="4660"/>
                  </a:lnTo>
                  <a:lnTo>
                    <a:pt x="4394" y="3594"/>
                  </a:lnTo>
                  <a:lnTo>
                    <a:pt x="4445" y="2412"/>
                  </a:lnTo>
                  <a:lnTo>
                    <a:pt x="4445" y="253"/>
                  </a:lnTo>
                  <a:lnTo>
                    <a:pt x="1778" y="0"/>
                  </a:lnTo>
                  <a:close/>
                </a:path>
              </a:pathLst>
            </a:custGeom>
            <a:solidFill>
              <a:srgbClr val="854729"/>
            </a:solidFill>
          </p:spPr>
          <p:txBody>
            <a:bodyPr wrap="square" lIns="0" tIns="0" rIns="0" bIns="0" rtlCol="0"/>
            <a:lstStyle/>
            <a:p>
              <a:endParaRPr dirty="0"/>
            </a:p>
          </p:txBody>
        </p:sp>
        <p:sp>
          <p:nvSpPr>
            <p:cNvPr id="387" name="object 387"/>
            <p:cNvSpPr/>
            <p:nvPr/>
          </p:nvSpPr>
          <p:spPr>
            <a:xfrm>
              <a:off x="7917904" y="4441080"/>
              <a:ext cx="5715" cy="3175"/>
            </a:xfrm>
            <a:custGeom>
              <a:avLst/>
              <a:gdLst/>
              <a:ahLst/>
              <a:cxnLst/>
              <a:rect l="l" t="t" r="r" b="b"/>
              <a:pathLst>
                <a:path w="5715" h="3175">
                  <a:moveTo>
                    <a:pt x="4445" y="0"/>
                  </a:moveTo>
                  <a:lnTo>
                    <a:pt x="4826" y="2032"/>
                  </a:lnTo>
                  <a:lnTo>
                    <a:pt x="3302" y="2540"/>
                  </a:lnTo>
                  <a:lnTo>
                    <a:pt x="3048" y="889"/>
                  </a:lnTo>
                  <a:lnTo>
                    <a:pt x="1778" y="635"/>
                  </a:lnTo>
                  <a:lnTo>
                    <a:pt x="762" y="1397"/>
                  </a:lnTo>
                  <a:lnTo>
                    <a:pt x="0" y="2667"/>
                  </a:lnTo>
                  <a:lnTo>
                    <a:pt x="1524" y="2032"/>
                  </a:lnTo>
                  <a:lnTo>
                    <a:pt x="2794" y="2032"/>
                  </a:lnTo>
                  <a:lnTo>
                    <a:pt x="2921" y="2921"/>
                  </a:lnTo>
                  <a:lnTo>
                    <a:pt x="3302" y="3175"/>
                  </a:lnTo>
                  <a:lnTo>
                    <a:pt x="3810" y="3175"/>
                  </a:lnTo>
                  <a:lnTo>
                    <a:pt x="4191" y="2921"/>
                  </a:lnTo>
                  <a:lnTo>
                    <a:pt x="4953" y="2921"/>
                  </a:lnTo>
                  <a:lnTo>
                    <a:pt x="5207" y="1016"/>
                  </a:lnTo>
                  <a:lnTo>
                    <a:pt x="4445" y="0"/>
                  </a:lnTo>
                  <a:close/>
                </a:path>
              </a:pathLst>
            </a:custGeom>
            <a:solidFill>
              <a:srgbClr val="A06C32"/>
            </a:solidFill>
          </p:spPr>
          <p:txBody>
            <a:bodyPr wrap="square" lIns="0" tIns="0" rIns="0" bIns="0" rtlCol="0"/>
            <a:lstStyle/>
            <a:p>
              <a:endParaRPr dirty="0"/>
            </a:p>
          </p:txBody>
        </p:sp>
        <p:sp>
          <p:nvSpPr>
            <p:cNvPr id="388" name="object 388"/>
            <p:cNvSpPr/>
            <p:nvPr/>
          </p:nvSpPr>
          <p:spPr>
            <a:xfrm>
              <a:off x="7906728" y="4420887"/>
              <a:ext cx="17780" cy="25400"/>
            </a:xfrm>
            <a:custGeom>
              <a:avLst/>
              <a:gdLst/>
              <a:ahLst/>
              <a:cxnLst/>
              <a:rect l="l" t="t" r="r" b="b"/>
              <a:pathLst>
                <a:path w="17779" h="25400">
                  <a:moveTo>
                    <a:pt x="14859" y="0"/>
                  </a:moveTo>
                  <a:lnTo>
                    <a:pt x="15265" y="2146"/>
                  </a:lnTo>
                  <a:lnTo>
                    <a:pt x="15265" y="4330"/>
                  </a:lnTo>
                  <a:lnTo>
                    <a:pt x="14859" y="6476"/>
                  </a:lnTo>
                  <a:lnTo>
                    <a:pt x="14541" y="9359"/>
                  </a:lnTo>
                  <a:lnTo>
                    <a:pt x="13233" y="12052"/>
                  </a:lnTo>
                  <a:lnTo>
                    <a:pt x="11176" y="14096"/>
                  </a:lnTo>
                  <a:lnTo>
                    <a:pt x="10629" y="14808"/>
                  </a:lnTo>
                  <a:lnTo>
                    <a:pt x="5346" y="18186"/>
                  </a:lnTo>
                  <a:lnTo>
                    <a:pt x="4686" y="18186"/>
                  </a:lnTo>
                  <a:lnTo>
                    <a:pt x="4064" y="18033"/>
                  </a:lnTo>
                  <a:lnTo>
                    <a:pt x="4191" y="18160"/>
                  </a:lnTo>
                  <a:lnTo>
                    <a:pt x="2921" y="17906"/>
                  </a:lnTo>
                  <a:lnTo>
                    <a:pt x="2032" y="20065"/>
                  </a:lnTo>
                  <a:lnTo>
                    <a:pt x="0" y="23494"/>
                  </a:lnTo>
                  <a:lnTo>
                    <a:pt x="1346" y="24409"/>
                  </a:lnTo>
                  <a:lnTo>
                    <a:pt x="2946" y="24853"/>
                  </a:lnTo>
                  <a:lnTo>
                    <a:pt x="4572" y="24764"/>
                  </a:lnTo>
                  <a:lnTo>
                    <a:pt x="5588" y="24764"/>
                  </a:lnTo>
                  <a:lnTo>
                    <a:pt x="5842" y="24002"/>
                  </a:lnTo>
                  <a:lnTo>
                    <a:pt x="10160" y="22732"/>
                  </a:lnTo>
                  <a:lnTo>
                    <a:pt x="10160" y="23367"/>
                  </a:lnTo>
                  <a:lnTo>
                    <a:pt x="10833" y="22339"/>
                  </a:lnTo>
                  <a:lnTo>
                    <a:pt x="11811" y="21539"/>
                  </a:lnTo>
                  <a:lnTo>
                    <a:pt x="12954" y="21081"/>
                  </a:lnTo>
                  <a:lnTo>
                    <a:pt x="14859" y="21081"/>
                  </a:lnTo>
                  <a:lnTo>
                    <a:pt x="17653" y="22732"/>
                  </a:lnTo>
                  <a:lnTo>
                    <a:pt x="16891" y="19430"/>
                  </a:lnTo>
                  <a:lnTo>
                    <a:pt x="14859" y="19430"/>
                  </a:lnTo>
                  <a:lnTo>
                    <a:pt x="15087" y="18389"/>
                  </a:lnTo>
                  <a:lnTo>
                    <a:pt x="15087" y="17297"/>
                  </a:lnTo>
                  <a:lnTo>
                    <a:pt x="14859" y="16255"/>
                  </a:lnTo>
                  <a:lnTo>
                    <a:pt x="14478" y="15112"/>
                  </a:lnTo>
                  <a:lnTo>
                    <a:pt x="10795" y="17017"/>
                  </a:lnTo>
                  <a:lnTo>
                    <a:pt x="12547" y="15430"/>
                  </a:lnTo>
                  <a:lnTo>
                    <a:pt x="13931" y="13474"/>
                  </a:lnTo>
                  <a:lnTo>
                    <a:pt x="14859" y="11302"/>
                  </a:lnTo>
                  <a:lnTo>
                    <a:pt x="16992" y="7835"/>
                  </a:lnTo>
                  <a:lnTo>
                    <a:pt x="16992" y="3467"/>
                  </a:lnTo>
                  <a:lnTo>
                    <a:pt x="14859" y="0"/>
                  </a:lnTo>
                  <a:close/>
                </a:path>
              </a:pathLst>
            </a:custGeom>
            <a:solidFill>
              <a:srgbClr val="854729"/>
            </a:solidFill>
          </p:spPr>
          <p:txBody>
            <a:bodyPr wrap="square" lIns="0" tIns="0" rIns="0" bIns="0" rtlCol="0"/>
            <a:lstStyle/>
            <a:p>
              <a:endParaRPr dirty="0"/>
            </a:p>
          </p:txBody>
        </p:sp>
        <p:sp>
          <p:nvSpPr>
            <p:cNvPr id="389" name="object 389"/>
            <p:cNvSpPr/>
            <p:nvPr/>
          </p:nvSpPr>
          <p:spPr>
            <a:xfrm>
              <a:off x="7919301" y="4420887"/>
              <a:ext cx="2540" cy="6350"/>
            </a:xfrm>
            <a:custGeom>
              <a:avLst/>
              <a:gdLst/>
              <a:ahLst/>
              <a:cxnLst/>
              <a:rect l="l" t="t" r="r" b="b"/>
              <a:pathLst>
                <a:path w="2540" h="6350">
                  <a:moveTo>
                    <a:pt x="2032" y="0"/>
                  </a:moveTo>
                  <a:lnTo>
                    <a:pt x="2159" y="838"/>
                  </a:lnTo>
                  <a:lnTo>
                    <a:pt x="2159" y="1701"/>
                  </a:lnTo>
                  <a:lnTo>
                    <a:pt x="2032" y="2539"/>
                  </a:lnTo>
                  <a:lnTo>
                    <a:pt x="1485" y="3759"/>
                  </a:lnTo>
                  <a:lnTo>
                    <a:pt x="800" y="4902"/>
                  </a:lnTo>
                  <a:lnTo>
                    <a:pt x="0" y="5968"/>
                  </a:lnTo>
                  <a:lnTo>
                    <a:pt x="254" y="6349"/>
                  </a:lnTo>
                  <a:lnTo>
                    <a:pt x="914" y="5372"/>
                  </a:lnTo>
                  <a:lnTo>
                    <a:pt x="1511" y="4356"/>
                  </a:lnTo>
                  <a:lnTo>
                    <a:pt x="2032" y="3301"/>
                  </a:lnTo>
                  <a:lnTo>
                    <a:pt x="2349" y="2222"/>
                  </a:lnTo>
                  <a:lnTo>
                    <a:pt x="2349" y="1079"/>
                  </a:lnTo>
                  <a:lnTo>
                    <a:pt x="2032" y="0"/>
                  </a:lnTo>
                  <a:close/>
                </a:path>
              </a:pathLst>
            </a:custGeom>
            <a:solidFill>
              <a:srgbClr val="A06C32"/>
            </a:solidFill>
          </p:spPr>
          <p:txBody>
            <a:bodyPr wrap="square" lIns="0" tIns="0" rIns="0" bIns="0" rtlCol="0"/>
            <a:lstStyle/>
            <a:p>
              <a:endParaRPr dirty="0"/>
            </a:p>
          </p:txBody>
        </p:sp>
        <p:sp>
          <p:nvSpPr>
            <p:cNvPr id="390" name="object 390"/>
            <p:cNvSpPr/>
            <p:nvPr/>
          </p:nvSpPr>
          <p:spPr>
            <a:xfrm>
              <a:off x="7911425" y="4423046"/>
              <a:ext cx="7620" cy="15240"/>
            </a:xfrm>
            <a:custGeom>
              <a:avLst/>
              <a:gdLst/>
              <a:ahLst/>
              <a:cxnLst/>
              <a:rect l="l" t="t" r="r" b="b"/>
              <a:pathLst>
                <a:path w="7620" h="15239">
                  <a:moveTo>
                    <a:pt x="6857" y="0"/>
                  </a:moveTo>
                  <a:lnTo>
                    <a:pt x="6857" y="1650"/>
                  </a:lnTo>
                  <a:lnTo>
                    <a:pt x="6769" y="3822"/>
                  </a:lnTo>
                  <a:lnTo>
                    <a:pt x="0" y="15112"/>
                  </a:lnTo>
                  <a:lnTo>
                    <a:pt x="2641" y="13322"/>
                  </a:lnTo>
                  <a:lnTo>
                    <a:pt x="4965" y="11087"/>
                  </a:lnTo>
                  <a:lnTo>
                    <a:pt x="6857" y="8508"/>
                  </a:lnTo>
                  <a:lnTo>
                    <a:pt x="7569" y="5714"/>
                  </a:lnTo>
                  <a:lnTo>
                    <a:pt x="7569" y="2793"/>
                  </a:lnTo>
                  <a:lnTo>
                    <a:pt x="6857" y="0"/>
                  </a:lnTo>
                  <a:close/>
                </a:path>
              </a:pathLst>
            </a:custGeom>
            <a:solidFill>
              <a:srgbClr val="854729"/>
            </a:solidFill>
          </p:spPr>
          <p:txBody>
            <a:bodyPr wrap="square" lIns="0" tIns="0" rIns="0" bIns="0" rtlCol="0"/>
            <a:lstStyle/>
            <a:p>
              <a:endParaRPr dirty="0"/>
            </a:p>
          </p:txBody>
        </p:sp>
        <p:sp>
          <p:nvSpPr>
            <p:cNvPr id="391" name="object 391"/>
            <p:cNvSpPr/>
            <p:nvPr/>
          </p:nvSpPr>
          <p:spPr>
            <a:xfrm>
              <a:off x="7912684" y="4420260"/>
              <a:ext cx="9525" cy="24130"/>
            </a:xfrm>
            <a:custGeom>
              <a:avLst/>
              <a:gdLst/>
              <a:ahLst/>
              <a:cxnLst/>
              <a:rect l="l" t="t" r="r" b="b"/>
              <a:pathLst>
                <a:path w="9525" h="24129">
                  <a:moveTo>
                    <a:pt x="711" y="18554"/>
                  </a:moveTo>
                  <a:lnTo>
                    <a:pt x="0" y="18669"/>
                  </a:lnTo>
                  <a:lnTo>
                    <a:pt x="508" y="18669"/>
                  </a:lnTo>
                  <a:lnTo>
                    <a:pt x="711" y="18554"/>
                  </a:lnTo>
                  <a:close/>
                </a:path>
                <a:path w="9525" h="24129">
                  <a:moveTo>
                    <a:pt x="3556" y="15113"/>
                  </a:moveTo>
                  <a:lnTo>
                    <a:pt x="2895" y="15671"/>
                  </a:lnTo>
                  <a:lnTo>
                    <a:pt x="2870" y="15862"/>
                  </a:lnTo>
                  <a:lnTo>
                    <a:pt x="3111" y="16256"/>
                  </a:lnTo>
                  <a:lnTo>
                    <a:pt x="3327" y="15862"/>
                  </a:lnTo>
                  <a:lnTo>
                    <a:pt x="3556" y="15113"/>
                  </a:lnTo>
                  <a:close/>
                </a:path>
                <a:path w="9525" h="24129">
                  <a:moveTo>
                    <a:pt x="3835" y="16383"/>
                  </a:moveTo>
                  <a:lnTo>
                    <a:pt x="3175" y="16383"/>
                  </a:lnTo>
                  <a:lnTo>
                    <a:pt x="3111" y="16256"/>
                  </a:lnTo>
                  <a:lnTo>
                    <a:pt x="2921" y="16573"/>
                  </a:lnTo>
                  <a:lnTo>
                    <a:pt x="1854" y="17741"/>
                  </a:lnTo>
                  <a:lnTo>
                    <a:pt x="1219" y="18262"/>
                  </a:lnTo>
                  <a:lnTo>
                    <a:pt x="711" y="18554"/>
                  </a:lnTo>
                  <a:lnTo>
                    <a:pt x="1028" y="18503"/>
                  </a:lnTo>
                  <a:lnTo>
                    <a:pt x="1993" y="18072"/>
                  </a:lnTo>
                  <a:lnTo>
                    <a:pt x="2794" y="17399"/>
                  </a:lnTo>
                  <a:lnTo>
                    <a:pt x="3670" y="16560"/>
                  </a:lnTo>
                  <a:lnTo>
                    <a:pt x="3835" y="16383"/>
                  </a:lnTo>
                  <a:close/>
                </a:path>
                <a:path w="9525" h="24129">
                  <a:moveTo>
                    <a:pt x="5207" y="14732"/>
                  </a:moveTo>
                  <a:lnTo>
                    <a:pt x="4305" y="15862"/>
                  </a:lnTo>
                  <a:lnTo>
                    <a:pt x="3835" y="16383"/>
                  </a:lnTo>
                  <a:lnTo>
                    <a:pt x="5207" y="14732"/>
                  </a:lnTo>
                  <a:close/>
                </a:path>
                <a:path w="9525" h="24129">
                  <a:moveTo>
                    <a:pt x="5829" y="6413"/>
                  </a:moveTo>
                  <a:lnTo>
                    <a:pt x="5727" y="4191"/>
                  </a:lnTo>
                  <a:lnTo>
                    <a:pt x="5727" y="0"/>
                  </a:lnTo>
                  <a:lnTo>
                    <a:pt x="4457" y="889"/>
                  </a:lnTo>
                  <a:lnTo>
                    <a:pt x="5473" y="1651"/>
                  </a:lnTo>
                  <a:lnTo>
                    <a:pt x="5219" y="4953"/>
                  </a:lnTo>
                  <a:lnTo>
                    <a:pt x="5143" y="6858"/>
                  </a:lnTo>
                  <a:lnTo>
                    <a:pt x="4800" y="8737"/>
                  </a:lnTo>
                  <a:lnTo>
                    <a:pt x="4203" y="10541"/>
                  </a:lnTo>
                  <a:lnTo>
                    <a:pt x="5308" y="8610"/>
                  </a:lnTo>
                  <a:lnTo>
                    <a:pt x="5829" y="6413"/>
                  </a:lnTo>
                  <a:close/>
                </a:path>
                <a:path w="9525" h="24129">
                  <a:moveTo>
                    <a:pt x="7975" y="22872"/>
                  </a:moveTo>
                  <a:lnTo>
                    <a:pt x="7658" y="22440"/>
                  </a:lnTo>
                  <a:lnTo>
                    <a:pt x="5854" y="21844"/>
                  </a:lnTo>
                  <a:lnTo>
                    <a:pt x="5092" y="24130"/>
                  </a:lnTo>
                  <a:lnTo>
                    <a:pt x="5562" y="23583"/>
                  </a:lnTo>
                  <a:lnTo>
                    <a:pt x="6184" y="23190"/>
                  </a:lnTo>
                  <a:lnTo>
                    <a:pt x="6870" y="22987"/>
                  </a:lnTo>
                  <a:lnTo>
                    <a:pt x="7975" y="22872"/>
                  </a:lnTo>
                  <a:close/>
                </a:path>
                <a:path w="9525" h="24129">
                  <a:moveTo>
                    <a:pt x="8140" y="22860"/>
                  </a:moveTo>
                  <a:lnTo>
                    <a:pt x="8064" y="22987"/>
                  </a:lnTo>
                  <a:lnTo>
                    <a:pt x="8140" y="23749"/>
                  </a:lnTo>
                  <a:lnTo>
                    <a:pt x="8140" y="22860"/>
                  </a:lnTo>
                  <a:close/>
                </a:path>
                <a:path w="9525" h="24129">
                  <a:moveTo>
                    <a:pt x="9029" y="16891"/>
                  </a:moveTo>
                  <a:lnTo>
                    <a:pt x="5854" y="18796"/>
                  </a:lnTo>
                  <a:lnTo>
                    <a:pt x="1917" y="20701"/>
                  </a:lnTo>
                  <a:lnTo>
                    <a:pt x="3441" y="20459"/>
                  </a:lnTo>
                  <a:lnTo>
                    <a:pt x="4902" y="19939"/>
                  </a:lnTo>
                  <a:lnTo>
                    <a:pt x="6235" y="19177"/>
                  </a:lnTo>
                  <a:lnTo>
                    <a:pt x="6108" y="20066"/>
                  </a:lnTo>
                  <a:lnTo>
                    <a:pt x="2552" y="22479"/>
                  </a:lnTo>
                  <a:lnTo>
                    <a:pt x="3810" y="22072"/>
                  </a:lnTo>
                  <a:lnTo>
                    <a:pt x="4978" y="21424"/>
                  </a:lnTo>
                  <a:lnTo>
                    <a:pt x="5981" y="20574"/>
                  </a:lnTo>
                  <a:lnTo>
                    <a:pt x="7137" y="19469"/>
                  </a:lnTo>
                  <a:lnTo>
                    <a:pt x="8153" y="18237"/>
                  </a:lnTo>
                  <a:lnTo>
                    <a:pt x="9029" y="16891"/>
                  </a:lnTo>
                  <a:close/>
                </a:path>
                <a:path w="9525" h="24129">
                  <a:moveTo>
                    <a:pt x="9410" y="4826"/>
                  </a:moveTo>
                  <a:lnTo>
                    <a:pt x="6616" y="10795"/>
                  </a:lnTo>
                  <a:lnTo>
                    <a:pt x="7556" y="10337"/>
                  </a:lnTo>
                  <a:lnTo>
                    <a:pt x="8318" y="9575"/>
                  </a:lnTo>
                  <a:lnTo>
                    <a:pt x="8775" y="8636"/>
                  </a:lnTo>
                  <a:lnTo>
                    <a:pt x="9194" y="7416"/>
                  </a:lnTo>
                  <a:lnTo>
                    <a:pt x="9410" y="6121"/>
                  </a:lnTo>
                  <a:lnTo>
                    <a:pt x="9410" y="4826"/>
                  </a:lnTo>
                  <a:close/>
                </a:path>
              </a:pathLst>
            </a:custGeom>
            <a:solidFill>
              <a:srgbClr val="242626"/>
            </a:solidFill>
          </p:spPr>
          <p:txBody>
            <a:bodyPr wrap="square" lIns="0" tIns="0" rIns="0" bIns="0" rtlCol="0"/>
            <a:lstStyle/>
            <a:p>
              <a:endParaRPr dirty="0"/>
            </a:p>
          </p:txBody>
        </p:sp>
        <p:sp>
          <p:nvSpPr>
            <p:cNvPr id="392" name="object 392"/>
            <p:cNvSpPr/>
            <p:nvPr/>
          </p:nvSpPr>
          <p:spPr>
            <a:xfrm>
              <a:off x="7906982" y="4436508"/>
              <a:ext cx="5080" cy="7620"/>
            </a:xfrm>
            <a:custGeom>
              <a:avLst/>
              <a:gdLst/>
              <a:ahLst/>
              <a:cxnLst/>
              <a:rect l="l" t="t" r="r" b="b"/>
              <a:pathLst>
                <a:path w="5079" h="7620">
                  <a:moveTo>
                    <a:pt x="3555" y="0"/>
                  </a:moveTo>
                  <a:lnTo>
                    <a:pt x="0" y="6477"/>
                  </a:lnTo>
                  <a:lnTo>
                    <a:pt x="1333" y="7035"/>
                  </a:lnTo>
                  <a:lnTo>
                    <a:pt x="2882" y="6489"/>
                  </a:lnTo>
                  <a:lnTo>
                    <a:pt x="3555" y="5207"/>
                  </a:lnTo>
                  <a:lnTo>
                    <a:pt x="4635" y="3644"/>
                  </a:lnTo>
                  <a:lnTo>
                    <a:pt x="4635" y="1562"/>
                  </a:lnTo>
                  <a:lnTo>
                    <a:pt x="3555" y="0"/>
                  </a:lnTo>
                  <a:close/>
                </a:path>
              </a:pathLst>
            </a:custGeom>
            <a:solidFill>
              <a:srgbClr val="FFFFFF"/>
            </a:solidFill>
          </p:spPr>
          <p:txBody>
            <a:bodyPr wrap="square" lIns="0" tIns="0" rIns="0" bIns="0" rtlCol="0"/>
            <a:lstStyle/>
            <a:p>
              <a:endParaRPr dirty="0"/>
            </a:p>
          </p:txBody>
        </p:sp>
        <p:sp>
          <p:nvSpPr>
            <p:cNvPr id="393" name="object 393"/>
            <p:cNvSpPr/>
            <p:nvPr/>
          </p:nvSpPr>
          <p:spPr>
            <a:xfrm>
              <a:off x="7907361" y="4437016"/>
              <a:ext cx="4445" cy="6350"/>
            </a:xfrm>
            <a:custGeom>
              <a:avLst/>
              <a:gdLst/>
              <a:ahLst/>
              <a:cxnLst/>
              <a:rect l="l" t="t" r="r" b="b"/>
              <a:pathLst>
                <a:path w="4445" h="6350">
                  <a:moveTo>
                    <a:pt x="3048" y="0"/>
                  </a:moveTo>
                  <a:lnTo>
                    <a:pt x="0" y="5587"/>
                  </a:lnTo>
                  <a:lnTo>
                    <a:pt x="1130" y="6019"/>
                  </a:lnTo>
                  <a:lnTo>
                    <a:pt x="2400" y="5587"/>
                  </a:lnTo>
                  <a:lnTo>
                    <a:pt x="3048" y="4571"/>
                  </a:lnTo>
                  <a:lnTo>
                    <a:pt x="4064" y="3213"/>
                  </a:lnTo>
                  <a:lnTo>
                    <a:pt x="4064" y="1358"/>
                  </a:lnTo>
                  <a:lnTo>
                    <a:pt x="3048" y="0"/>
                  </a:lnTo>
                  <a:close/>
                </a:path>
              </a:pathLst>
            </a:custGeom>
            <a:solidFill>
              <a:srgbClr val="E06A2A"/>
            </a:solidFill>
          </p:spPr>
          <p:txBody>
            <a:bodyPr wrap="square" lIns="0" tIns="0" rIns="0" bIns="0" rtlCol="0"/>
            <a:lstStyle/>
            <a:p>
              <a:endParaRPr dirty="0"/>
            </a:p>
          </p:txBody>
        </p:sp>
        <p:sp>
          <p:nvSpPr>
            <p:cNvPr id="394" name="object 394"/>
            <p:cNvSpPr/>
            <p:nvPr/>
          </p:nvSpPr>
          <p:spPr>
            <a:xfrm>
              <a:off x="7908252" y="4438921"/>
              <a:ext cx="1905" cy="3175"/>
            </a:xfrm>
            <a:custGeom>
              <a:avLst/>
              <a:gdLst/>
              <a:ahLst/>
              <a:cxnLst/>
              <a:rect l="l" t="t" r="r" b="b"/>
              <a:pathLst>
                <a:path w="1904" h="3175">
                  <a:moveTo>
                    <a:pt x="1905" y="0"/>
                  </a:moveTo>
                  <a:lnTo>
                    <a:pt x="1016" y="0"/>
                  </a:lnTo>
                  <a:lnTo>
                    <a:pt x="0" y="2539"/>
                  </a:lnTo>
                  <a:lnTo>
                    <a:pt x="228" y="2705"/>
                  </a:lnTo>
                  <a:lnTo>
                    <a:pt x="533" y="2705"/>
                  </a:lnTo>
                  <a:lnTo>
                    <a:pt x="762" y="2539"/>
                  </a:lnTo>
                  <a:lnTo>
                    <a:pt x="1409" y="2476"/>
                  </a:lnTo>
                  <a:lnTo>
                    <a:pt x="1905" y="1930"/>
                  </a:lnTo>
                  <a:lnTo>
                    <a:pt x="1905" y="0"/>
                  </a:lnTo>
                  <a:close/>
                </a:path>
              </a:pathLst>
            </a:custGeom>
            <a:solidFill>
              <a:srgbClr val="000000"/>
            </a:solidFill>
          </p:spPr>
          <p:txBody>
            <a:bodyPr wrap="square" lIns="0" tIns="0" rIns="0" bIns="0" rtlCol="0"/>
            <a:lstStyle/>
            <a:p>
              <a:endParaRPr dirty="0"/>
            </a:p>
          </p:txBody>
        </p:sp>
        <p:sp>
          <p:nvSpPr>
            <p:cNvPr id="395" name="object 395"/>
            <p:cNvSpPr/>
            <p:nvPr/>
          </p:nvSpPr>
          <p:spPr>
            <a:xfrm>
              <a:off x="7906980" y="4421141"/>
              <a:ext cx="10795" cy="22860"/>
            </a:xfrm>
            <a:custGeom>
              <a:avLst/>
              <a:gdLst/>
              <a:ahLst/>
              <a:cxnLst/>
              <a:rect l="l" t="t" r="r" b="b"/>
              <a:pathLst>
                <a:path w="10795" h="22860">
                  <a:moveTo>
                    <a:pt x="10160" y="0"/>
                  </a:moveTo>
                  <a:lnTo>
                    <a:pt x="7112" y="10286"/>
                  </a:lnTo>
                  <a:lnTo>
                    <a:pt x="7112" y="4571"/>
                  </a:lnTo>
                  <a:lnTo>
                    <a:pt x="6223" y="3555"/>
                  </a:lnTo>
                  <a:lnTo>
                    <a:pt x="6413" y="4991"/>
                  </a:lnTo>
                  <a:lnTo>
                    <a:pt x="6413" y="6438"/>
                  </a:lnTo>
                  <a:lnTo>
                    <a:pt x="6223" y="7873"/>
                  </a:lnTo>
                  <a:lnTo>
                    <a:pt x="5905" y="9728"/>
                  </a:lnTo>
                  <a:lnTo>
                    <a:pt x="5219" y="11506"/>
                  </a:lnTo>
                  <a:lnTo>
                    <a:pt x="4191" y="13080"/>
                  </a:lnTo>
                  <a:lnTo>
                    <a:pt x="3429" y="14604"/>
                  </a:lnTo>
                  <a:lnTo>
                    <a:pt x="2679" y="15963"/>
                  </a:lnTo>
                  <a:lnTo>
                    <a:pt x="2120" y="17411"/>
                  </a:lnTo>
                  <a:lnTo>
                    <a:pt x="1778" y="18922"/>
                  </a:lnTo>
                  <a:lnTo>
                    <a:pt x="1270" y="20269"/>
                  </a:lnTo>
                  <a:lnTo>
                    <a:pt x="673" y="21589"/>
                  </a:lnTo>
                  <a:lnTo>
                    <a:pt x="0" y="22859"/>
                  </a:lnTo>
                  <a:lnTo>
                    <a:pt x="952" y="21399"/>
                  </a:lnTo>
                  <a:lnTo>
                    <a:pt x="1790" y="19862"/>
                  </a:lnTo>
                  <a:lnTo>
                    <a:pt x="2540" y="18287"/>
                  </a:lnTo>
                  <a:lnTo>
                    <a:pt x="3340" y="15836"/>
                  </a:lnTo>
                  <a:lnTo>
                    <a:pt x="4787" y="13639"/>
                  </a:lnTo>
                  <a:lnTo>
                    <a:pt x="6731" y="11937"/>
                  </a:lnTo>
                  <a:lnTo>
                    <a:pt x="8890" y="10439"/>
                  </a:lnTo>
                  <a:lnTo>
                    <a:pt x="10172" y="7962"/>
                  </a:lnTo>
                  <a:lnTo>
                    <a:pt x="10160" y="5333"/>
                  </a:lnTo>
                  <a:lnTo>
                    <a:pt x="10579" y="3581"/>
                  </a:lnTo>
                  <a:lnTo>
                    <a:pt x="10579" y="1752"/>
                  </a:lnTo>
                  <a:lnTo>
                    <a:pt x="10160" y="0"/>
                  </a:lnTo>
                  <a:close/>
                </a:path>
              </a:pathLst>
            </a:custGeom>
            <a:solidFill>
              <a:srgbClr val="A06C32"/>
            </a:solidFill>
          </p:spPr>
          <p:txBody>
            <a:bodyPr wrap="square" lIns="0" tIns="0" rIns="0" bIns="0" rtlCol="0"/>
            <a:lstStyle/>
            <a:p>
              <a:endParaRPr dirty="0"/>
            </a:p>
          </p:txBody>
        </p:sp>
        <p:sp>
          <p:nvSpPr>
            <p:cNvPr id="396" name="object 396"/>
            <p:cNvSpPr/>
            <p:nvPr/>
          </p:nvSpPr>
          <p:spPr>
            <a:xfrm>
              <a:off x="7910409" y="4428126"/>
              <a:ext cx="1905" cy="7620"/>
            </a:xfrm>
            <a:custGeom>
              <a:avLst/>
              <a:gdLst/>
              <a:ahLst/>
              <a:cxnLst/>
              <a:rect l="l" t="t" r="r" b="b"/>
              <a:pathLst>
                <a:path w="1904" h="7620">
                  <a:moveTo>
                    <a:pt x="1016" y="0"/>
                  </a:moveTo>
                  <a:lnTo>
                    <a:pt x="0" y="0"/>
                  </a:lnTo>
                  <a:lnTo>
                    <a:pt x="444" y="1003"/>
                  </a:lnTo>
                  <a:lnTo>
                    <a:pt x="711" y="2082"/>
                  </a:lnTo>
                  <a:lnTo>
                    <a:pt x="762" y="3174"/>
                  </a:lnTo>
                  <a:lnTo>
                    <a:pt x="635" y="4673"/>
                  </a:lnTo>
                  <a:lnTo>
                    <a:pt x="381" y="6159"/>
                  </a:lnTo>
                  <a:lnTo>
                    <a:pt x="0" y="7619"/>
                  </a:lnTo>
                  <a:lnTo>
                    <a:pt x="965" y="6261"/>
                  </a:lnTo>
                  <a:lnTo>
                    <a:pt x="1333" y="4559"/>
                  </a:lnTo>
                  <a:lnTo>
                    <a:pt x="1016" y="2920"/>
                  </a:lnTo>
                  <a:lnTo>
                    <a:pt x="1016" y="0"/>
                  </a:lnTo>
                  <a:close/>
                </a:path>
              </a:pathLst>
            </a:custGeom>
            <a:solidFill>
              <a:srgbClr val="854729"/>
            </a:solidFill>
          </p:spPr>
          <p:txBody>
            <a:bodyPr wrap="square" lIns="0" tIns="0" rIns="0" bIns="0" rtlCol="0"/>
            <a:lstStyle/>
            <a:p>
              <a:endParaRPr dirty="0"/>
            </a:p>
          </p:txBody>
        </p:sp>
        <p:sp>
          <p:nvSpPr>
            <p:cNvPr id="397" name="object 397"/>
            <p:cNvSpPr/>
            <p:nvPr/>
          </p:nvSpPr>
          <p:spPr>
            <a:xfrm>
              <a:off x="7913332" y="4424697"/>
              <a:ext cx="1905" cy="7620"/>
            </a:xfrm>
            <a:custGeom>
              <a:avLst/>
              <a:gdLst/>
              <a:ahLst/>
              <a:cxnLst/>
              <a:rect l="l" t="t" r="r" b="b"/>
              <a:pathLst>
                <a:path w="1904" h="7620">
                  <a:moveTo>
                    <a:pt x="1269" y="0"/>
                  </a:moveTo>
                  <a:lnTo>
                    <a:pt x="0" y="0"/>
                  </a:lnTo>
                  <a:lnTo>
                    <a:pt x="622" y="901"/>
                  </a:lnTo>
                  <a:lnTo>
                    <a:pt x="1015" y="1955"/>
                  </a:lnTo>
                  <a:lnTo>
                    <a:pt x="1142" y="3047"/>
                  </a:lnTo>
                  <a:lnTo>
                    <a:pt x="1041" y="4470"/>
                  </a:lnTo>
                  <a:lnTo>
                    <a:pt x="787" y="5880"/>
                  </a:lnTo>
                  <a:lnTo>
                    <a:pt x="380" y="7238"/>
                  </a:lnTo>
                  <a:lnTo>
                    <a:pt x="1396" y="6095"/>
                  </a:lnTo>
                  <a:lnTo>
                    <a:pt x="1269" y="0"/>
                  </a:lnTo>
                  <a:close/>
                </a:path>
              </a:pathLst>
            </a:custGeom>
            <a:solidFill>
              <a:srgbClr val="4A2D1D"/>
            </a:solidFill>
          </p:spPr>
          <p:txBody>
            <a:bodyPr wrap="square" lIns="0" tIns="0" rIns="0" bIns="0" rtlCol="0"/>
            <a:lstStyle/>
            <a:p>
              <a:endParaRPr dirty="0"/>
            </a:p>
          </p:txBody>
        </p:sp>
        <p:sp>
          <p:nvSpPr>
            <p:cNvPr id="398" name="object 398"/>
            <p:cNvSpPr/>
            <p:nvPr/>
          </p:nvSpPr>
          <p:spPr>
            <a:xfrm>
              <a:off x="7905077" y="4428380"/>
              <a:ext cx="6350" cy="15875"/>
            </a:xfrm>
            <a:custGeom>
              <a:avLst/>
              <a:gdLst/>
              <a:ahLst/>
              <a:cxnLst/>
              <a:rect l="l" t="t" r="r" b="b"/>
              <a:pathLst>
                <a:path w="6350" h="15875">
                  <a:moveTo>
                    <a:pt x="5842" y="0"/>
                  </a:moveTo>
                  <a:lnTo>
                    <a:pt x="6184" y="2032"/>
                  </a:lnTo>
                  <a:lnTo>
                    <a:pt x="5867" y="4127"/>
                  </a:lnTo>
                  <a:lnTo>
                    <a:pt x="3949" y="7975"/>
                  </a:lnTo>
                  <a:lnTo>
                    <a:pt x="2755" y="9893"/>
                  </a:lnTo>
                  <a:lnTo>
                    <a:pt x="1397" y="11684"/>
                  </a:lnTo>
                  <a:lnTo>
                    <a:pt x="127" y="12954"/>
                  </a:lnTo>
                  <a:lnTo>
                    <a:pt x="0" y="13462"/>
                  </a:lnTo>
                  <a:lnTo>
                    <a:pt x="0" y="15621"/>
                  </a:lnTo>
                  <a:lnTo>
                    <a:pt x="368" y="15735"/>
                  </a:lnTo>
                  <a:lnTo>
                    <a:pt x="774" y="15735"/>
                  </a:lnTo>
                  <a:lnTo>
                    <a:pt x="1143" y="15621"/>
                  </a:lnTo>
                  <a:lnTo>
                    <a:pt x="1524" y="15748"/>
                  </a:lnTo>
                  <a:lnTo>
                    <a:pt x="1181" y="15265"/>
                  </a:lnTo>
                  <a:lnTo>
                    <a:pt x="952" y="14693"/>
                  </a:lnTo>
                  <a:lnTo>
                    <a:pt x="889" y="14097"/>
                  </a:lnTo>
                  <a:lnTo>
                    <a:pt x="889" y="13208"/>
                  </a:lnTo>
                  <a:lnTo>
                    <a:pt x="2413" y="11049"/>
                  </a:lnTo>
                  <a:lnTo>
                    <a:pt x="3517" y="9613"/>
                  </a:lnTo>
                  <a:lnTo>
                    <a:pt x="4419" y="8039"/>
                  </a:lnTo>
                  <a:lnTo>
                    <a:pt x="5080" y="6350"/>
                  </a:lnTo>
                  <a:lnTo>
                    <a:pt x="6007" y="4368"/>
                  </a:lnTo>
                  <a:lnTo>
                    <a:pt x="6273" y="2146"/>
                  </a:lnTo>
                  <a:lnTo>
                    <a:pt x="5842" y="0"/>
                  </a:lnTo>
                  <a:close/>
                </a:path>
              </a:pathLst>
            </a:custGeom>
            <a:solidFill>
              <a:srgbClr val="A06C32"/>
            </a:solidFill>
          </p:spPr>
          <p:txBody>
            <a:bodyPr wrap="square" lIns="0" tIns="0" rIns="0" bIns="0" rtlCol="0"/>
            <a:lstStyle/>
            <a:p>
              <a:endParaRPr dirty="0"/>
            </a:p>
          </p:txBody>
        </p:sp>
        <p:sp>
          <p:nvSpPr>
            <p:cNvPr id="399" name="object 399"/>
            <p:cNvSpPr/>
            <p:nvPr/>
          </p:nvSpPr>
          <p:spPr>
            <a:xfrm>
              <a:off x="7916494" y="4443755"/>
              <a:ext cx="7620" cy="5715"/>
            </a:xfrm>
            <a:custGeom>
              <a:avLst/>
              <a:gdLst/>
              <a:ahLst/>
              <a:cxnLst/>
              <a:rect l="l" t="t" r="r" b="b"/>
              <a:pathLst>
                <a:path w="7620" h="5714">
                  <a:moveTo>
                    <a:pt x="4419" y="3213"/>
                  </a:moveTo>
                  <a:lnTo>
                    <a:pt x="4064" y="2540"/>
                  </a:lnTo>
                  <a:lnTo>
                    <a:pt x="3657" y="1828"/>
                  </a:lnTo>
                  <a:lnTo>
                    <a:pt x="2959" y="1320"/>
                  </a:lnTo>
                  <a:lnTo>
                    <a:pt x="2159" y="1143"/>
                  </a:lnTo>
                  <a:lnTo>
                    <a:pt x="0" y="1143"/>
                  </a:lnTo>
                  <a:lnTo>
                    <a:pt x="304" y="1803"/>
                  </a:lnTo>
                  <a:lnTo>
                    <a:pt x="787" y="2374"/>
                  </a:lnTo>
                  <a:lnTo>
                    <a:pt x="1397" y="2794"/>
                  </a:lnTo>
                  <a:lnTo>
                    <a:pt x="3175" y="2794"/>
                  </a:lnTo>
                  <a:lnTo>
                    <a:pt x="3556" y="3543"/>
                  </a:lnTo>
                  <a:lnTo>
                    <a:pt x="3771" y="4368"/>
                  </a:lnTo>
                  <a:lnTo>
                    <a:pt x="3810" y="5207"/>
                  </a:lnTo>
                  <a:lnTo>
                    <a:pt x="4064" y="4699"/>
                  </a:lnTo>
                  <a:lnTo>
                    <a:pt x="4419" y="4025"/>
                  </a:lnTo>
                  <a:lnTo>
                    <a:pt x="4419" y="3213"/>
                  </a:lnTo>
                  <a:close/>
                </a:path>
                <a:path w="7620" h="5714">
                  <a:moveTo>
                    <a:pt x="7366" y="889"/>
                  </a:moveTo>
                  <a:lnTo>
                    <a:pt x="6731" y="889"/>
                  </a:lnTo>
                  <a:lnTo>
                    <a:pt x="6337" y="711"/>
                  </a:lnTo>
                  <a:lnTo>
                    <a:pt x="6019" y="393"/>
                  </a:lnTo>
                  <a:lnTo>
                    <a:pt x="5842" y="0"/>
                  </a:lnTo>
                  <a:lnTo>
                    <a:pt x="5905" y="596"/>
                  </a:lnTo>
                  <a:lnTo>
                    <a:pt x="5905" y="1181"/>
                  </a:lnTo>
                  <a:lnTo>
                    <a:pt x="5842" y="1778"/>
                  </a:lnTo>
                  <a:lnTo>
                    <a:pt x="5765" y="2984"/>
                  </a:lnTo>
                  <a:lnTo>
                    <a:pt x="5105" y="4076"/>
                  </a:lnTo>
                  <a:lnTo>
                    <a:pt x="4064" y="4699"/>
                  </a:lnTo>
                  <a:lnTo>
                    <a:pt x="4191" y="5080"/>
                  </a:lnTo>
                  <a:lnTo>
                    <a:pt x="6350" y="4826"/>
                  </a:lnTo>
                  <a:lnTo>
                    <a:pt x="7366" y="889"/>
                  </a:lnTo>
                  <a:close/>
                </a:path>
              </a:pathLst>
            </a:custGeom>
            <a:solidFill>
              <a:srgbClr val="664322"/>
            </a:solidFill>
          </p:spPr>
          <p:txBody>
            <a:bodyPr wrap="square" lIns="0" tIns="0" rIns="0" bIns="0" rtlCol="0"/>
            <a:lstStyle/>
            <a:p>
              <a:endParaRPr dirty="0"/>
            </a:p>
          </p:txBody>
        </p:sp>
        <p:sp>
          <p:nvSpPr>
            <p:cNvPr id="400" name="object 400"/>
            <p:cNvSpPr/>
            <p:nvPr/>
          </p:nvSpPr>
          <p:spPr>
            <a:xfrm>
              <a:off x="7908885" y="4446287"/>
              <a:ext cx="7620" cy="5715"/>
            </a:xfrm>
            <a:custGeom>
              <a:avLst/>
              <a:gdLst/>
              <a:ahLst/>
              <a:cxnLst/>
              <a:rect l="l" t="t" r="r" b="b"/>
              <a:pathLst>
                <a:path w="7620" h="5714">
                  <a:moveTo>
                    <a:pt x="6096" y="0"/>
                  </a:moveTo>
                  <a:lnTo>
                    <a:pt x="3302" y="0"/>
                  </a:lnTo>
                  <a:lnTo>
                    <a:pt x="0" y="3682"/>
                  </a:lnTo>
                  <a:lnTo>
                    <a:pt x="406" y="3886"/>
                  </a:lnTo>
                  <a:lnTo>
                    <a:pt x="749" y="4190"/>
                  </a:lnTo>
                  <a:lnTo>
                    <a:pt x="1016" y="4571"/>
                  </a:lnTo>
                  <a:lnTo>
                    <a:pt x="1905" y="5714"/>
                  </a:lnTo>
                  <a:lnTo>
                    <a:pt x="5969" y="3809"/>
                  </a:lnTo>
                  <a:lnTo>
                    <a:pt x="7238" y="2031"/>
                  </a:lnTo>
                  <a:lnTo>
                    <a:pt x="6096" y="0"/>
                  </a:lnTo>
                  <a:close/>
                </a:path>
              </a:pathLst>
            </a:custGeom>
            <a:solidFill>
              <a:srgbClr val="B37F36"/>
            </a:solidFill>
          </p:spPr>
          <p:txBody>
            <a:bodyPr wrap="square" lIns="0" tIns="0" rIns="0" bIns="0" rtlCol="0"/>
            <a:lstStyle/>
            <a:p>
              <a:endParaRPr dirty="0"/>
            </a:p>
          </p:txBody>
        </p:sp>
        <p:sp>
          <p:nvSpPr>
            <p:cNvPr id="401" name="object 401"/>
            <p:cNvSpPr/>
            <p:nvPr/>
          </p:nvSpPr>
          <p:spPr>
            <a:xfrm>
              <a:off x="7899616" y="4443747"/>
              <a:ext cx="19685" cy="19050"/>
            </a:xfrm>
            <a:custGeom>
              <a:avLst/>
              <a:gdLst/>
              <a:ahLst/>
              <a:cxnLst/>
              <a:rect l="l" t="t" r="r" b="b"/>
              <a:pathLst>
                <a:path w="19684" h="19050">
                  <a:moveTo>
                    <a:pt x="5460" y="0"/>
                  </a:moveTo>
                  <a:lnTo>
                    <a:pt x="5079" y="634"/>
                  </a:lnTo>
                  <a:lnTo>
                    <a:pt x="4050" y="1905"/>
                  </a:lnTo>
                  <a:lnTo>
                    <a:pt x="3555" y="2667"/>
                  </a:lnTo>
                  <a:lnTo>
                    <a:pt x="3555" y="3556"/>
                  </a:lnTo>
                  <a:lnTo>
                    <a:pt x="1676" y="5245"/>
                  </a:lnTo>
                  <a:lnTo>
                    <a:pt x="419" y="7531"/>
                  </a:lnTo>
                  <a:lnTo>
                    <a:pt x="21" y="9906"/>
                  </a:lnTo>
                  <a:lnTo>
                    <a:pt x="0" y="13970"/>
                  </a:lnTo>
                  <a:lnTo>
                    <a:pt x="4952" y="18923"/>
                  </a:lnTo>
                  <a:lnTo>
                    <a:pt x="6984" y="15748"/>
                  </a:lnTo>
                  <a:lnTo>
                    <a:pt x="4063" y="13335"/>
                  </a:lnTo>
                  <a:lnTo>
                    <a:pt x="5016" y="8521"/>
                  </a:lnTo>
                  <a:lnTo>
                    <a:pt x="6756" y="6731"/>
                  </a:lnTo>
                  <a:lnTo>
                    <a:pt x="9016" y="6223"/>
                  </a:lnTo>
                  <a:lnTo>
                    <a:pt x="10388" y="6159"/>
                  </a:lnTo>
                  <a:lnTo>
                    <a:pt x="11658" y="5448"/>
                  </a:lnTo>
                  <a:lnTo>
                    <a:pt x="12542" y="4203"/>
                  </a:lnTo>
                  <a:lnTo>
                    <a:pt x="13487" y="3086"/>
                  </a:lnTo>
                  <a:lnTo>
                    <a:pt x="15341" y="2946"/>
                  </a:lnTo>
                  <a:lnTo>
                    <a:pt x="19524" y="2946"/>
                  </a:lnTo>
                  <a:lnTo>
                    <a:pt x="18911" y="2070"/>
                  </a:lnTo>
                  <a:lnTo>
                    <a:pt x="12395" y="2070"/>
                  </a:lnTo>
                  <a:lnTo>
                    <a:pt x="11937" y="1905"/>
                  </a:lnTo>
                  <a:lnTo>
                    <a:pt x="10947" y="1676"/>
                  </a:lnTo>
                  <a:lnTo>
                    <a:pt x="9969" y="1384"/>
                  </a:lnTo>
                  <a:lnTo>
                    <a:pt x="9016" y="1015"/>
                  </a:lnTo>
                  <a:lnTo>
                    <a:pt x="6984" y="634"/>
                  </a:lnTo>
                  <a:lnTo>
                    <a:pt x="5460" y="0"/>
                  </a:lnTo>
                  <a:close/>
                </a:path>
                <a:path w="19684" h="19050">
                  <a:moveTo>
                    <a:pt x="17310" y="6349"/>
                  </a:moveTo>
                  <a:lnTo>
                    <a:pt x="11429" y="8636"/>
                  </a:lnTo>
                  <a:lnTo>
                    <a:pt x="12191" y="9906"/>
                  </a:lnTo>
                  <a:lnTo>
                    <a:pt x="17310" y="6349"/>
                  </a:lnTo>
                  <a:close/>
                </a:path>
                <a:path w="19684" h="19050">
                  <a:moveTo>
                    <a:pt x="18128" y="5780"/>
                  </a:moveTo>
                  <a:lnTo>
                    <a:pt x="17310" y="6349"/>
                  </a:lnTo>
                  <a:lnTo>
                    <a:pt x="18287" y="5969"/>
                  </a:lnTo>
                  <a:lnTo>
                    <a:pt x="18128" y="5780"/>
                  </a:lnTo>
                  <a:close/>
                </a:path>
                <a:path w="19684" h="19050">
                  <a:moveTo>
                    <a:pt x="19524" y="2946"/>
                  </a:moveTo>
                  <a:lnTo>
                    <a:pt x="15341" y="2946"/>
                  </a:lnTo>
                  <a:lnTo>
                    <a:pt x="16789" y="4203"/>
                  </a:lnTo>
                  <a:lnTo>
                    <a:pt x="18128" y="5780"/>
                  </a:lnTo>
                  <a:lnTo>
                    <a:pt x="19684" y="4699"/>
                  </a:lnTo>
                  <a:lnTo>
                    <a:pt x="19622" y="3086"/>
                  </a:lnTo>
                  <a:lnTo>
                    <a:pt x="19524" y="2946"/>
                  </a:lnTo>
                  <a:close/>
                </a:path>
                <a:path w="19684" h="19050">
                  <a:moveTo>
                    <a:pt x="18033" y="1143"/>
                  </a:moveTo>
                  <a:lnTo>
                    <a:pt x="14985" y="1143"/>
                  </a:lnTo>
                  <a:lnTo>
                    <a:pt x="13334" y="1905"/>
                  </a:lnTo>
                  <a:lnTo>
                    <a:pt x="12877" y="2070"/>
                  </a:lnTo>
                  <a:lnTo>
                    <a:pt x="18911" y="2070"/>
                  </a:lnTo>
                  <a:lnTo>
                    <a:pt x="18795" y="1905"/>
                  </a:lnTo>
                  <a:lnTo>
                    <a:pt x="18668" y="1549"/>
                  </a:lnTo>
                  <a:lnTo>
                    <a:pt x="18389" y="1270"/>
                  </a:lnTo>
                  <a:lnTo>
                    <a:pt x="18033" y="1143"/>
                  </a:lnTo>
                  <a:close/>
                </a:path>
              </a:pathLst>
            </a:custGeom>
            <a:solidFill>
              <a:srgbClr val="EFC745"/>
            </a:solidFill>
          </p:spPr>
          <p:txBody>
            <a:bodyPr wrap="square" lIns="0" tIns="0" rIns="0" bIns="0" rtlCol="0"/>
            <a:lstStyle/>
            <a:p>
              <a:endParaRPr dirty="0"/>
            </a:p>
          </p:txBody>
        </p:sp>
        <p:sp>
          <p:nvSpPr>
            <p:cNvPr id="402" name="object 402"/>
            <p:cNvSpPr/>
            <p:nvPr/>
          </p:nvSpPr>
          <p:spPr>
            <a:xfrm>
              <a:off x="7899857" y="4443557"/>
              <a:ext cx="20320" cy="16510"/>
            </a:xfrm>
            <a:custGeom>
              <a:avLst/>
              <a:gdLst/>
              <a:ahLst/>
              <a:cxnLst/>
              <a:rect l="l" t="t" r="r" b="b"/>
              <a:pathLst>
                <a:path w="20320" h="16510">
                  <a:moveTo>
                    <a:pt x="2754" y="3741"/>
                  </a:moveTo>
                  <a:lnTo>
                    <a:pt x="2294" y="4267"/>
                  </a:lnTo>
                  <a:lnTo>
                    <a:pt x="825" y="6159"/>
                  </a:lnTo>
                  <a:lnTo>
                    <a:pt x="114" y="7823"/>
                  </a:lnTo>
                  <a:lnTo>
                    <a:pt x="0" y="11302"/>
                  </a:lnTo>
                  <a:lnTo>
                    <a:pt x="723" y="12928"/>
                  </a:lnTo>
                  <a:lnTo>
                    <a:pt x="1917" y="14160"/>
                  </a:lnTo>
                  <a:lnTo>
                    <a:pt x="2819" y="15354"/>
                  </a:lnTo>
                  <a:lnTo>
                    <a:pt x="4229" y="16052"/>
                  </a:lnTo>
                  <a:lnTo>
                    <a:pt x="5727" y="16065"/>
                  </a:lnTo>
                  <a:lnTo>
                    <a:pt x="6362" y="15900"/>
                  </a:lnTo>
                  <a:lnTo>
                    <a:pt x="6946" y="15544"/>
                  </a:lnTo>
                  <a:lnTo>
                    <a:pt x="7378" y="15049"/>
                  </a:lnTo>
                  <a:lnTo>
                    <a:pt x="6857" y="14592"/>
                  </a:lnTo>
                  <a:lnTo>
                    <a:pt x="6347" y="14028"/>
                  </a:lnTo>
                  <a:lnTo>
                    <a:pt x="5105" y="13982"/>
                  </a:lnTo>
                  <a:lnTo>
                    <a:pt x="3809" y="13334"/>
                  </a:lnTo>
                  <a:lnTo>
                    <a:pt x="2933" y="12255"/>
                  </a:lnTo>
                  <a:lnTo>
                    <a:pt x="1790" y="11150"/>
                  </a:lnTo>
                  <a:lnTo>
                    <a:pt x="1208" y="9855"/>
                  </a:lnTo>
                  <a:lnTo>
                    <a:pt x="1104" y="9423"/>
                  </a:lnTo>
                  <a:lnTo>
                    <a:pt x="1151" y="7302"/>
                  </a:lnTo>
                  <a:lnTo>
                    <a:pt x="1237" y="6769"/>
                  </a:lnTo>
                  <a:lnTo>
                    <a:pt x="1349" y="6286"/>
                  </a:lnTo>
                  <a:lnTo>
                    <a:pt x="1896" y="4991"/>
                  </a:lnTo>
                  <a:lnTo>
                    <a:pt x="2019" y="4762"/>
                  </a:lnTo>
                  <a:lnTo>
                    <a:pt x="2754" y="3741"/>
                  </a:lnTo>
                  <a:close/>
                </a:path>
                <a:path w="20320" h="16510">
                  <a:moveTo>
                    <a:pt x="5292" y="9647"/>
                  </a:moveTo>
                  <a:lnTo>
                    <a:pt x="5242" y="9855"/>
                  </a:lnTo>
                  <a:lnTo>
                    <a:pt x="5138" y="11747"/>
                  </a:lnTo>
                  <a:lnTo>
                    <a:pt x="5254" y="12255"/>
                  </a:lnTo>
                  <a:lnTo>
                    <a:pt x="5460" y="12814"/>
                  </a:lnTo>
                  <a:lnTo>
                    <a:pt x="6347" y="14028"/>
                  </a:lnTo>
                  <a:lnTo>
                    <a:pt x="6521" y="14028"/>
                  </a:lnTo>
                  <a:lnTo>
                    <a:pt x="7023" y="13944"/>
                  </a:lnTo>
                  <a:lnTo>
                    <a:pt x="7492" y="13614"/>
                  </a:lnTo>
                  <a:lnTo>
                    <a:pt x="7759" y="13144"/>
                  </a:lnTo>
                  <a:lnTo>
                    <a:pt x="6616" y="11747"/>
                  </a:lnTo>
                  <a:lnTo>
                    <a:pt x="5803" y="10934"/>
                  </a:lnTo>
                  <a:lnTo>
                    <a:pt x="5308" y="9855"/>
                  </a:lnTo>
                  <a:lnTo>
                    <a:pt x="5292" y="9647"/>
                  </a:lnTo>
                  <a:close/>
                </a:path>
                <a:path w="20320" h="16510">
                  <a:moveTo>
                    <a:pt x="16268" y="1130"/>
                  </a:moveTo>
                  <a:lnTo>
                    <a:pt x="15506" y="1130"/>
                  </a:lnTo>
                  <a:lnTo>
                    <a:pt x="14744" y="1206"/>
                  </a:lnTo>
                  <a:lnTo>
                    <a:pt x="12674" y="2070"/>
                  </a:lnTo>
                  <a:lnTo>
                    <a:pt x="12357" y="2070"/>
                  </a:lnTo>
                  <a:lnTo>
                    <a:pt x="11950" y="2476"/>
                  </a:lnTo>
                  <a:lnTo>
                    <a:pt x="11226" y="2806"/>
                  </a:lnTo>
                  <a:lnTo>
                    <a:pt x="10452" y="3022"/>
                  </a:lnTo>
                  <a:lnTo>
                    <a:pt x="9664" y="3111"/>
                  </a:lnTo>
                  <a:lnTo>
                    <a:pt x="8563" y="3365"/>
                  </a:lnTo>
                  <a:lnTo>
                    <a:pt x="5292" y="9647"/>
                  </a:lnTo>
                  <a:lnTo>
                    <a:pt x="5346" y="9423"/>
                  </a:lnTo>
                  <a:lnTo>
                    <a:pt x="5829" y="8420"/>
                  </a:lnTo>
                  <a:lnTo>
                    <a:pt x="6489" y="7556"/>
                  </a:lnTo>
                  <a:lnTo>
                    <a:pt x="7274" y="6769"/>
                  </a:lnTo>
                  <a:lnTo>
                    <a:pt x="8216" y="6248"/>
                  </a:lnTo>
                  <a:lnTo>
                    <a:pt x="10071" y="5880"/>
                  </a:lnTo>
                  <a:lnTo>
                    <a:pt x="10845" y="5626"/>
                  </a:lnTo>
                  <a:lnTo>
                    <a:pt x="11569" y="5270"/>
                  </a:lnTo>
                  <a:lnTo>
                    <a:pt x="12012" y="4991"/>
                  </a:lnTo>
                  <a:lnTo>
                    <a:pt x="12484" y="4571"/>
                  </a:lnTo>
                  <a:lnTo>
                    <a:pt x="12851" y="4114"/>
                  </a:lnTo>
                  <a:lnTo>
                    <a:pt x="13344" y="3598"/>
                  </a:lnTo>
                  <a:lnTo>
                    <a:pt x="14096" y="3162"/>
                  </a:lnTo>
                  <a:lnTo>
                    <a:pt x="14871" y="2984"/>
                  </a:lnTo>
                  <a:lnTo>
                    <a:pt x="15659" y="2933"/>
                  </a:lnTo>
                  <a:lnTo>
                    <a:pt x="17462" y="2933"/>
                  </a:lnTo>
                  <a:lnTo>
                    <a:pt x="17792" y="2603"/>
                  </a:lnTo>
                  <a:lnTo>
                    <a:pt x="17693" y="1422"/>
                  </a:lnTo>
                  <a:lnTo>
                    <a:pt x="17564" y="1206"/>
                  </a:lnTo>
                  <a:lnTo>
                    <a:pt x="17030" y="1206"/>
                  </a:lnTo>
                  <a:lnTo>
                    <a:pt x="16268" y="1130"/>
                  </a:lnTo>
                  <a:close/>
                </a:path>
                <a:path w="20320" h="16510">
                  <a:moveTo>
                    <a:pt x="12504" y="6286"/>
                  </a:moveTo>
                  <a:lnTo>
                    <a:pt x="11442" y="6286"/>
                  </a:lnTo>
                  <a:lnTo>
                    <a:pt x="12331" y="8064"/>
                  </a:lnTo>
                  <a:lnTo>
                    <a:pt x="13534" y="7302"/>
                  </a:lnTo>
                  <a:lnTo>
                    <a:pt x="12966" y="7302"/>
                  </a:lnTo>
                  <a:lnTo>
                    <a:pt x="12504" y="6286"/>
                  </a:lnTo>
                  <a:close/>
                </a:path>
                <a:path w="20320" h="16510">
                  <a:moveTo>
                    <a:pt x="18939" y="2911"/>
                  </a:moveTo>
                  <a:lnTo>
                    <a:pt x="17982" y="3924"/>
                  </a:lnTo>
                  <a:lnTo>
                    <a:pt x="16602" y="4991"/>
                  </a:lnTo>
                  <a:lnTo>
                    <a:pt x="15582" y="5689"/>
                  </a:lnTo>
                  <a:lnTo>
                    <a:pt x="14363" y="6413"/>
                  </a:lnTo>
                  <a:lnTo>
                    <a:pt x="12966" y="7302"/>
                  </a:lnTo>
                  <a:lnTo>
                    <a:pt x="13534" y="7302"/>
                  </a:lnTo>
                  <a:lnTo>
                    <a:pt x="16286" y="5549"/>
                  </a:lnTo>
                  <a:lnTo>
                    <a:pt x="17596" y="4571"/>
                  </a:lnTo>
                  <a:lnTo>
                    <a:pt x="18808" y="3492"/>
                  </a:lnTo>
                  <a:lnTo>
                    <a:pt x="19570" y="3492"/>
                  </a:lnTo>
                  <a:lnTo>
                    <a:pt x="19586" y="3365"/>
                  </a:lnTo>
                  <a:lnTo>
                    <a:pt x="19443" y="3365"/>
                  </a:lnTo>
                  <a:lnTo>
                    <a:pt x="18939" y="2911"/>
                  </a:lnTo>
                  <a:close/>
                </a:path>
                <a:path w="20320" h="16510">
                  <a:moveTo>
                    <a:pt x="16680" y="3598"/>
                  </a:moveTo>
                  <a:lnTo>
                    <a:pt x="15125" y="4635"/>
                  </a:lnTo>
                  <a:lnTo>
                    <a:pt x="14223" y="5118"/>
                  </a:lnTo>
                  <a:lnTo>
                    <a:pt x="13284" y="5549"/>
                  </a:lnTo>
                  <a:lnTo>
                    <a:pt x="12399" y="5880"/>
                  </a:lnTo>
                  <a:lnTo>
                    <a:pt x="12447" y="6159"/>
                  </a:lnTo>
                  <a:lnTo>
                    <a:pt x="12504" y="6286"/>
                  </a:lnTo>
                  <a:lnTo>
                    <a:pt x="13093" y="6286"/>
                  </a:lnTo>
                  <a:lnTo>
                    <a:pt x="15956" y="4762"/>
                  </a:lnTo>
                  <a:lnTo>
                    <a:pt x="16234" y="4571"/>
                  </a:lnTo>
                  <a:lnTo>
                    <a:pt x="16573" y="4267"/>
                  </a:lnTo>
                  <a:lnTo>
                    <a:pt x="16861" y="3924"/>
                  </a:lnTo>
                  <a:lnTo>
                    <a:pt x="16796" y="3741"/>
                  </a:lnTo>
                  <a:lnTo>
                    <a:pt x="16680" y="3598"/>
                  </a:lnTo>
                  <a:close/>
                </a:path>
                <a:path w="20320" h="16510">
                  <a:moveTo>
                    <a:pt x="5397" y="584"/>
                  </a:moveTo>
                  <a:lnTo>
                    <a:pt x="5041" y="584"/>
                  </a:lnTo>
                  <a:lnTo>
                    <a:pt x="4711" y="698"/>
                  </a:lnTo>
                  <a:lnTo>
                    <a:pt x="4598" y="1619"/>
                  </a:lnTo>
                  <a:lnTo>
                    <a:pt x="4076" y="2349"/>
                  </a:lnTo>
                  <a:lnTo>
                    <a:pt x="2933" y="3492"/>
                  </a:lnTo>
                  <a:lnTo>
                    <a:pt x="2754" y="3741"/>
                  </a:lnTo>
                  <a:lnTo>
                    <a:pt x="3568" y="2984"/>
                  </a:lnTo>
                  <a:lnTo>
                    <a:pt x="4457" y="2984"/>
                  </a:lnTo>
                  <a:lnTo>
                    <a:pt x="4547" y="2209"/>
                  </a:lnTo>
                  <a:lnTo>
                    <a:pt x="5557" y="639"/>
                  </a:lnTo>
                  <a:lnTo>
                    <a:pt x="5397" y="584"/>
                  </a:lnTo>
                  <a:close/>
                </a:path>
                <a:path w="20320" h="16510">
                  <a:moveTo>
                    <a:pt x="17462" y="2933"/>
                  </a:moveTo>
                  <a:lnTo>
                    <a:pt x="15659" y="2933"/>
                  </a:lnTo>
                  <a:lnTo>
                    <a:pt x="16408" y="3263"/>
                  </a:lnTo>
                  <a:lnTo>
                    <a:pt x="16680" y="3598"/>
                  </a:lnTo>
                  <a:lnTo>
                    <a:pt x="17030" y="3365"/>
                  </a:lnTo>
                  <a:lnTo>
                    <a:pt x="17462" y="2933"/>
                  </a:lnTo>
                  <a:close/>
                </a:path>
                <a:path w="20320" h="16510">
                  <a:moveTo>
                    <a:pt x="19045" y="2797"/>
                  </a:moveTo>
                  <a:lnTo>
                    <a:pt x="19062" y="3022"/>
                  </a:lnTo>
                  <a:lnTo>
                    <a:pt x="19443" y="3365"/>
                  </a:lnTo>
                  <a:lnTo>
                    <a:pt x="19045" y="2797"/>
                  </a:lnTo>
                  <a:close/>
                </a:path>
                <a:path w="20320" h="16510">
                  <a:moveTo>
                    <a:pt x="19697" y="1460"/>
                  </a:moveTo>
                  <a:lnTo>
                    <a:pt x="19706" y="1955"/>
                  </a:lnTo>
                  <a:lnTo>
                    <a:pt x="19579" y="2222"/>
                  </a:lnTo>
                  <a:lnTo>
                    <a:pt x="19225" y="2603"/>
                  </a:lnTo>
                  <a:lnTo>
                    <a:pt x="19141" y="2933"/>
                  </a:lnTo>
                  <a:lnTo>
                    <a:pt x="19443" y="3365"/>
                  </a:lnTo>
                  <a:lnTo>
                    <a:pt x="19586" y="3365"/>
                  </a:lnTo>
                  <a:lnTo>
                    <a:pt x="19697" y="2476"/>
                  </a:lnTo>
                  <a:lnTo>
                    <a:pt x="19697" y="1460"/>
                  </a:lnTo>
                  <a:close/>
                </a:path>
                <a:path w="20320" h="16510">
                  <a:moveTo>
                    <a:pt x="17866" y="1323"/>
                  </a:moveTo>
                  <a:lnTo>
                    <a:pt x="17914" y="1790"/>
                  </a:lnTo>
                  <a:lnTo>
                    <a:pt x="18201" y="2247"/>
                  </a:lnTo>
                  <a:lnTo>
                    <a:pt x="18939" y="2911"/>
                  </a:lnTo>
                  <a:lnTo>
                    <a:pt x="18821" y="2476"/>
                  </a:lnTo>
                  <a:lnTo>
                    <a:pt x="18283" y="1672"/>
                  </a:lnTo>
                  <a:lnTo>
                    <a:pt x="18033" y="1422"/>
                  </a:lnTo>
                  <a:lnTo>
                    <a:pt x="17866" y="1323"/>
                  </a:lnTo>
                  <a:close/>
                </a:path>
                <a:path w="20320" h="16510">
                  <a:moveTo>
                    <a:pt x="12077" y="1968"/>
                  </a:moveTo>
                  <a:lnTo>
                    <a:pt x="9711" y="1968"/>
                  </a:lnTo>
                  <a:lnTo>
                    <a:pt x="10692" y="2222"/>
                  </a:lnTo>
                  <a:lnTo>
                    <a:pt x="11569" y="2349"/>
                  </a:lnTo>
                  <a:lnTo>
                    <a:pt x="11963" y="2247"/>
                  </a:lnTo>
                  <a:lnTo>
                    <a:pt x="12256" y="2070"/>
                  </a:lnTo>
                  <a:lnTo>
                    <a:pt x="12077" y="1968"/>
                  </a:lnTo>
                  <a:close/>
                </a:path>
                <a:path w="20320" h="16510">
                  <a:moveTo>
                    <a:pt x="12360" y="2066"/>
                  </a:moveTo>
                  <a:close/>
                </a:path>
                <a:path w="20320" h="16510">
                  <a:moveTo>
                    <a:pt x="12807" y="1619"/>
                  </a:moveTo>
                  <a:lnTo>
                    <a:pt x="12585" y="1714"/>
                  </a:lnTo>
                  <a:lnTo>
                    <a:pt x="12479" y="1841"/>
                  </a:lnTo>
                  <a:lnTo>
                    <a:pt x="12360" y="2066"/>
                  </a:lnTo>
                  <a:lnTo>
                    <a:pt x="12807" y="1619"/>
                  </a:lnTo>
                  <a:close/>
                </a:path>
                <a:path w="20320" h="16510">
                  <a:moveTo>
                    <a:pt x="7872" y="1192"/>
                  </a:moveTo>
                  <a:lnTo>
                    <a:pt x="9283" y="1968"/>
                  </a:lnTo>
                  <a:lnTo>
                    <a:pt x="9711" y="1968"/>
                  </a:lnTo>
                  <a:lnTo>
                    <a:pt x="7872" y="1192"/>
                  </a:lnTo>
                  <a:close/>
                </a:path>
                <a:path w="20320" h="16510">
                  <a:moveTo>
                    <a:pt x="17684" y="952"/>
                  </a:moveTo>
                  <a:lnTo>
                    <a:pt x="17411" y="952"/>
                  </a:lnTo>
                  <a:lnTo>
                    <a:pt x="17843" y="1672"/>
                  </a:lnTo>
                  <a:lnTo>
                    <a:pt x="17866" y="1323"/>
                  </a:lnTo>
                  <a:lnTo>
                    <a:pt x="17665" y="1206"/>
                  </a:lnTo>
                  <a:lnTo>
                    <a:pt x="17830" y="1206"/>
                  </a:lnTo>
                  <a:lnTo>
                    <a:pt x="17684" y="952"/>
                  </a:lnTo>
                  <a:close/>
                </a:path>
                <a:path w="20320" h="16510">
                  <a:moveTo>
                    <a:pt x="16294" y="0"/>
                  </a:moveTo>
                  <a:lnTo>
                    <a:pt x="15379" y="63"/>
                  </a:lnTo>
                  <a:lnTo>
                    <a:pt x="14503" y="228"/>
                  </a:lnTo>
                  <a:lnTo>
                    <a:pt x="13667" y="698"/>
                  </a:lnTo>
                  <a:lnTo>
                    <a:pt x="12807" y="1619"/>
                  </a:lnTo>
                  <a:lnTo>
                    <a:pt x="14363" y="952"/>
                  </a:lnTo>
                  <a:lnTo>
                    <a:pt x="17684" y="952"/>
                  </a:lnTo>
                  <a:lnTo>
                    <a:pt x="17195" y="380"/>
                  </a:lnTo>
                  <a:lnTo>
                    <a:pt x="16294" y="0"/>
                  </a:lnTo>
                  <a:close/>
                </a:path>
                <a:path w="20320" h="16510">
                  <a:moveTo>
                    <a:pt x="17830" y="1206"/>
                  </a:moveTo>
                  <a:lnTo>
                    <a:pt x="17665" y="1206"/>
                  </a:lnTo>
                  <a:lnTo>
                    <a:pt x="17866" y="1323"/>
                  </a:lnTo>
                  <a:close/>
                </a:path>
                <a:path w="20320" h="16510">
                  <a:moveTo>
                    <a:pt x="6375" y="444"/>
                  </a:moveTo>
                  <a:lnTo>
                    <a:pt x="5968" y="444"/>
                  </a:lnTo>
                  <a:lnTo>
                    <a:pt x="5600" y="571"/>
                  </a:lnTo>
                  <a:lnTo>
                    <a:pt x="5727" y="698"/>
                  </a:lnTo>
                  <a:lnTo>
                    <a:pt x="6743" y="698"/>
                  </a:lnTo>
                  <a:lnTo>
                    <a:pt x="7872" y="1192"/>
                  </a:lnTo>
                  <a:lnTo>
                    <a:pt x="6743" y="571"/>
                  </a:lnTo>
                  <a:lnTo>
                    <a:pt x="6375" y="444"/>
                  </a:lnTo>
                  <a:close/>
                </a:path>
              </a:pathLst>
            </a:custGeom>
            <a:solidFill>
              <a:srgbClr val="844629"/>
            </a:solidFill>
          </p:spPr>
          <p:txBody>
            <a:bodyPr wrap="square" lIns="0" tIns="0" rIns="0" bIns="0" rtlCol="0"/>
            <a:lstStyle/>
            <a:p>
              <a:endParaRPr dirty="0"/>
            </a:p>
          </p:txBody>
        </p:sp>
        <p:sp>
          <p:nvSpPr>
            <p:cNvPr id="403" name="object 403"/>
            <p:cNvSpPr/>
            <p:nvPr/>
          </p:nvSpPr>
          <p:spPr>
            <a:xfrm>
              <a:off x="7899678" y="4444408"/>
              <a:ext cx="8890" cy="14604"/>
            </a:xfrm>
            <a:custGeom>
              <a:avLst/>
              <a:gdLst/>
              <a:ahLst/>
              <a:cxnLst/>
              <a:rect l="l" t="t" r="r" b="b"/>
              <a:pathLst>
                <a:path w="8890" h="14604">
                  <a:moveTo>
                    <a:pt x="2375" y="13423"/>
                  </a:moveTo>
                  <a:lnTo>
                    <a:pt x="2349" y="14325"/>
                  </a:lnTo>
                  <a:lnTo>
                    <a:pt x="3154" y="13609"/>
                  </a:lnTo>
                  <a:lnTo>
                    <a:pt x="2375" y="13423"/>
                  </a:lnTo>
                  <a:close/>
                </a:path>
                <a:path w="8890" h="14604">
                  <a:moveTo>
                    <a:pt x="3492" y="13309"/>
                  </a:moveTo>
                  <a:lnTo>
                    <a:pt x="3154" y="13609"/>
                  </a:lnTo>
                  <a:lnTo>
                    <a:pt x="3492" y="13690"/>
                  </a:lnTo>
                  <a:lnTo>
                    <a:pt x="3492" y="13309"/>
                  </a:lnTo>
                  <a:close/>
                </a:path>
                <a:path w="8890" h="14604">
                  <a:moveTo>
                    <a:pt x="6375" y="0"/>
                  </a:moveTo>
                  <a:lnTo>
                    <a:pt x="5562" y="0"/>
                  </a:lnTo>
                  <a:lnTo>
                    <a:pt x="4889" y="355"/>
                  </a:lnTo>
                  <a:lnTo>
                    <a:pt x="3873" y="736"/>
                  </a:lnTo>
                  <a:lnTo>
                    <a:pt x="3873" y="2895"/>
                  </a:lnTo>
                  <a:lnTo>
                    <a:pt x="1803" y="4267"/>
                  </a:lnTo>
                  <a:lnTo>
                    <a:pt x="495" y="6515"/>
                  </a:lnTo>
                  <a:lnTo>
                    <a:pt x="317" y="8991"/>
                  </a:lnTo>
                  <a:lnTo>
                    <a:pt x="0" y="11150"/>
                  </a:lnTo>
                  <a:lnTo>
                    <a:pt x="1371" y="13182"/>
                  </a:lnTo>
                  <a:lnTo>
                    <a:pt x="2375" y="13423"/>
                  </a:lnTo>
                  <a:lnTo>
                    <a:pt x="2603" y="5435"/>
                  </a:lnTo>
                  <a:lnTo>
                    <a:pt x="8572" y="1244"/>
                  </a:lnTo>
                  <a:lnTo>
                    <a:pt x="8013" y="1041"/>
                  </a:lnTo>
                  <a:lnTo>
                    <a:pt x="7505" y="736"/>
                  </a:lnTo>
                  <a:lnTo>
                    <a:pt x="7048" y="355"/>
                  </a:lnTo>
                  <a:lnTo>
                    <a:pt x="6375" y="0"/>
                  </a:lnTo>
                  <a:close/>
                </a:path>
              </a:pathLst>
            </a:custGeom>
            <a:solidFill>
              <a:srgbClr val="F9F2D7"/>
            </a:solidFill>
          </p:spPr>
          <p:txBody>
            <a:bodyPr wrap="square" lIns="0" tIns="0" rIns="0" bIns="0" rtlCol="0"/>
            <a:lstStyle/>
            <a:p>
              <a:endParaRPr dirty="0"/>
            </a:p>
          </p:txBody>
        </p:sp>
        <p:sp>
          <p:nvSpPr>
            <p:cNvPr id="404" name="object 404"/>
            <p:cNvSpPr/>
            <p:nvPr/>
          </p:nvSpPr>
          <p:spPr>
            <a:xfrm>
              <a:off x="7903299" y="4443493"/>
              <a:ext cx="16510" cy="3810"/>
            </a:xfrm>
            <a:custGeom>
              <a:avLst/>
              <a:gdLst/>
              <a:ahLst/>
              <a:cxnLst/>
              <a:rect l="l" t="t" r="r" b="b"/>
              <a:pathLst>
                <a:path w="16509" h="3810">
                  <a:moveTo>
                    <a:pt x="13842" y="0"/>
                  </a:moveTo>
                  <a:lnTo>
                    <a:pt x="10286" y="507"/>
                  </a:lnTo>
                  <a:lnTo>
                    <a:pt x="9778" y="1650"/>
                  </a:lnTo>
                  <a:lnTo>
                    <a:pt x="6984" y="1904"/>
                  </a:lnTo>
                  <a:lnTo>
                    <a:pt x="4952" y="126"/>
                  </a:lnTo>
                  <a:lnTo>
                    <a:pt x="2031" y="126"/>
                  </a:lnTo>
                  <a:lnTo>
                    <a:pt x="1015" y="253"/>
                  </a:lnTo>
                  <a:lnTo>
                    <a:pt x="0" y="2158"/>
                  </a:lnTo>
                  <a:lnTo>
                    <a:pt x="253" y="3428"/>
                  </a:lnTo>
                  <a:lnTo>
                    <a:pt x="1396" y="2793"/>
                  </a:lnTo>
                  <a:lnTo>
                    <a:pt x="1308" y="2108"/>
                  </a:lnTo>
                  <a:lnTo>
                    <a:pt x="1600" y="1422"/>
                  </a:lnTo>
                  <a:lnTo>
                    <a:pt x="2158" y="1015"/>
                  </a:lnTo>
                  <a:lnTo>
                    <a:pt x="2666" y="761"/>
                  </a:lnTo>
                  <a:lnTo>
                    <a:pt x="5206" y="2793"/>
                  </a:lnTo>
                  <a:lnTo>
                    <a:pt x="7746" y="2793"/>
                  </a:lnTo>
                  <a:lnTo>
                    <a:pt x="7492" y="2920"/>
                  </a:lnTo>
                  <a:lnTo>
                    <a:pt x="9524" y="2666"/>
                  </a:lnTo>
                  <a:lnTo>
                    <a:pt x="10540" y="1523"/>
                  </a:lnTo>
                  <a:lnTo>
                    <a:pt x="12064" y="1523"/>
                  </a:lnTo>
                  <a:lnTo>
                    <a:pt x="13385" y="1206"/>
                  </a:lnTo>
                  <a:lnTo>
                    <a:pt x="14757" y="1828"/>
                  </a:lnTo>
                  <a:lnTo>
                    <a:pt x="15366" y="3047"/>
                  </a:lnTo>
                  <a:lnTo>
                    <a:pt x="16001" y="3047"/>
                  </a:lnTo>
                  <a:lnTo>
                    <a:pt x="16001" y="2666"/>
                  </a:lnTo>
                  <a:lnTo>
                    <a:pt x="15874" y="253"/>
                  </a:lnTo>
                  <a:lnTo>
                    <a:pt x="13842" y="0"/>
                  </a:lnTo>
                  <a:close/>
                </a:path>
              </a:pathLst>
            </a:custGeom>
            <a:solidFill>
              <a:srgbClr val="F8E9AE"/>
            </a:solidFill>
          </p:spPr>
          <p:txBody>
            <a:bodyPr wrap="square" lIns="0" tIns="0" rIns="0" bIns="0" rtlCol="0"/>
            <a:lstStyle/>
            <a:p>
              <a:endParaRPr dirty="0"/>
            </a:p>
          </p:txBody>
        </p:sp>
        <p:sp>
          <p:nvSpPr>
            <p:cNvPr id="405" name="object 405"/>
            <p:cNvSpPr/>
            <p:nvPr/>
          </p:nvSpPr>
          <p:spPr>
            <a:xfrm>
              <a:off x="7909393" y="4447938"/>
              <a:ext cx="5080" cy="3175"/>
            </a:xfrm>
            <a:custGeom>
              <a:avLst/>
              <a:gdLst/>
              <a:ahLst/>
              <a:cxnLst/>
              <a:rect l="l" t="t" r="r" b="b"/>
              <a:pathLst>
                <a:path w="5079" h="3175">
                  <a:moveTo>
                    <a:pt x="4699" y="0"/>
                  </a:moveTo>
                  <a:lnTo>
                    <a:pt x="2413" y="1397"/>
                  </a:lnTo>
                  <a:lnTo>
                    <a:pt x="1663" y="1917"/>
                  </a:lnTo>
                  <a:lnTo>
                    <a:pt x="850" y="2349"/>
                  </a:lnTo>
                  <a:lnTo>
                    <a:pt x="0" y="2667"/>
                  </a:lnTo>
                  <a:lnTo>
                    <a:pt x="381" y="3048"/>
                  </a:lnTo>
                  <a:lnTo>
                    <a:pt x="1181" y="2755"/>
                  </a:lnTo>
                  <a:lnTo>
                    <a:pt x="1955" y="2374"/>
                  </a:lnTo>
                  <a:lnTo>
                    <a:pt x="2667" y="1905"/>
                  </a:lnTo>
                  <a:lnTo>
                    <a:pt x="3403" y="1333"/>
                  </a:lnTo>
                  <a:lnTo>
                    <a:pt x="4076" y="685"/>
                  </a:lnTo>
                  <a:lnTo>
                    <a:pt x="4699" y="0"/>
                  </a:lnTo>
                  <a:close/>
                </a:path>
              </a:pathLst>
            </a:custGeom>
            <a:solidFill>
              <a:srgbClr val="4E392A"/>
            </a:solidFill>
          </p:spPr>
          <p:txBody>
            <a:bodyPr wrap="square" lIns="0" tIns="0" rIns="0" bIns="0" rtlCol="0"/>
            <a:lstStyle/>
            <a:p>
              <a:endParaRPr dirty="0"/>
            </a:p>
          </p:txBody>
        </p:sp>
        <p:sp>
          <p:nvSpPr>
            <p:cNvPr id="406" name="object 406"/>
            <p:cNvSpPr/>
            <p:nvPr/>
          </p:nvSpPr>
          <p:spPr>
            <a:xfrm>
              <a:off x="7898725" y="4446668"/>
              <a:ext cx="6350" cy="13970"/>
            </a:xfrm>
            <a:custGeom>
              <a:avLst/>
              <a:gdLst/>
              <a:ahLst/>
              <a:cxnLst/>
              <a:rect l="l" t="t" r="r" b="b"/>
              <a:pathLst>
                <a:path w="6350" h="13970">
                  <a:moveTo>
                    <a:pt x="3683" y="0"/>
                  </a:moveTo>
                  <a:lnTo>
                    <a:pt x="1778" y="2793"/>
                  </a:lnTo>
                  <a:lnTo>
                    <a:pt x="584" y="4406"/>
                  </a:lnTo>
                  <a:lnTo>
                    <a:pt x="0" y="6388"/>
                  </a:lnTo>
                  <a:lnTo>
                    <a:pt x="4445" y="13461"/>
                  </a:lnTo>
                  <a:lnTo>
                    <a:pt x="5969" y="13461"/>
                  </a:lnTo>
                  <a:lnTo>
                    <a:pt x="4318" y="12064"/>
                  </a:lnTo>
                  <a:lnTo>
                    <a:pt x="1524" y="10286"/>
                  </a:lnTo>
                  <a:lnTo>
                    <a:pt x="762" y="8508"/>
                  </a:lnTo>
                  <a:lnTo>
                    <a:pt x="800" y="6388"/>
                  </a:lnTo>
                  <a:lnTo>
                    <a:pt x="1524" y="4698"/>
                  </a:lnTo>
                  <a:lnTo>
                    <a:pt x="2413" y="2793"/>
                  </a:lnTo>
                  <a:lnTo>
                    <a:pt x="2997" y="2146"/>
                  </a:lnTo>
                  <a:lnTo>
                    <a:pt x="3556" y="1473"/>
                  </a:lnTo>
                  <a:lnTo>
                    <a:pt x="4064" y="761"/>
                  </a:lnTo>
                  <a:lnTo>
                    <a:pt x="3937" y="634"/>
                  </a:lnTo>
                  <a:lnTo>
                    <a:pt x="3683" y="0"/>
                  </a:lnTo>
                  <a:close/>
                </a:path>
              </a:pathLst>
            </a:custGeom>
            <a:solidFill>
              <a:srgbClr val="EFC745"/>
            </a:solidFill>
          </p:spPr>
          <p:txBody>
            <a:bodyPr wrap="square" lIns="0" tIns="0" rIns="0" bIns="0" rtlCol="0"/>
            <a:lstStyle/>
            <a:p>
              <a:endParaRPr dirty="0"/>
            </a:p>
          </p:txBody>
        </p:sp>
        <p:sp>
          <p:nvSpPr>
            <p:cNvPr id="407" name="object 407"/>
            <p:cNvSpPr/>
            <p:nvPr/>
          </p:nvSpPr>
          <p:spPr>
            <a:xfrm>
              <a:off x="7903553" y="4445271"/>
              <a:ext cx="1270" cy="2540"/>
            </a:xfrm>
            <a:custGeom>
              <a:avLst/>
              <a:gdLst/>
              <a:ahLst/>
              <a:cxnLst/>
              <a:rect l="l" t="t" r="r" b="b"/>
              <a:pathLst>
                <a:path w="1270" h="2539">
                  <a:moveTo>
                    <a:pt x="889" y="2285"/>
                  </a:moveTo>
                  <a:lnTo>
                    <a:pt x="127" y="2285"/>
                  </a:lnTo>
                  <a:lnTo>
                    <a:pt x="381" y="2349"/>
                  </a:lnTo>
                  <a:lnTo>
                    <a:pt x="635" y="2349"/>
                  </a:lnTo>
                  <a:lnTo>
                    <a:pt x="889" y="2285"/>
                  </a:lnTo>
                  <a:close/>
                </a:path>
                <a:path w="1270" h="2539">
                  <a:moveTo>
                    <a:pt x="0" y="0"/>
                  </a:moveTo>
                  <a:lnTo>
                    <a:pt x="0" y="2285"/>
                  </a:lnTo>
                  <a:lnTo>
                    <a:pt x="0" y="0"/>
                  </a:lnTo>
                  <a:close/>
                </a:path>
              </a:pathLst>
            </a:custGeom>
            <a:solidFill>
              <a:srgbClr val="81512A"/>
            </a:solidFill>
          </p:spPr>
          <p:txBody>
            <a:bodyPr wrap="square" lIns="0" tIns="0" rIns="0" bIns="0" rtlCol="0"/>
            <a:lstStyle/>
            <a:p>
              <a:endParaRPr dirty="0"/>
            </a:p>
          </p:txBody>
        </p:sp>
        <p:sp>
          <p:nvSpPr>
            <p:cNvPr id="408" name="object 408"/>
            <p:cNvSpPr/>
            <p:nvPr/>
          </p:nvSpPr>
          <p:spPr>
            <a:xfrm>
              <a:off x="7905204" y="4446795"/>
              <a:ext cx="11430" cy="6350"/>
            </a:xfrm>
            <a:custGeom>
              <a:avLst/>
              <a:gdLst/>
              <a:ahLst/>
              <a:cxnLst/>
              <a:rect l="l" t="t" r="r" b="b"/>
              <a:pathLst>
                <a:path w="11429" h="6350">
                  <a:moveTo>
                    <a:pt x="10205" y="3745"/>
                  </a:moveTo>
                  <a:lnTo>
                    <a:pt x="9398" y="4444"/>
                  </a:lnTo>
                  <a:lnTo>
                    <a:pt x="5588" y="6095"/>
                  </a:lnTo>
                  <a:lnTo>
                    <a:pt x="10287" y="4317"/>
                  </a:lnTo>
                  <a:lnTo>
                    <a:pt x="10205" y="3745"/>
                  </a:lnTo>
                  <a:close/>
                </a:path>
                <a:path w="11429" h="6350">
                  <a:moveTo>
                    <a:pt x="9398" y="0"/>
                  </a:moveTo>
                  <a:lnTo>
                    <a:pt x="6604" y="0"/>
                  </a:lnTo>
                  <a:lnTo>
                    <a:pt x="5334" y="634"/>
                  </a:lnTo>
                  <a:lnTo>
                    <a:pt x="4064" y="1650"/>
                  </a:lnTo>
                  <a:lnTo>
                    <a:pt x="0" y="3809"/>
                  </a:lnTo>
                  <a:lnTo>
                    <a:pt x="2540" y="3809"/>
                  </a:lnTo>
                  <a:lnTo>
                    <a:pt x="2997" y="3695"/>
                  </a:lnTo>
                  <a:lnTo>
                    <a:pt x="5124" y="3695"/>
                  </a:lnTo>
                  <a:lnTo>
                    <a:pt x="6477" y="2793"/>
                  </a:lnTo>
                  <a:lnTo>
                    <a:pt x="9779" y="761"/>
                  </a:lnTo>
                  <a:lnTo>
                    <a:pt x="10437" y="761"/>
                  </a:lnTo>
                  <a:lnTo>
                    <a:pt x="9398" y="0"/>
                  </a:lnTo>
                  <a:close/>
                </a:path>
                <a:path w="11429" h="6350">
                  <a:moveTo>
                    <a:pt x="5124" y="3695"/>
                  </a:moveTo>
                  <a:lnTo>
                    <a:pt x="3479" y="3695"/>
                  </a:lnTo>
                  <a:lnTo>
                    <a:pt x="3937" y="3809"/>
                  </a:lnTo>
                  <a:lnTo>
                    <a:pt x="4953" y="3809"/>
                  </a:lnTo>
                  <a:lnTo>
                    <a:pt x="5124" y="3695"/>
                  </a:lnTo>
                  <a:close/>
                </a:path>
                <a:path w="11429" h="6350">
                  <a:moveTo>
                    <a:pt x="10437" y="761"/>
                  </a:moveTo>
                  <a:lnTo>
                    <a:pt x="9779" y="761"/>
                  </a:lnTo>
                  <a:lnTo>
                    <a:pt x="10205" y="3745"/>
                  </a:lnTo>
                  <a:lnTo>
                    <a:pt x="11303" y="2793"/>
                  </a:lnTo>
                  <a:lnTo>
                    <a:pt x="11303" y="1396"/>
                  </a:lnTo>
                  <a:lnTo>
                    <a:pt x="10437" y="761"/>
                  </a:lnTo>
                  <a:close/>
                </a:path>
              </a:pathLst>
            </a:custGeom>
            <a:solidFill>
              <a:srgbClr val="EFC745"/>
            </a:solidFill>
          </p:spPr>
          <p:txBody>
            <a:bodyPr wrap="square" lIns="0" tIns="0" rIns="0" bIns="0" rtlCol="0"/>
            <a:lstStyle/>
            <a:p>
              <a:endParaRPr dirty="0"/>
            </a:p>
          </p:txBody>
        </p:sp>
        <p:sp>
          <p:nvSpPr>
            <p:cNvPr id="409" name="object 409"/>
            <p:cNvSpPr/>
            <p:nvPr/>
          </p:nvSpPr>
          <p:spPr>
            <a:xfrm>
              <a:off x="7898854" y="4454161"/>
              <a:ext cx="6985" cy="6350"/>
            </a:xfrm>
            <a:custGeom>
              <a:avLst/>
              <a:gdLst/>
              <a:ahLst/>
              <a:cxnLst/>
              <a:rect l="l" t="t" r="r" b="b"/>
              <a:pathLst>
                <a:path w="6984" h="6350">
                  <a:moveTo>
                    <a:pt x="5969" y="5588"/>
                  </a:moveTo>
                  <a:lnTo>
                    <a:pt x="5207" y="5588"/>
                  </a:lnTo>
                  <a:lnTo>
                    <a:pt x="5715" y="5842"/>
                  </a:lnTo>
                  <a:lnTo>
                    <a:pt x="5969" y="5588"/>
                  </a:lnTo>
                  <a:close/>
                </a:path>
                <a:path w="6984" h="6350">
                  <a:moveTo>
                    <a:pt x="3175" y="4572"/>
                  </a:moveTo>
                  <a:lnTo>
                    <a:pt x="2694" y="4732"/>
                  </a:lnTo>
                  <a:lnTo>
                    <a:pt x="4064" y="5588"/>
                  </a:lnTo>
                  <a:lnTo>
                    <a:pt x="5207" y="5588"/>
                  </a:lnTo>
                  <a:lnTo>
                    <a:pt x="3175" y="4572"/>
                  </a:lnTo>
                  <a:close/>
                </a:path>
                <a:path w="6984" h="6350">
                  <a:moveTo>
                    <a:pt x="6236" y="5320"/>
                  </a:moveTo>
                  <a:lnTo>
                    <a:pt x="5969" y="5588"/>
                  </a:lnTo>
                  <a:lnTo>
                    <a:pt x="6477" y="5588"/>
                  </a:lnTo>
                  <a:lnTo>
                    <a:pt x="6236" y="5320"/>
                  </a:lnTo>
                  <a:close/>
                </a:path>
                <a:path w="6984" h="6350">
                  <a:moveTo>
                    <a:pt x="5998" y="5056"/>
                  </a:moveTo>
                  <a:lnTo>
                    <a:pt x="6236" y="5320"/>
                  </a:lnTo>
                  <a:lnTo>
                    <a:pt x="5998" y="5056"/>
                  </a:lnTo>
                  <a:close/>
                </a:path>
                <a:path w="6984" h="6350">
                  <a:moveTo>
                    <a:pt x="575" y="2357"/>
                  </a:moveTo>
                  <a:lnTo>
                    <a:pt x="1270" y="5207"/>
                  </a:lnTo>
                  <a:lnTo>
                    <a:pt x="2694" y="4732"/>
                  </a:lnTo>
                  <a:lnTo>
                    <a:pt x="2032" y="4318"/>
                  </a:lnTo>
                  <a:lnTo>
                    <a:pt x="762" y="2794"/>
                  </a:lnTo>
                  <a:lnTo>
                    <a:pt x="575" y="2357"/>
                  </a:lnTo>
                  <a:close/>
                </a:path>
                <a:path w="6984" h="6350">
                  <a:moveTo>
                    <a:pt x="4572" y="2655"/>
                  </a:moveTo>
                  <a:lnTo>
                    <a:pt x="4572" y="3302"/>
                  </a:lnTo>
                  <a:lnTo>
                    <a:pt x="5461" y="4826"/>
                  </a:lnTo>
                  <a:lnTo>
                    <a:pt x="5998" y="5056"/>
                  </a:lnTo>
                  <a:lnTo>
                    <a:pt x="5334" y="4318"/>
                  </a:lnTo>
                  <a:lnTo>
                    <a:pt x="4572" y="2655"/>
                  </a:lnTo>
                  <a:close/>
                </a:path>
                <a:path w="6984" h="6350">
                  <a:moveTo>
                    <a:pt x="4572" y="2286"/>
                  </a:moveTo>
                  <a:lnTo>
                    <a:pt x="4519" y="2540"/>
                  </a:lnTo>
                  <a:lnTo>
                    <a:pt x="4572" y="2286"/>
                  </a:lnTo>
                  <a:close/>
                </a:path>
                <a:path w="6984" h="6350">
                  <a:moveTo>
                    <a:pt x="3937" y="1270"/>
                  </a:moveTo>
                  <a:lnTo>
                    <a:pt x="3937" y="2540"/>
                  </a:lnTo>
                  <a:lnTo>
                    <a:pt x="4392" y="2357"/>
                  </a:lnTo>
                  <a:lnTo>
                    <a:pt x="4326" y="2120"/>
                  </a:lnTo>
                  <a:lnTo>
                    <a:pt x="3937" y="1270"/>
                  </a:lnTo>
                  <a:close/>
                </a:path>
                <a:path w="6984" h="6350">
                  <a:moveTo>
                    <a:pt x="0" y="0"/>
                  </a:moveTo>
                  <a:lnTo>
                    <a:pt x="108" y="1270"/>
                  </a:lnTo>
                  <a:lnTo>
                    <a:pt x="575" y="2357"/>
                  </a:lnTo>
                  <a:lnTo>
                    <a:pt x="0" y="0"/>
                  </a:lnTo>
                  <a:close/>
                </a:path>
              </a:pathLst>
            </a:custGeom>
            <a:solidFill>
              <a:srgbClr val="844629"/>
            </a:solidFill>
          </p:spPr>
          <p:txBody>
            <a:bodyPr wrap="square" lIns="0" tIns="0" rIns="0" bIns="0" rtlCol="0"/>
            <a:lstStyle/>
            <a:p>
              <a:endParaRPr dirty="0"/>
            </a:p>
          </p:txBody>
        </p:sp>
        <p:sp>
          <p:nvSpPr>
            <p:cNvPr id="410" name="object 410"/>
            <p:cNvSpPr/>
            <p:nvPr/>
          </p:nvSpPr>
          <p:spPr>
            <a:xfrm>
              <a:off x="7909636" y="4451756"/>
              <a:ext cx="7620" cy="50800"/>
            </a:xfrm>
            <a:custGeom>
              <a:avLst/>
              <a:gdLst/>
              <a:ahLst/>
              <a:cxnLst/>
              <a:rect l="l" t="t" r="r" b="b"/>
              <a:pathLst>
                <a:path w="7620" h="50800">
                  <a:moveTo>
                    <a:pt x="2159" y="1778"/>
                  </a:moveTo>
                  <a:lnTo>
                    <a:pt x="762" y="0"/>
                  </a:lnTo>
                  <a:lnTo>
                    <a:pt x="0" y="0"/>
                  </a:lnTo>
                  <a:lnTo>
                    <a:pt x="1270" y="2159"/>
                  </a:lnTo>
                  <a:lnTo>
                    <a:pt x="2159" y="1778"/>
                  </a:lnTo>
                  <a:close/>
                </a:path>
                <a:path w="7620" h="50800">
                  <a:moveTo>
                    <a:pt x="7251" y="48895"/>
                  </a:moveTo>
                  <a:lnTo>
                    <a:pt x="6489" y="48514"/>
                  </a:lnTo>
                  <a:lnTo>
                    <a:pt x="6489" y="50673"/>
                  </a:lnTo>
                  <a:lnTo>
                    <a:pt x="7251" y="50673"/>
                  </a:lnTo>
                  <a:lnTo>
                    <a:pt x="7251" y="48895"/>
                  </a:lnTo>
                  <a:close/>
                </a:path>
              </a:pathLst>
            </a:custGeom>
            <a:solidFill>
              <a:srgbClr val="F2C948"/>
            </a:solidFill>
          </p:spPr>
          <p:txBody>
            <a:bodyPr wrap="square" lIns="0" tIns="0" rIns="0" bIns="0" rtlCol="0"/>
            <a:lstStyle/>
            <a:p>
              <a:endParaRPr dirty="0"/>
            </a:p>
          </p:txBody>
        </p:sp>
        <p:sp>
          <p:nvSpPr>
            <p:cNvPr id="411" name="object 411"/>
            <p:cNvSpPr/>
            <p:nvPr/>
          </p:nvSpPr>
          <p:spPr>
            <a:xfrm>
              <a:off x="7897330" y="4451629"/>
              <a:ext cx="19685" cy="53340"/>
            </a:xfrm>
            <a:custGeom>
              <a:avLst/>
              <a:gdLst/>
              <a:ahLst/>
              <a:cxnLst/>
              <a:rect l="l" t="t" r="r" b="b"/>
              <a:pathLst>
                <a:path w="19684" h="53339">
                  <a:moveTo>
                    <a:pt x="203" y="34404"/>
                  </a:moveTo>
                  <a:lnTo>
                    <a:pt x="0" y="34925"/>
                  </a:lnTo>
                  <a:lnTo>
                    <a:pt x="203" y="34404"/>
                  </a:lnTo>
                  <a:close/>
                </a:path>
                <a:path w="19684" h="53339">
                  <a:moveTo>
                    <a:pt x="495" y="33947"/>
                  </a:moveTo>
                  <a:lnTo>
                    <a:pt x="355" y="34124"/>
                  </a:lnTo>
                  <a:lnTo>
                    <a:pt x="203" y="34404"/>
                  </a:lnTo>
                  <a:lnTo>
                    <a:pt x="495" y="33947"/>
                  </a:lnTo>
                  <a:close/>
                </a:path>
                <a:path w="19684" h="53339">
                  <a:moveTo>
                    <a:pt x="876" y="39497"/>
                  </a:moveTo>
                  <a:lnTo>
                    <a:pt x="114" y="39497"/>
                  </a:lnTo>
                  <a:lnTo>
                    <a:pt x="355" y="39585"/>
                  </a:lnTo>
                  <a:lnTo>
                    <a:pt x="635" y="39585"/>
                  </a:lnTo>
                  <a:lnTo>
                    <a:pt x="876" y="39497"/>
                  </a:lnTo>
                  <a:close/>
                </a:path>
                <a:path w="19684" h="53339">
                  <a:moveTo>
                    <a:pt x="1422" y="35966"/>
                  </a:moveTo>
                  <a:lnTo>
                    <a:pt x="508" y="36576"/>
                  </a:lnTo>
                  <a:lnTo>
                    <a:pt x="800" y="36652"/>
                  </a:lnTo>
                  <a:lnTo>
                    <a:pt x="1104" y="36652"/>
                  </a:lnTo>
                  <a:lnTo>
                    <a:pt x="1397" y="36576"/>
                  </a:lnTo>
                  <a:lnTo>
                    <a:pt x="1422" y="35966"/>
                  </a:lnTo>
                  <a:close/>
                </a:path>
                <a:path w="19684" h="53339">
                  <a:moveTo>
                    <a:pt x="1524" y="32766"/>
                  </a:moveTo>
                  <a:lnTo>
                    <a:pt x="635" y="33147"/>
                  </a:lnTo>
                  <a:lnTo>
                    <a:pt x="520" y="33909"/>
                  </a:lnTo>
                  <a:lnTo>
                    <a:pt x="889" y="33528"/>
                  </a:lnTo>
                  <a:lnTo>
                    <a:pt x="1524" y="32766"/>
                  </a:lnTo>
                  <a:close/>
                </a:path>
                <a:path w="19684" h="53339">
                  <a:moveTo>
                    <a:pt x="1651" y="35052"/>
                  </a:moveTo>
                  <a:lnTo>
                    <a:pt x="1397" y="35814"/>
                  </a:lnTo>
                  <a:lnTo>
                    <a:pt x="1422" y="35966"/>
                  </a:lnTo>
                  <a:lnTo>
                    <a:pt x="1651" y="35814"/>
                  </a:lnTo>
                  <a:lnTo>
                    <a:pt x="1651" y="35052"/>
                  </a:lnTo>
                  <a:close/>
                </a:path>
                <a:path w="19684" h="53339">
                  <a:moveTo>
                    <a:pt x="1765" y="37084"/>
                  </a:moveTo>
                  <a:lnTo>
                    <a:pt x="241" y="38354"/>
                  </a:lnTo>
                  <a:lnTo>
                    <a:pt x="876" y="38354"/>
                  </a:lnTo>
                  <a:lnTo>
                    <a:pt x="1765" y="37719"/>
                  </a:lnTo>
                  <a:lnTo>
                    <a:pt x="1765" y="37084"/>
                  </a:lnTo>
                  <a:close/>
                </a:path>
                <a:path w="19684" h="53339">
                  <a:moveTo>
                    <a:pt x="1930" y="38582"/>
                  </a:moveTo>
                  <a:lnTo>
                    <a:pt x="1447" y="39065"/>
                  </a:lnTo>
                  <a:lnTo>
                    <a:pt x="876" y="39497"/>
                  </a:lnTo>
                  <a:lnTo>
                    <a:pt x="1130" y="39497"/>
                  </a:lnTo>
                  <a:lnTo>
                    <a:pt x="1930" y="38582"/>
                  </a:lnTo>
                  <a:close/>
                </a:path>
                <a:path w="19684" h="53339">
                  <a:moveTo>
                    <a:pt x="2362" y="45935"/>
                  </a:moveTo>
                  <a:lnTo>
                    <a:pt x="1778" y="46482"/>
                  </a:lnTo>
                  <a:lnTo>
                    <a:pt x="2044" y="46342"/>
                  </a:lnTo>
                  <a:lnTo>
                    <a:pt x="2273" y="46113"/>
                  </a:lnTo>
                  <a:lnTo>
                    <a:pt x="2362" y="45935"/>
                  </a:lnTo>
                  <a:close/>
                </a:path>
                <a:path w="19684" h="53339">
                  <a:moveTo>
                    <a:pt x="2692" y="45605"/>
                  </a:moveTo>
                  <a:lnTo>
                    <a:pt x="2413" y="45847"/>
                  </a:lnTo>
                  <a:lnTo>
                    <a:pt x="2692" y="45605"/>
                  </a:lnTo>
                  <a:close/>
                </a:path>
                <a:path w="19684" h="53339">
                  <a:moveTo>
                    <a:pt x="3187" y="41910"/>
                  </a:moveTo>
                  <a:lnTo>
                    <a:pt x="2895" y="42252"/>
                  </a:lnTo>
                  <a:lnTo>
                    <a:pt x="2565" y="42583"/>
                  </a:lnTo>
                  <a:lnTo>
                    <a:pt x="2159" y="42926"/>
                  </a:lnTo>
                  <a:lnTo>
                    <a:pt x="1524" y="43561"/>
                  </a:lnTo>
                  <a:lnTo>
                    <a:pt x="2159" y="43561"/>
                  </a:lnTo>
                  <a:lnTo>
                    <a:pt x="3136" y="42583"/>
                  </a:lnTo>
                  <a:lnTo>
                    <a:pt x="3187" y="41910"/>
                  </a:lnTo>
                  <a:close/>
                </a:path>
                <a:path w="19684" h="53339">
                  <a:moveTo>
                    <a:pt x="3771" y="44234"/>
                  </a:moveTo>
                  <a:lnTo>
                    <a:pt x="3365" y="44831"/>
                  </a:lnTo>
                  <a:lnTo>
                    <a:pt x="2692" y="45605"/>
                  </a:lnTo>
                  <a:lnTo>
                    <a:pt x="2971" y="45389"/>
                  </a:lnTo>
                  <a:lnTo>
                    <a:pt x="3467" y="44792"/>
                  </a:lnTo>
                  <a:lnTo>
                    <a:pt x="3771" y="44234"/>
                  </a:lnTo>
                  <a:close/>
                </a:path>
                <a:path w="19684" h="53339">
                  <a:moveTo>
                    <a:pt x="3810" y="38481"/>
                  </a:moveTo>
                  <a:lnTo>
                    <a:pt x="2413" y="39370"/>
                  </a:lnTo>
                  <a:lnTo>
                    <a:pt x="2120" y="39903"/>
                  </a:lnTo>
                  <a:lnTo>
                    <a:pt x="1778" y="40411"/>
                  </a:lnTo>
                  <a:lnTo>
                    <a:pt x="1397" y="40894"/>
                  </a:lnTo>
                  <a:lnTo>
                    <a:pt x="1358" y="41148"/>
                  </a:lnTo>
                  <a:lnTo>
                    <a:pt x="1358" y="41402"/>
                  </a:lnTo>
                  <a:lnTo>
                    <a:pt x="1397" y="41656"/>
                  </a:lnTo>
                  <a:lnTo>
                    <a:pt x="2159" y="40894"/>
                  </a:lnTo>
                  <a:lnTo>
                    <a:pt x="2768" y="40132"/>
                  </a:lnTo>
                  <a:lnTo>
                    <a:pt x="3314" y="39319"/>
                  </a:lnTo>
                  <a:lnTo>
                    <a:pt x="3810" y="38481"/>
                  </a:lnTo>
                  <a:close/>
                </a:path>
                <a:path w="19684" h="53339">
                  <a:moveTo>
                    <a:pt x="4064" y="39624"/>
                  </a:moveTo>
                  <a:lnTo>
                    <a:pt x="3175" y="40640"/>
                  </a:lnTo>
                  <a:lnTo>
                    <a:pt x="3187" y="41910"/>
                  </a:lnTo>
                  <a:lnTo>
                    <a:pt x="3619" y="41313"/>
                  </a:lnTo>
                  <a:lnTo>
                    <a:pt x="3860" y="40881"/>
                  </a:lnTo>
                  <a:lnTo>
                    <a:pt x="3949" y="40640"/>
                  </a:lnTo>
                  <a:lnTo>
                    <a:pt x="4064" y="39624"/>
                  </a:lnTo>
                  <a:close/>
                </a:path>
                <a:path w="19684" h="53339">
                  <a:moveTo>
                    <a:pt x="5207" y="40513"/>
                  </a:moveTo>
                  <a:lnTo>
                    <a:pt x="4826" y="41402"/>
                  </a:lnTo>
                  <a:lnTo>
                    <a:pt x="4622" y="42379"/>
                  </a:lnTo>
                  <a:lnTo>
                    <a:pt x="4279" y="43319"/>
                  </a:lnTo>
                  <a:lnTo>
                    <a:pt x="3771" y="44234"/>
                  </a:lnTo>
                  <a:lnTo>
                    <a:pt x="4064" y="43815"/>
                  </a:lnTo>
                  <a:lnTo>
                    <a:pt x="4597" y="42773"/>
                  </a:lnTo>
                  <a:lnTo>
                    <a:pt x="4978" y="41656"/>
                  </a:lnTo>
                  <a:lnTo>
                    <a:pt x="5207" y="40513"/>
                  </a:lnTo>
                  <a:close/>
                </a:path>
                <a:path w="19684" h="53339">
                  <a:moveTo>
                    <a:pt x="6515" y="42964"/>
                  </a:moveTo>
                  <a:lnTo>
                    <a:pt x="6337" y="41910"/>
                  </a:lnTo>
                  <a:lnTo>
                    <a:pt x="6375" y="41567"/>
                  </a:lnTo>
                  <a:lnTo>
                    <a:pt x="6375" y="41236"/>
                  </a:lnTo>
                  <a:lnTo>
                    <a:pt x="6337" y="40894"/>
                  </a:lnTo>
                  <a:lnTo>
                    <a:pt x="5829" y="41656"/>
                  </a:lnTo>
                  <a:lnTo>
                    <a:pt x="5829" y="42672"/>
                  </a:lnTo>
                  <a:lnTo>
                    <a:pt x="6057" y="43637"/>
                  </a:lnTo>
                  <a:lnTo>
                    <a:pt x="6057" y="44627"/>
                  </a:lnTo>
                  <a:lnTo>
                    <a:pt x="3670" y="48641"/>
                  </a:lnTo>
                  <a:lnTo>
                    <a:pt x="4787" y="47650"/>
                  </a:lnTo>
                  <a:lnTo>
                    <a:pt x="5702" y="46443"/>
                  </a:lnTo>
                  <a:lnTo>
                    <a:pt x="6337" y="45085"/>
                  </a:lnTo>
                  <a:lnTo>
                    <a:pt x="6515" y="44030"/>
                  </a:lnTo>
                  <a:lnTo>
                    <a:pt x="6515" y="42964"/>
                  </a:lnTo>
                  <a:close/>
                </a:path>
                <a:path w="19684" h="53339">
                  <a:moveTo>
                    <a:pt x="8445" y="42202"/>
                  </a:moveTo>
                  <a:lnTo>
                    <a:pt x="8369" y="41148"/>
                  </a:lnTo>
                  <a:lnTo>
                    <a:pt x="7480" y="41402"/>
                  </a:lnTo>
                  <a:lnTo>
                    <a:pt x="7607" y="42418"/>
                  </a:lnTo>
                  <a:lnTo>
                    <a:pt x="7607" y="43434"/>
                  </a:lnTo>
                  <a:lnTo>
                    <a:pt x="7480" y="44450"/>
                  </a:lnTo>
                  <a:lnTo>
                    <a:pt x="7480" y="48514"/>
                  </a:lnTo>
                  <a:lnTo>
                    <a:pt x="8369" y="44323"/>
                  </a:lnTo>
                  <a:lnTo>
                    <a:pt x="8445" y="43268"/>
                  </a:lnTo>
                  <a:lnTo>
                    <a:pt x="8445" y="42202"/>
                  </a:lnTo>
                  <a:close/>
                </a:path>
                <a:path w="19684" h="53339">
                  <a:moveTo>
                    <a:pt x="10261" y="3060"/>
                  </a:moveTo>
                  <a:lnTo>
                    <a:pt x="9372" y="3505"/>
                  </a:lnTo>
                  <a:lnTo>
                    <a:pt x="9271" y="4318"/>
                  </a:lnTo>
                  <a:lnTo>
                    <a:pt x="9842" y="3505"/>
                  </a:lnTo>
                  <a:lnTo>
                    <a:pt x="10261" y="3060"/>
                  </a:lnTo>
                  <a:close/>
                </a:path>
                <a:path w="19684" h="53339">
                  <a:moveTo>
                    <a:pt x="10909" y="2463"/>
                  </a:moveTo>
                  <a:lnTo>
                    <a:pt x="10528" y="2781"/>
                  </a:lnTo>
                  <a:lnTo>
                    <a:pt x="10261" y="3060"/>
                  </a:lnTo>
                  <a:lnTo>
                    <a:pt x="10541" y="2921"/>
                  </a:lnTo>
                  <a:lnTo>
                    <a:pt x="10909" y="2463"/>
                  </a:lnTo>
                  <a:close/>
                </a:path>
                <a:path w="19684" h="53339">
                  <a:moveTo>
                    <a:pt x="11430" y="0"/>
                  </a:moveTo>
                  <a:lnTo>
                    <a:pt x="10541" y="762"/>
                  </a:lnTo>
                  <a:lnTo>
                    <a:pt x="8509" y="2921"/>
                  </a:lnTo>
                  <a:lnTo>
                    <a:pt x="8509" y="3048"/>
                  </a:lnTo>
                  <a:lnTo>
                    <a:pt x="10160" y="1270"/>
                  </a:lnTo>
                  <a:lnTo>
                    <a:pt x="11430" y="0"/>
                  </a:lnTo>
                  <a:close/>
                </a:path>
                <a:path w="19684" h="53339">
                  <a:moveTo>
                    <a:pt x="12382" y="4965"/>
                  </a:moveTo>
                  <a:lnTo>
                    <a:pt x="11163" y="6223"/>
                  </a:lnTo>
                  <a:lnTo>
                    <a:pt x="12052" y="5334"/>
                  </a:lnTo>
                  <a:lnTo>
                    <a:pt x="12382" y="4965"/>
                  </a:lnTo>
                  <a:close/>
                </a:path>
                <a:path w="19684" h="53339">
                  <a:moveTo>
                    <a:pt x="12954" y="635"/>
                  </a:moveTo>
                  <a:lnTo>
                    <a:pt x="11176" y="2159"/>
                  </a:lnTo>
                  <a:lnTo>
                    <a:pt x="10909" y="2463"/>
                  </a:lnTo>
                  <a:lnTo>
                    <a:pt x="11303" y="2159"/>
                  </a:lnTo>
                  <a:lnTo>
                    <a:pt x="12954" y="635"/>
                  </a:lnTo>
                  <a:close/>
                </a:path>
                <a:path w="19684" h="53339">
                  <a:moveTo>
                    <a:pt x="13068" y="12192"/>
                  </a:moveTo>
                  <a:lnTo>
                    <a:pt x="12179" y="12827"/>
                  </a:lnTo>
                  <a:lnTo>
                    <a:pt x="12560" y="12763"/>
                  </a:lnTo>
                  <a:lnTo>
                    <a:pt x="12877" y="12522"/>
                  </a:lnTo>
                  <a:lnTo>
                    <a:pt x="13068" y="12192"/>
                  </a:lnTo>
                  <a:close/>
                </a:path>
                <a:path w="19684" h="53339">
                  <a:moveTo>
                    <a:pt x="13131" y="9525"/>
                  </a:moveTo>
                  <a:lnTo>
                    <a:pt x="12941" y="9525"/>
                  </a:lnTo>
                  <a:lnTo>
                    <a:pt x="12941" y="9652"/>
                  </a:lnTo>
                  <a:lnTo>
                    <a:pt x="13131" y="9525"/>
                  </a:lnTo>
                  <a:close/>
                </a:path>
                <a:path w="19684" h="53339">
                  <a:moveTo>
                    <a:pt x="13843" y="41986"/>
                  </a:moveTo>
                  <a:lnTo>
                    <a:pt x="13716" y="41148"/>
                  </a:lnTo>
                  <a:lnTo>
                    <a:pt x="13716" y="40005"/>
                  </a:lnTo>
                  <a:lnTo>
                    <a:pt x="12573" y="40132"/>
                  </a:lnTo>
                  <a:lnTo>
                    <a:pt x="12573" y="41275"/>
                  </a:lnTo>
                  <a:lnTo>
                    <a:pt x="12700" y="42113"/>
                  </a:lnTo>
                  <a:lnTo>
                    <a:pt x="12700" y="42976"/>
                  </a:lnTo>
                  <a:lnTo>
                    <a:pt x="12573" y="43815"/>
                  </a:lnTo>
                  <a:lnTo>
                    <a:pt x="12636" y="44665"/>
                  </a:lnTo>
                  <a:lnTo>
                    <a:pt x="12636" y="45504"/>
                  </a:lnTo>
                  <a:lnTo>
                    <a:pt x="12547" y="46824"/>
                  </a:lnTo>
                  <a:lnTo>
                    <a:pt x="12547" y="47282"/>
                  </a:lnTo>
                  <a:lnTo>
                    <a:pt x="12573" y="47752"/>
                  </a:lnTo>
                  <a:lnTo>
                    <a:pt x="13335" y="45339"/>
                  </a:lnTo>
                  <a:lnTo>
                    <a:pt x="13716" y="43688"/>
                  </a:lnTo>
                  <a:lnTo>
                    <a:pt x="13843" y="42849"/>
                  </a:lnTo>
                  <a:lnTo>
                    <a:pt x="13843" y="41986"/>
                  </a:lnTo>
                  <a:close/>
                </a:path>
                <a:path w="19684" h="53339">
                  <a:moveTo>
                    <a:pt x="14719" y="2540"/>
                  </a:moveTo>
                  <a:lnTo>
                    <a:pt x="13957" y="3175"/>
                  </a:lnTo>
                  <a:lnTo>
                    <a:pt x="12382" y="4965"/>
                  </a:lnTo>
                  <a:lnTo>
                    <a:pt x="14719" y="2540"/>
                  </a:lnTo>
                  <a:close/>
                </a:path>
                <a:path w="19684" h="53339">
                  <a:moveTo>
                    <a:pt x="14846" y="11176"/>
                  </a:moveTo>
                  <a:lnTo>
                    <a:pt x="14643" y="11112"/>
                  </a:lnTo>
                  <a:lnTo>
                    <a:pt x="14414" y="11112"/>
                  </a:lnTo>
                  <a:lnTo>
                    <a:pt x="14211" y="11176"/>
                  </a:lnTo>
                  <a:lnTo>
                    <a:pt x="13068" y="12192"/>
                  </a:lnTo>
                  <a:lnTo>
                    <a:pt x="13830" y="12192"/>
                  </a:lnTo>
                  <a:lnTo>
                    <a:pt x="14846" y="11176"/>
                  </a:lnTo>
                  <a:close/>
                </a:path>
                <a:path w="19684" h="53339">
                  <a:moveTo>
                    <a:pt x="15494" y="45897"/>
                  </a:moveTo>
                  <a:lnTo>
                    <a:pt x="15240" y="46228"/>
                  </a:lnTo>
                  <a:lnTo>
                    <a:pt x="14732" y="46990"/>
                  </a:lnTo>
                  <a:lnTo>
                    <a:pt x="15328" y="46177"/>
                  </a:lnTo>
                  <a:lnTo>
                    <a:pt x="15494" y="45897"/>
                  </a:lnTo>
                  <a:close/>
                </a:path>
                <a:path w="19684" h="53339">
                  <a:moveTo>
                    <a:pt x="15595" y="41224"/>
                  </a:moveTo>
                  <a:lnTo>
                    <a:pt x="15494" y="40513"/>
                  </a:lnTo>
                  <a:lnTo>
                    <a:pt x="15544" y="40093"/>
                  </a:lnTo>
                  <a:lnTo>
                    <a:pt x="15544" y="39662"/>
                  </a:lnTo>
                  <a:lnTo>
                    <a:pt x="15494" y="39243"/>
                  </a:lnTo>
                  <a:lnTo>
                    <a:pt x="14859" y="40132"/>
                  </a:lnTo>
                  <a:lnTo>
                    <a:pt x="14884" y="40474"/>
                  </a:lnTo>
                  <a:lnTo>
                    <a:pt x="14884" y="40805"/>
                  </a:lnTo>
                  <a:lnTo>
                    <a:pt x="14859" y="41148"/>
                  </a:lnTo>
                  <a:lnTo>
                    <a:pt x="14909" y="41821"/>
                  </a:lnTo>
                  <a:lnTo>
                    <a:pt x="14909" y="42506"/>
                  </a:lnTo>
                  <a:lnTo>
                    <a:pt x="14859" y="43180"/>
                  </a:lnTo>
                  <a:lnTo>
                    <a:pt x="14859" y="44069"/>
                  </a:lnTo>
                  <a:lnTo>
                    <a:pt x="14097" y="45212"/>
                  </a:lnTo>
                  <a:lnTo>
                    <a:pt x="13716" y="46355"/>
                  </a:lnTo>
                  <a:lnTo>
                    <a:pt x="13741" y="46774"/>
                  </a:lnTo>
                  <a:lnTo>
                    <a:pt x="13741" y="47205"/>
                  </a:lnTo>
                  <a:lnTo>
                    <a:pt x="13716" y="47625"/>
                  </a:lnTo>
                  <a:lnTo>
                    <a:pt x="14986" y="44450"/>
                  </a:lnTo>
                  <a:lnTo>
                    <a:pt x="15494" y="42672"/>
                  </a:lnTo>
                  <a:lnTo>
                    <a:pt x="15595" y="41960"/>
                  </a:lnTo>
                  <a:lnTo>
                    <a:pt x="15595" y="41224"/>
                  </a:lnTo>
                  <a:close/>
                </a:path>
                <a:path w="19684" h="53339">
                  <a:moveTo>
                    <a:pt x="15735" y="4572"/>
                  </a:moveTo>
                  <a:lnTo>
                    <a:pt x="13957" y="6350"/>
                  </a:lnTo>
                  <a:lnTo>
                    <a:pt x="13474" y="6997"/>
                  </a:lnTo>
                  <a:lnTo>
                    <a:pt x="12915" y="7594"/>
                  </a:lnTo>
                  <a:lnTo>
                    <a:pt x="12306" y="8128"/>
                  </a:lnTo>
                  <a:lnTo>
                    <a:pt x="12306" y="8255"/>
                  </a:lnTo>
                  <a:lnTo>
                    <a:pt x="12966" y="7734"/>
                  </a:lnTo>
                  <a:lnTo>
                    <a:pt x="13563" y="7137"/>
                  </a:lnTo>
                  <a:lnTo>
                    <a:pt x="14084" y="6477"/>
                  </a:lnTo>
                  <a:lnTo>
                    <a:pt x="15735" y="4572"/>
                  </a:lnTo>
                  <a:close/>
                </a:path>
                <a:path w="19684" h="53339">
                  <a:moveTo>
                    <a:pt x="16116" y="7620"/>
                  </a:moveTo>
                  <a:lnTo>
                    <a:pt x="15875" y="7531"/>
                  </a:lnTo>
                  <a:lnTo>
                    <a:pt x="15595" y="7531"/>
                  </a:lnTo>
                  <a:lnTo>
                    <a:pt x="15354" y="7620"/>
                  </a:lnTo>
                  <a:lnTo>
                    <a:pt x="14084" y="8890"/>
                  </a:lnTo>
                  <a:lnTo>
                    <a:pt x="13131" y="9525"/>
                  </a:lnTo>
                  <a:lnTo>
                    <a:pt x="13830" y="9525"/>
                  </a:lnTo>
                  <a:lnTo>
                    <a:pt x="15100" y="8382"/>
                  </a:lnTo>
                  <a:lnTo>
                    <a:pt x="15862" y="7620"/>
                  </a:lnTo>
                  <a:lnTo>
                    <a:pt x="16116" y="7620"/>
                  </a:lnTo>
                  <a:close/>
                </a:path>
                <a:path w="19684" h="53339">
                  <a:moveTo>
                    <a:pt x="16370" y="48768"/>
                  </a:moveTo>
                  <a:lnTo>
                    <a:pt x="16116" y="48768"/>
                  </a:lnTo>
                  <a:lnTo>
                    <a:pt x="15481" y="49022"/>
                  </a:lnTo>
                  <a:lnTo>
                    <a:pt x="14846" y="49784"/>
                  </a:lnTo>
                  <a:lnTo>
                    <a:pt x="15290" y="49364"/>
                  </a:lnTo>
                  <a:lnTo>
                    <a:pt x="15811" y="49022"/>
                  </a:lnTo>
                  <a:lnTo>
                    <a:pt x="16370" y="48768"/>
                  </a:lnTo>
                  <a:close/>
                </a:path>
                <a:path w="19684" h="53339">
                  <a:moveTo>
                    <a:pt x="16383" y="44450"/>
                  </a:moveTo>
                  <a:lnTo>
                    <a:pt x="15875" y="45326"/>
                  </a:lnTo>
                  <a:lnTo>
                    <a:pt x="15494" y="45897"/>
                  </a:lnTo>
                  <a:lnTo>
                    <a:pt x="15684" y="45681"/>
                  </a:lnTo>
                  <a:lnTo>
                    <a:pt x="16065" y="45085"/>
                  </a:lnTo>
                  <a:lnTo>
                    <a:pt x="16383" y="44450"/>
                  </a:lnTo>
                  <a:close/>
                </a:path>
                <a:path w="19684" h="53339">
                  <a:moveTo>
                    <a:pt x="17767" y="48768"/>
                  </a:moveTo>
                  <a:lnTo>
                    <a:pt x="17310" y="48691"/>
                  </a:lnTo>
                  <a:lnTo>
                    <a:pt x="16827" y="48691"/>
                  </a:lnTo>
                  <a:lnTo>
                    <a:pt x="16370" y="48768"/>
                  </a:lnTo>
                  <a:lnTo>
                    <a:pt x="17767" y="48768"/>
                  </a:lnTo>
                  <a:close/>
                </a:path>
                <a:path w="19684" h="53339">
                  <a:moveTo>
                    <a:pt x="19050" y="45085"/>
                  </a:moveTo>
                  <a:lnTo>
                    <a:pt x="18072" y="45796"/>
                  </a:lnTo>
                  <a:lnTo>
                    <a:pt x="17145" y="46558"/>
                  </a:lnTo>
                  <a:lnTo>
                    <a:pt x="16256" y="47371"/>
                  </a:lnTo>
                  <a:lnTo>
                    <a:pt x="14478" y="49276"/>
                  </a:lnTo>
                  <a:lnTo>
                    <a:pt x="15748" y="48006"/>
                  </a:lnTo>
                  <a:lnTo>
                    <a:pt x="17399" y="46609"/>
                  </a:lnTo>
                  <a:lnTo>
                    <a:pt x="18288" y="45847"/>
                  </a:lnTo>
                  <a:lnTo>
                    <a:pt x="19050" y="45085"/>
                  </a:lnTo>
                  <a:close/>
                </a:path>
                <a:path w="19684" h="53339">
                  <a:moveTo>
                    <a:pt x="19418" y="53086"/>
                  </a:moveTo>
                  <a:lnTo>
                    <a:pt x="18872" y="52641"/>
                  </a:lnTo>
                  <a:lnTo>
                    <a:pt x="18275" y="52260"/>
                  </a:lnTo>
                  <a:lnTo>
                    <a:pt x="17640" y="51943"/>
                  </a:lnTo>
                  <a:lnTo>
                    <a:pt x="16802" y="51790"/>
                  </a:lnTo>
                  <a:lnTo>
                    <a:pt x="15938" y="51790"/>
                  </a:lnTo>
                  <a:lnTo>
                    <a:pt x="15100" y="51943"/>
                  </a:lnTo>
                  <a:lnTo>
                    <a:pt x="17386" y="51943"/>
                  </a:lnTo>
                  <a:lnTo>
                    <a:pt x="18656" y="52705"/>
                  </a:lnTo>
                  <a:lnTo>
                    <a:pt x="19418" y="53086"/>
                  </a:lnTo>
                  <a:close/>
                </a:path>
              </a:pathLst>
            </a:custGeom>
            <a:solidFill>
              <a:srgbClr val="7C6C31"/>
            </a:solidFill>
          </p:spPr>
          <p:txBody>
            <a:bodyPr wrap="square" lIns="0" tIns="0" rIns="0" bIns="0" rtlCol="0"/>
            <a:lstStyle/>
            <a:p>
              <a:endParaRPr dirty="0"/>
            </a:p>
          </p:txBody>
        </p:sp>
        <p:sp>
          <p:nvSpPr>
            <p:cNvPr id="412" name="object 412"/>
            <p:cNvSpPr/>
            <p:nvPr/>
          </p:nvSpPr>
          <p:spPr>
            <a:xfrm>
              <a:off x="7898344" y="4448446"/>
              <a:ext cx="19685" cy="60325"/>
            </a:xfrm>
            <a:custGeom>
              <a:avLst/>
              <a:gdLst/>
              <a:ahLst/>
              <a:cxnLst/>
              <a:rect l="l" t="t" r="r" b="b"/>
              <a:pathLst>
                <a:path w="19684" h="60325">
                  <a:moveTo>
                    <a:pt x="10667" y="0"/>
                  </a:moveTo>
                  <a:lnTo>
                    <a:pt x="10286" y="1650"/>
                  </a:lnTo>
                  <a:lnTo>
                    <a:pt x="11315" y="2527"/>
                  </a:lnTo>
                  <a:lnTo>
                    <a:pt x="12217" y="3555"/>
                  </a:lnTo>
                  <a:lnTo>
                    <a:pt x="14147" y="6337"/>
                  </a:lnTo>
                  <a:lnTo>
                    <a:pt x="14846" y="8267"/>
                  </a:lnTo>
                  <a:lnTo>
                    <a:pt x="14985" y="10286"/>
                  </a:lnTo>
                  <a:lnTo>
                    <a:pt x="14592" y="12941"/>
                  </a:lnTo>
                  <a:lnTo>
                    <a:pt x="3340" y="29006"/>
                  </a:lnTo>
                  <a:lnTo>
                    <a:pt x="2273" y="30581"/>
                  </a:lnTo>
                  <a:lnTo>
                    <a:pt x="520" y="33769"/>
                  </a:lnTo>
                  <a:lnTo>
                    <a:pt x="38" y="35471"/>
                  </a:lnTo>
                  <a:lnTo>
                    <a:pt x="0" y="37210"/>
                  </a:lnTo>
                  <a:lnTo>
                    <a:pt x="88" y="38849"/>
                  </a:lnTo>
                  <a:lnTo>
                    <a:pt x="520" y="40449"/>
                  </a:lnTo>
                  <a:lnTo>
                    <a:pt x="1930" y="43205"/>
                  </a:lnTo>
                  <a:lnTo>
                    <a:pt x="3251" y="44043"/>
                  </a:lnTo>
                  <a:lnTo>
                    <a:pt x="7492" y="44068"/>
                  </a:lnTo>
                  <a:lnTo>
                    <a:pt x="9524" y="42798"/>
                  </a:lnTo>
                  <a:lnTo>
                    <a:pt x="11556" y="42544"/>
                  </a:lnTo>
                  <a:lnTo>
                    <a:pt x="18414" y="49491"/>
                  </a:lnTo>
                  <a:lnTo>
                    <a:pt x="18160" y="52196"/>
                  </a:lnTo>
                  <a:lnTo>
                    <a:pt x="18160" y="59943"/>
                  </a:lnTo>
                  <a:lnTo>
                    <a:pt x="18719" y="57137"/>
                  </a:lnTo>
                  <a:lnTo>
                    <a:pt x="19011" y="54292"/>
                  </a:lnTo>
                  <a:lnTo>
                    <a:pt x="19049" y="51434"/>
                  </a:lnTo>
                  <a:lnTo>
                    <a:pt x="19278" y="48590"/>
                  </a:lnTo>
                  <a:lnTo>
                    <a:pt x="18618" y="45745"/>
                  </a:lnTo>
                  <a:lnTo>
                    <a:pt x="17144" y="43306"/>
                  </a:lnTo>
                  <a:lnTo>
                    <a:pt x="16001" y="41694"/>
                  </a:lnTo>
                  <a:lnTo>
                    <a:pt x="13995" y="40932"/>
                  </a:lnTo>
                  <a:lnTo>
                    <a:pt x="12064" y="41401"/>
                  </a:lnTo>
                  <a:lnTo>
                    <a:pt x="10032" y="41401"/>
                  </a:lnTo>
                  <a:lnTo>
                    <a:pt x="7873" y="42671"/>
                  </a:lnTo>
                  <a:lnTo>
                    <a:pt x="5968" y="42925"/>
                  </a:lnTo>
                  <a:lnTo>
                    <a:pt x="3848" y="42913"/>
                  </a:lnTo>
                  <a:lnTo>
                    <a:pt x="2616" y="42125"/>
                  </a:lnTo>
                  <a:lnTo>
                    <a:pt x="1320" y="39560"/>
                  </a:lnTo>
                  <a:lnTo>
                    <a:pt x="927" y="38087"/>
                  </a:lnTo>
                  <a:lnTo>
                    <a:pt x="888" y="36575"/>
                  </a:lnTo>
                  <a:lnTo>
                    <a:pt x="1054" y="34353"/>
                  </a:lnTo>
                  <a:lnTo>
                    <a:pt x="1790" y="32207"/>
                  </a:lnTo>
                  <a:lnTo>
                    <a:pt x="5384" y="27050"/>
                  </a:lnTo>
                  <a:lnTo>
                    <a:pt x="7873" y="23875"/>
                  </a:lnTo>
                  <a:lnTo>
                    <a:pt x="13322" y="17691"/>
                  </a:lnTo>
                  <a:lnTo>
                    <a:pt x="15138" y="13804"/>
                  </a:lnTo>
                  <a:lnTo>
                    <a:pt x="15747" y="9016"/>
                  </a:lnTo>
                  <a:lnTo>
                    <a:pt x="15493" y="6705"/>
                  </a:lnTo>
                  <a:lnTo>
                    <a:pt x="14617" y="4508"/>
                  </a:lnTo>
                  <a:lnTo>
                    <a:pt x="12458" y="1689"/>
                  </a:lnTo>
                  <a:lnTo>
                    <a:pt x="11607" y="800"/>
                  </a:lnTo>
                  <a:lnTo>
                    <a:pt x="10667" y="0"/>
                  </a:lnTo>
                  <a:close/>
                </a:path>
              </a:pathLst>
            </a:custGeom>
            <a:solidFill>
              <a:srgbClr val="767334"/>
            </a:solidFill>
          </p:spPr>
          <p:txBody>
            <a:bodyPr wrap="square" lIns="0" tIns="0" rIns="0" bIns="0" rtlCol="0"/>
            <a:lstStyle/>
            <a:p>
              <a:endParaRPr dirty="0"/>
            </a:p>
          </p:txBody>
        </p:sp>
        <p:sp>
          <p:nvSpPr>
            <p:cNvPr id="413" name="object 413"/>
            <p:cNvSpPr/>
            <p:nvPr/>
          </p:nvSpPr>
          <p:spPr>
            <a:xfrm>
              <a:off x="7908379" y="4449843"/>
              <a:ext cx="1270" cy="0"/>
            </a:xfrm>
            <a:custGeom>
              <a:avLst/>
              <a:gdLst/>
              <a:ahLst/>
              <a:cxnLst/>
              <a:rect l="l" t="t" r="r" b="b"/>
              <a:pathLst>
                <a:path w="1270">
                  <a:moveTo>
                    <a:pt x="761" y="0"/>
                  </a:moveTo>
                  <a:lnTo>
                    <a:pt x="0" y="0"/>
                  </a:lnTo>
                  <a:lnTo>
                    <a:pt x="761" y="0"/>
                  </a:lnTo>
                  <a:close/>
                </a:path>
              </a:pathLst>
            </a:custGeom>
            <a:solidFill>
              <a:srgbClr val="844629"/>
            </a:solidFill>
          </p:spPr>
          <p:txBody>
            <a:bodyPr wrap="square" lIns="0" tIns="0" rIns="0" bIns="0" rtlCol="0"/>
            <a:lstStyle/>
            <a:p>
              <a:endParaRPr dirty="0"/>
            </a:p>
          </p:txBody>
        </p:sp>
        <p:sp>
          <p:nvSpPr>
            <p:cNvPr id="414" name="object 414"/>
            <p:cNvSpPr/>
            <p:nvPr/>
          </p:nvSpPr>
          <p:spPr>
            <a:xfrm>
              <a:off x="7915618" y="4509787"/>
              <a:ext cx="635" cy="635"/>
            </a:xfrm>
            <a:custGeom>
              <a:avLst/>
              <a:gdLst/>
              <a:ahLst/>
              <a:cxnLst/>
              <a:rect l="l" t="t" r="r" b="b"/>
              <a:pathLst>
                <a:path w="634" h="635">
                  <a:moveTo>
                    <a:pt x="635" y="0"/>
                  </a:moveTo>
                  <a:lnTo>
                    <a:pt x="431" y="50"/>
                  </a:lnTo>
                  <a:lnTo>
                    <a:pt x="203" y="50"/>
                  </a:lnTo>
                  <a:lnTo>
                    <a:pt x="0" y="0"/>
                  </a:lnTo>
                  <a:lnTo>
                    <a:pt x="635" y="635"/>
                  </a:lnTo>
                  <a:lnTo>
                    <a:pt x="635" y="0"/>
                  </a:lnTo>
                  <a:close/>
                </a:path>
              </a:pathLst>
            </a:custGeom>
            <a:solidFill>
              <a:srgbClr val="907C35"/>
            </a:solidFill>
          </p:spPr>
          <p:txBody>
            <a:bodyPr wrap="square" lIns="0" tIns="0" rIns="0" bIns="0" rtlCol="0"/>
            <a:lstStyle/>
            <a:p>
              <a:endParaRPr dirty="0"/>
            </a:p>
          </p:txBody>
        </p:sp>
        <p:sp>
          <p:nvSpPr>
            <p:cNvPr id="415" name="object 415"/>
            <p:cNvSpPr/>
            <p:nvPr/>
          </p:nvSpPr>
          <p:spPr>
            <a:xfrm>
              <a:off x="7906601" y="4454669"/>
              <a:ext cx="635" cy="635"/>
            </a:xfrm>
            <a:custGeom>
              <a:avLst/>
              <a:gdLst/>
              <a:ahLst/>
              <a:cxnLst/>
              <a:rect l="l" t="t" r="r" b="b"/>
              <a:pathLst>
                <a:path w="634" h="635">
                  <a:moveTo>
                    <a:pt x="0" y="0"/>
                  </a:moveTo>
                  <a:lnTo>
                    <a:pt x="635" y="634"/>
                  </a:lnTo>
                  <a:lnTo>
                    <a:pt x="0" y="0"/>
                  </a:lnTo>
                  <a:close/>
                </a:path>
              </a:pathLst>
            </a:custGeom>
            <a:solidFill>
              <a:srgbClr val="A5AB72"/>
            </a:solidFill>
          </p:spPr>
          <p:txBody>
            <a:bodyPr wrap="square" lIns="0" tIns="0" rIns="0" bIns="0" rtlCol="0"/>
            <a:lstStyle/>
            <a:p>
              <a:endParaRPr dirty="0"/>
            </a:p>
          </p:txBody>
        </p:sp>
        <p:sp>
          <p:nvSpPr>
            <p:cNvPr id="416" name="object 416"/>
            <p:cNvSpPr/>
            <p:nvPr/>
          </p:nvSpPr>
          <p:spPr>
            <a:xfrm>
              <a:off x="7897178" y="4486427"/>
              <a:ext cx="635" cy="1270"/>
            </a:xfrm>
            <a:custGeom>
              <a:avLst/>
              <a:gdLst/>
              <a:ahLst/>
              <a:cxnLst/>
              <a:rect l="l" t="t" r="r" b="b"/>
              <a:pathLst>
                <a:path w="634" h="1270">
                  <a:moveTo>
                    <a:pt x="25" y="0"/>
                  </a:moveTo>
                  <a:lnTo>
                    <a:pt x="0" y="342"/>
                  </a:lnTo>
                  <a:lnTo>
                    <a:pt x="0" y="673"/>
                  </a:lnTo>
                  <a:lnTo>
                    <a:pt x="25" y="1016"/>
                  </a:lnTo>
                  <a:lnTo>
                    <a:pt x="25" y="0"/>
                  </a:lnTo>
                  <a:close/>
                </a:path>
              </a:pathLst>
            </a:custGeom>
            <a:solidFill>
              <a:srgbClr val="767334"/>
            </a:solidFill>
          </p:spPr>
          <p:txBody>
            <a:bodyPr wrap="square" lIns="0" tIns="0" rIns="0" bIns="0" rtlCol="0"/>
            <a:lstStyle/>
            <a:p>
              <a:endParaRPr dirty="0"/>
            </a:p>
          </p:txBody>
        </p:sp>
        <p:sp>
          <p:nvSpPr>
            <p:cNvPr id="417" name="object 417"/>
            <p:cNvSpPr/>
            <p:nvPr/>
          </p:nvSpPr>
          <p:spPr>
            <a:xfrm>
              <a:off x="7898092" y="4495690"/>
              <a:ext cx="0" cy="635"/>
            </a:xfrm>
            <a:custGeom>
              <a:avLst/>
              <a:gdLst/>
              <a:ahLst/>
              <a:cxnLst/>
              <a:rect l="l" t="t" r="r" b="b"/>
              <a:pathLst>
                <a:path h="635">
                  <a:moveTo>
                    <a:pt x="0" y="0"/>
                  </a:moveTo>
                  <a:lnTo>
                    <a:pt x="0" y="635"/>
                  </a:lnTo>
                  <a:lnTo>
                    <a:pt x="0" y="0"/>
                  </a:lnTo>
                  <a:close/>
                </a:path>
              </a:pathLst>
            </a:custGeom>
            <a:solidFill>
              <a:srgbClr val="FFFFFF"/>
            </a:solidFill>
          </p:spPr>
          <p:txBody>
            <a:bodyPr wrap="square" lIns="0" tIns="0" rIns="0" bIns="0" rtlCol="0"/>
            <a:lstStyle/>
            <a:p>
              <a:endParaRPr dirty="0"/>
            </a:p>
          </p:txBody>
        </p:sp>
        <p:sp>
          <p:nvSpPr>
            <p:cNvPr id="418" name="object 418"/>
            <p:cNvSpPr/>
            <p:nvPr/>
          </p:nvSpPr>
          <p:spPr>
            <a:xfrm>
              <a:off x="7912316" y="4502937"/>
              <a:ext cx="635" cy="635"/>
            </a:xfrm>
            <a:custGeom>
              <a:avLst/>
              <a:gdLst/>
              <a:ahLst/>
              <a:cxnLst/>
              <a:rect l="l" t="t" r="r" b="b"/>
              <a:pathLst>
                <a:path w="634" h="635">
                  <a:moveTo>
                    <a:pt x="25" y="215"/>
                  </a:moveTo>
                  <a:lnTo>
                    <a:pt x="0" y="0"/>
                  </a:lnTo>
                  <a:lnTo>
                    <a:pt x="0" y="635"/>
                  </a:lnTo>
                  <a:lnTo>
                    <a:pt x="25" y="419"/>
                  </a:lnTo>
                  <a:lnTo>
                    <a:pt x="25" y="215"/>
                  </a:lnTo>
                  <a:close/>
                </a:path>
              </a:pathLst>
            </a:custGeom>
            <a:solidFill>
              <a:srgbClr val="A5AB72"/>
            </a:solidFill>
          </p:spPr>
          <p:txBody>
            <a:bodyPr wrap="square" lIns="0" tIns="0" rIns="0" bIns="0" rtlCol="0"/>
            <a:lstStyle/>
            <a:p>
              <a:endParaRPr dirty="0"/>
            </a:p>
          </p:txBody>
        </p:sp>
        <p:sp>
          <p:nvSpPr>
            <p:cNvPr id="419" name="object 419"/>
            <p:cNvSpPr/>
            <p:nvPr/>
          </p:nvSpPr>
          <p:spPr>
            <a:xfrm>
              <a:off x="7895679" y="4435619"/>
              <a:ext cx="635" cy="1270"/>
            </a:xfrm>
            <a:custGeom>
              <a:avLst/>
              <a:gdLst/>
              <a:ahLst/>
              <a:cxnLst/>
              <a:rect l="l" t="t" r="r" b="b"/>
              <a:pathLst>
                <a:path w="634" h="1270">
                  <a:moveTo>
                    <a:pt x="0" y="126"/>
                  </a:moveTo>
                  <a:lnTo>
                    <a:pt x="635" y="126"/>
                  </a:lnTo>
                  <a:lnTo>
                    <a:pt x="0" y="888"/>
                  </a:lnTo>
                  <a:lnTo>
                    <a:pt x="0" y="0"/>
                  </a:lnTo>
                  <a:close/>
                </a:path>
              </a:pathLst>
            </a:custGeom>
            <a:solidFill>
              <a:srgbClr val="FFFFFF"/>
            </a:solidFill>
          </p:spPr>
          <p:txBody>
            <a:bodyPr wrap="square" lIns="0" tIns="0" rIns="0" bIns="0" rtlCol="0"/>
            <a:lstStyle/>
            <a:p>
              <a:endParaRPr dirty="0"/>
            </a:p>
          </p:txBody>
        </p:sp>
      </p:grpSp>
      <p:pic>
        <p:nvPicPr>
          <p:cNvPr id="420" name="object 420"/>
          <p:cNvPicPr/>
          <p:nvPr/>
        </p:nvPicPr>
        <p:blipFill>
          <a:blip r:embed="rId7" cstate="print"/>
          <a:stretch>
            <a:fillRect/>
          </a:stretch>
        </p:blipFill>
        <p:spPr>
          <a:xfrm>
            <a:off x="723175" y="6472720"/>
            <a:ext cx="3197225" cy="490105"/>
          </a:xfrm>
          <a:prstGeom prst="rect">
            <a:avLst/>
          </a:prstGeom>
        </p:spPr>
      </p:pic>
      <p:sp>
        <p:nvSpPr>
          <p:cNvPr id="421" name="object 421"/>
          <p:cNvSpPr txBox="1"/>
          <p:nvPr/>
        </p:nvSpPr>
        <p:spPr>
          <a:xfrm>
            <a:off x="1102057" y="6611829"/>
            <a:ext cx="2707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8"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422" name="object 422"/>
          <p:cNvGrpSpPr/>
          <p:nvPr/>
        </p:nvGrpSpPr>
        <p:grpSpPr>
          <a:xfrm>
            <a:off x="7574945" y="809744"/>
            <a:ext cx="814069" cy="752475"/>
            <a:chOff x="7574945" y="809744"/>
            <a:chExt cx="814069" cy="752475"/>
          </a:xfrm>
        </p:grpSpPr>
        <p:pic>
          <p:nvPicPr>
            <p:cNvPr id="423" name="object 423"/>
            <p:cNvPicPr/>
            <p:nvPr/>
          </p:nvPicPr>
          <p:blipFill>
            <a:blip r:embed="rId9" cstate="print"/>
            <a:stretch>
              <a:fillRect/>
            </a:stretch>
          </p:blipFill>
          <p:spPr>
            <a:xfrm>
              <a:off x="7699783" y="871828"/>
              <a:ext cx="217575" cy="253108"/>
            </a:xfrm>
            <a:prstGeom prst="rect">
              <a:avLst/>
            </a:prstGeom>
          </p:spPr>
        </p:pic>
        <p:sp>
          <p:nvSpPr>
            <p:cNvPr id="424" name="object 424"/>
            <p:cNvSpPr/>
            <p:nvPr/>
          </p:nvSpPr>
          <p:spPr>
            <a:xfrm>
              <a:off x="7997018" y="84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425" name="object 425"/>
            <p:cNvSpPr/>
            <p:nvPr/>
          </p:nvSpPr>
          <p:spPr>
            <a:xfrm>
              <a:off x="7771120" y="90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426" name="object 426"/>
            <p:cNvSpPr/>
            <p:nvPr/>
          </p:nvSpPr>
          <p:spPr>
            <a:xfrm>
              <a:off x="7678382" y="840790"/>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27"/>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pic>
          <p:nvPicPr>
            <p:cNvPr id="427" name="object 427"/>
            <p:cNvPicPr/>
            <p:nvPr/>
          </p:nvPicPr>
          <p:blipFill>
            <a:blip r:embed="rId10" cstate="print"/>
            <a:stretch>
              <a:fillRect/>
            </a:stretch>
          </p:blipFill>
          <p:spPr>
            <a:xfrm>
              <a:off x="7897147" y="809744"/>
              <a:ext cx="103437" cy="274598"/>
            </a:xfrm>
            <a:prstGeom prst="rect">
              <a:avLst/>
            </a:prstGeom>
          </p:spPr>
        </p:pic>
        <p:sp>
          <p:nvSpPr>
            <p:cNvPr id="428" name="object 428"/>
            <p:cNvSpPr/>
            <p:nvPr/>
          </p:nvSpPr>
          <p:spPr>
            <a:xfrm>
              <a:off x="7574945" y="104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429" name="object 429"/>
            <p:cNvSpPr/>
            <p:nvPr/>
          </p:nvSpPr>
          <p:spPr>
            <a:xfrm>
              <a:off x="7588023" y="105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430" name="object 430"/>
            <p:cNvPicPr/>
            <p:nvPr/>
          </p:nvPicPr>
          <p:blipFill>
            <a:blip r:embed="rId11" cstate="print"/>
            <a:stretch>
              <a:fillRect/>
            </a:stretch>
          </p:blipFill>
          <p:spPr>
            <a:xfrm>
              <a:off x="7673627" y="978086"/>
              <a:ext cx="73714" cy="74022"/>
            </a:xfrm>
            <a:prstGeom prst="rect">
              <a:avLst/>
            </a:prstGeom>
          </p:spPr>
        </p:pic>
        <p:sp>
          <p:nvSpPr>
            <p:cNvPr id="431" name="object 431"/>
            <p:cNvSpPr/>
            <p:nvPr/>
          </p:nvSpPr>
          <p:spPr>
            <a:xfrm>
              <a:off x="7917359" y="873022"/>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432" name="object 432"/>
          <p:cNvGrpSpPr/>
          <p:nvPr/>
        </p:nvGrpSpPr>
        <p:grpSpPr>
          <a:xfrm>
            <a:off x="720002" y="3749830"/>
            <a:ext cx="11376025" cy="3216275"/>
            <a:chOff x="720002" y="3749830"/>
            <a:chExt cx="11376025" cy="3216275"/>
          </a:xfrm>
        </p:grpSpPr>
        <p:sp>
          <p:nvSpPr>
            <p:cNvPr id="433" name="object 433"/>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434" name="object 434"/>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435" name="object 435"/>
            <p:cNvSpPr/>
            <p:nvPr/>
          </p:nvSpPr>
          <p:spPr>
            <a:xfrm>
              <a:off x="6965580" y="3753005"/>
              <a:ext cx="5130800" cy="0"/>
            </a:xfrm>
            <a:custGeom>
              <a:avLst/>
              <a:gdLst/>
              <a:ahLst/>
              <a:cxnLst/>
              <a:rect l="l" t="t" r="r" b="b"/>
              <a:pathLst>
                <a:path w="5130800">
                  <a:moveTo>
                    <a:pt x="0" y="0"/>
                  </a:moveTo>
                  <a:lnTo>
                    <a:pt x="5130419" y="0"/>
                  </a:lnTo>
                </a:path>
              </a:pathLst>
            </a:custGeom>
            <a:ln w="6350">
              <a:solidFill>
                <a:srgbClr val="52697F"/>
              </a:solidFill>
            </a:ln>
          </p:spPr>
          <p:txBody>
            <a:bodyPr wrap="square" lIns="0" tIns="0" rIns="0" bIns="0" rtlCol="0"/>
            <a:lstStyle/>
            <a:p>
              <a:endParaRPr dirty="0"/>
            </a:p>
          </p:txBody>
        </p:sp>
      </p:grpSp>
      <p:sp>
        <p:nvSpPr>
          <p:cNvPr id="436" name="object 43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40</a:t>
            </a:r>
          </a:p>
        </p:txBody>
      </p:sp>
      <p:sp>
        <p:nvSpPr>
          <p:cNvPr id="437" name="object 437"/>
          <p:cNvSpPr txBox="1"/>
          <p:nvPr/>
        </p:nvSpPr>
        <p:spPr>
          <a:xfrm>
            <a:off x="685187" y="7100651"/>
            <a:ext cx="42170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45114" y="-65405"/>
            <a:ext cx="8269605" cy="7618730"/>
            <a:chOff x="-60991" y="0"/>
            <a:chExt cx="8269605" cy="7618730"/>
          </a:xfrm>
        </p:grpSpPr>
        <p:sp>
          <p:nvSpPr>
            <p:cNvPr id="3" name="object 3"/>
            <p:cNvSpPr/>
            <p:nvPr/>
          </p:nvSpPr>
          <p:spPr>
            <a:xfrm>
              <a:off x="0" y="12"/>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D9EBFA"/>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60991" y="0"/>
              <a:ext cx="7160721" cy="6735296"/>
            </a:xfrm>
            <a:prstGeom prst="rect">
              <a:avLst/>
            </a:prstGeom>
          </p:spPr>
        </p:pic>
      </p:grpSp>
      <p:sp>
        <p:nvSpPr>
          <p:cNvPr id="5" name="object 5"/>
          <p:cNvSpPr txBox="1"/>
          <p:nvPr/>
        </p:nvSpPr>
        <p:spPr>
          <a:xfrm>
            <a:off x="723174" y="2578278"/>
            <a:ext cx="3496860" cy="3331681"/>
          </a:xfrm>
          <a:prstGeom prst="rect">
            <a:avLst/>
          </a:prstGeom>
        </p:spPr>
        <p:txBody>
          <a:bodyPr vert="horz" wrap="square" lIns="0" tIns="12700" rIns="0" bIns="0" rtlCol="0">
            <a:spAutoFit/>
          </a:bodyPr>
          <a:lstStyle/>
          <a:p>
            <a:pPr marL="264160" marR="280035" indent="-252095">
              <a:spcBef>
                <a:spcPts val="700"/>
              </a:spcBef>
              <a:tabLst>
                <a:tab pos="264160" algn="l"/>
              </a:tabLst>
            </a:pPr>
            <a:r>
              <a:rPr sz="1200" spc="15" dirty="0">
                <a:solidFill>
                  <a:srgbClr val="1C2E42"/>
                </a:solidFill>
                <a:latin typeface="+mj-lt"/>
                <a:cs typeface="Trebuchet MS"/>
              </a:rPr>
              <a:t>O	</a:t>
            </a:r>
            <a:r>
              <a:rPr lang="el-GR" sz="1200" spc="-35" dirty="0">
                <a:solidFill>
                  <a:srgbClr val="1C2E42"/>
                </a:solidFill>
                <a:latin typeface="+mj-lt"/>
                <a:cs typeface="Trebuchet MS"/>
              </a:rPr>
              <a:t>Διασφαλίσετε ότι οι διαδικασίες της αλλαγής επικεντρώνονται στους χρήστες, παρέχοντάς τους ευκαιρίες να μοιραστούν τις ανάγκες και τις προσδοκίες τους σχετικά με τις προτεραιότητες καινοτομίας που αφορούν τις πολιτικές και τις υπηρεσίες. </a:t>
            </a:r>
          </a:p>
          <a:p>
            <a:pPr marL="264160" marR="280035" indent="-252095">
              <a:spcBef>
                <a:spcPts val="700"/>
              </a:spcBef>
              <a:tabLst>
                <a:tab pos="264160" algn="l"/>
              </a:tabLst>
            </a:pPr>
            <a:r>
              <a:rPr lang="el-GR" sz="1200" spc="-35" dirty="0">
                <a:solidFill>
                  <a:srgbClr val="1C2E42"/>
                </a:solidFill>
                <a:latin typeface="+mj-lt"/>
                <a:cs typeface="Trebuchet MS"/>
              </a:rPr>
              <a:t>O	Εμπλέξετε πολίτες και άλλους χρήστες, συμπεριλαμβανομένων των δημοσίων υπαλλήλων, καθ’ όλη τη διάρκεια της διαδικασίας σχεδιασμού και υλοποίησης πολιτικών και υπηρεσιών και να τους παρέχετε έγκαιρη ανατροφοδότηση.</a:t>
            </a:r>
          </a:p>
          <a:p>
            <a:pPr marL="264160" marR="280035" indent="-252095">
              <a:spcBef>
                <a:spcPts val="700"/>
              </a:spcBef>
              <a:tabLst>
                <a:tab pos="264160" algn="l"/>
              </a:tabLst>
            </a:pPr>
            <a:r>
              <a:rPr lang="el-GR" sz="1200" spc="-35" dirty="0">
                <a:solidFill>
                  <a:srgbClr val="1C2E42"/>
                </a:solidFill>
                <a:latin typeface="+mj-lt"/>
                <a:cs typeface="Trebuchet MS"/>
              </a:rPr>
              <a:t>O	Υποστηρίξετε και να υιοθετήσετε εναλλακτικές μορφές εμπλοκής προκειμένου να διασφαλίσετε ότι οι χρήστες προσκαλούνται, συμμετέχουν χωρίς αποκλεισμούς και ενημερώνονται για τις αποφάσεις και τα αποτελέσματα.</a:t>
            </a:r>
          </a:p>
        </p:txBody>
      </p:sp>
      <p:sp>
        <p:nvSpPr>
          <p:cNvPr id="6" name="object 6"/>
          <p:cNvSpPr txBox="1"/>
          <p:nvPr/>
        </p:nvSpPr>
        <p:spPr>
          <a:xfrm>
            <a:off x="4311281" y="2578431"/>
            <a:ext cx="3315740" cy="2962349"/>
          </a:xfrm>
          <a:prstGeom prst="rect">
            <a:avLst/>
          </a:prstGeom>
        </p:spPr>
        <p:txBody>
          <a:bodyPr vert="horz" wrap="square" lIns="0" tIns="12700" rIns="0" bIns="0" rtlCol="0">
            <a:spAutoFit/>
          </a:bodyPr>
          <a:lstStyle/>
          <a:p>
            <a:pPr marL="264160" marR="280035" indent="-252095">
              <a:lnSpc>
                <a:spcPct val="100000"/>
              </a:lnSpc>
              <a:spcBef>
                <a:spcPts val="700"/>
              </a:spcBef>
              <a:tabLst>
                <a:tab pos="264160" algn="l"/>
              </a:tabLst>
            </a:pPr>
            <a:r>
              <a:rPr sz="1200" spc="15" dirty="0">
                <a:solidFill>
                  <a:srgbClr val="1C2E42"/>
                </a:solidFill>
                <a:latin typeface="+mj-lt"/>
                <a:cs typeface="Trebuchet MS"/>
              </a:rPr>
              <a:t>O	</a:t>
            </a:r>
            <a:r>
              <a:rPr lang="el-GR" sz="1200" spc="-35" dirty="0">
                <a:solidFill>
                  <a:srgbClr val="1C2E42"/>
                </a:solidFill>
                <a:latin typeface="+mj-lt"/>
                <a:cs typeface="Trebuchet MS"/>
              </a:rPr>
              <a:t>Χρησιμοποιήσετε τις συνεισφορές και τη συμμετοχή των χρηστών για τη διαμόρφωση της διαδικασίας λήψης αποφάσεων - όχι μόνο για συλλογή στοιχείων και συζήτηση.</a:t>
            </a:r>
          </a:p>
          <a:p>
            <a:pPr marL="264160" marR="280035" indent="-252095">
              <a:lnSpc>
                <a:spcPct val="100000"/>
              </a:lnSpc>
              <a:spcBef>
                <a:spcPts val="700"/>
              </a:spcBef>
              <a:tabLst>
                <a:tab pos="264160" algn="l"/>
              </a:tabLst>
            </a:pPr>
            <a:r>
              <a:rPr lang="el-GR" sz="1200" spc="-35" dirty="0">
                <a:solidFill>
                  <a:srgbClr val="1C2E42"/>
                </a:solidFill>
                <a:latin typeface="+mj-lt"/>
                <a:cs typeface="Trebuchet MS"/>
              </a:rPr>
              <a:t>O	Αναγνωρίσετε τις συνεισφορές και να παρέχετε ανατροφοδότηση στους χρήστες και στα ενδιαφερόμενα μέρη που εμπλέκονται στις διαδικασίες καινοτομίας, συμπεριλαμβανομένων των πειραματισμών, δοκιμών και πιλοτικών εφαρμογών. </a:t>
            </a:r>
          </a:p>
          <a:p>
            <a:pPr marL="264160" marR="280035" indent="-252095">
              <a:lnSpc>
                <a:spcPct val="100000"/>
              </a:lnSpc>
              <a:spcBef>
                <a:spcPts val="700"/>
              </a:spcBef>
              <a:tabLst>
                <a:tab pos="264160" algn="l"/>
              </a:tabLst>
            </a:pPr>
            <a:r>
              <a:rPr lang="el-GR" sz="1200" spc="-35" dirty="0">
                <a:solidFill>
                  <a:srgbClr val="1C2E42"/>
                </a:solidFill>
                <a:latin typeface="+mj-lt"/>
                <a:cs typeface="Trebuchet MS"/>
              </a:rPr>
              <a:t>O	Μοιραστείτε παγιωμένα παραδείγματα, εργαλεία και τυποποιημένες κατευθυντήριες γραμμές προκειμένου η συμμετοχή των χρηστών να υιοθετηθεί από τους δημόσιους οργανισμούς. </a:t>
            </a:r>
          </a:p>
        </p:txBody>
      </p:sp>
      <p:sp>
        <p:nvSpPr>
          <p:cNvPr id="7" name="object 7"/>
          <p:cNvSpPr txBox="1">
            <a:spLocks noGrp="1"/>
          </p:cNvSpPr>
          <p:nvPr>
            <p:ph type="title"/>
          </p:nvPr>
        </p:nvSpPr>
        <p:spPr>
          <a:xfrm>
            <a:off x="709965" y="393968"/>
            <a:ext cx="5640035"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50" dirty="0">
                <a:solidFill>
                  <a:srgbClr val="1C2E42"/>
                </a:solidFill>
                <a:latin typeface="+mj-lt"/>
              </a:rPr>
              <a:t>ΟΧΙ ΜΟΝΟ ΓΙΑ ΤΟΥΣ ΧΡΗΣΤΕΣ, ΑΛΛΑ ΜΕ ΤΟΥΣ ΧΡΗΣΤΕΣ</a:t>
            </a:r>
            <a:endParaRPr sz="3200" dirty="0">
              <a:latin typeface="+mj-lt"/>
            </a:endParaRPr>
          </a:p>
        </p:txBody>
      </p:sp>
      <p:sp>
        <p:nvSpPr>
          <p:cNvPr id="8" name="object 8"/>
          <p:cNvSpPr txBox="1"/>
          <p:nvPr/>
        </p:nvSpPr>
        <p:spPr>
          <a:xfrm>
            <a:off x="707298" y="1701940"/>
            <a:ext cx="5310505"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1C2E42"/>
                </a:solidFill>
                <a:latin typeface="+mj-lt"/>
                <a:cs typeface="Trebuchet MS"/>
              </a:rPr>
              <a:t>ΑΝΑΠΤΥΣΣΟΝΤΑΙ ΟΙ ΚΑΙΝΟΤΟΜΕΣ ΠΡΩΤΟΒΟΥΛΙΕΣ ΟΧΙ ΜΟΝΟ ΓΙΑ ΤΟΥΣ ΧΡΗΣΤΕΣ, ΑΛΛΑ ΚΑΙ ΜΑΖΙ ΜΕ ΤΟΥΣ ΧΡΗΣΤΕΣ;</a:t>
            </a:r>
            <a:endParaRPr sz="1200" dirty="0">
              <a:latin typeface="+mj-lt"/>
              <a:cs typeface="Trebuchet MS"/>
            </a:endParaRPr>
          </a:p>
        </p:txBody>
      </p:sp>
      <p:sp>
        <p:nvSpPr>
          <p:cNvPr id="9" name="object 9"/>
          <p:cNvSpPr txBox="1"/>
          <p:nvPr/>
        </p:nvSpPr>
        <p:spPr>
          <a:xfrm>
            <a:off x="700950" y="2228671"/>
            <a:ext cx="2135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10" name="object 10"/>
          <p:cNvSpPr txBox="1"/>
          <p:nvPr/>
        </p:nvSpPr>
        <p:spPr>
          <a:xfrm>
            <a:off x="9636696" y="3741804"/>
            <a:ext cx="1513904"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rgbClr val="1C2E42"/>
                </a:solidFill>
                <a:latin typeface="+mj-lt"/>
                <a:cs typeface="Trebuchet MS"/>
              </a:rPr>
              <a:t>ΜΕΛΕΤΗ ΠΕΡΙΠΤΩΣΗΣ</a:t>
            </a:r>
            <a:endParaRPr lang="el-GR" sz="1100" dirty="0">
              <a:latin typeface="+mj-lt"/>
              <a:cs typeface="Trebuchet MS"/>
            </a:endParaRPr>
          </a:p>
        </p:txBody>
      </p:sp>
      <p:sp>
        <p:nvSpPr>
          <p:cNvPr id="11" name="object 11"/>
          <p:cNvSpPr txBox="1"/>
          <p:nvPr/>
        </p:nvSpPr>
        <p:spPr>
          <a:xfrm>
            <a:off x="8735300" y="4272036"/>
            <a:ext cx="3177300" cy="2052165"/>
          </a:xfrm>
          <a:prstGeom prst="rect">
            <a:avLst/>
          </a:prstGeom>
        </p:spPr>
        <p:txBody>
          <a:bodyPr vert="horz" wrap="square" lIns="0" tIns="12700" rIns="0" bIns="0" rtlCol="0">
            <a:spAutoFit/>
          </a:bodyPr>
          <a:lstStyle/>
          <a:p>
            <a:pPr marL="12700" marR="90170">
              <a:lnSpc>
                <a:spcPct val="111100"/>
              </a:lnSpc>
              <a:spcBef>
                <a:spcPts val="100"/>
              </a:spcBef>
            </a:pPr>
            <a:r>
              <a:rPr lang="el-GR" sz="1200" spc="-45" dirty="0">
                <a:solidFill>
                  <a:srgbClr val="1C2E42"/>
                </a:solidFill>
                <a:latin typeface="+mj-lt"/>
                <a:cs typeface="Trebuchet MS"/>
              </a:rPr>
              <a:t>Το </a:t>
            </a:r>
            <a:r>
              <a:rPr lang="en-US" sz="1200" spc="-45" dirty="0">
                <a:solidFill>
                  <a:srgbClr val="1C2E42"/>
                </a:solidFill>
                <a:latin typeface="+mj-lt"/>
              </a:rPr>
              <a:t>National Department of Planning </a:t>
            </a:r>
            <a:r>
              <a:rPr lang="el-GR" sz="1200" spc="-45" dirty="0">
                <a:solidFill>
                  <a:srgbClr val="1C2E42"/>
                </a:solidFill>
                <a:latin typeface="+mj-lt"/>
              </a:rPr>
              <a:t>στην Κολομβία ανέπτυξε ένα πρόγραμμα </a:t>
            </a:r>
            <a:r>
              <a:rPr lang="en-GB" sz="1200" spc="-45" dirty="0">
                <a:solidFill>
                  <a:srgbClr val="1C2E42"/>
                </a:solidFill>
                <a:latin typeface="+mj-lt"/>
              </a:rPr>
              <a:t> </a:t>
            </a:r>
            <a:r>
              <a:rPr lang="en-GB" sz="1200" spc="-45" dirty="0">
                <a:solidFill>
                  <a:srgbClr val="1C2E42"/>
                </a:solidFill>
                <a:latin typeface="+mj-lt"/>
                <a:hlinkClick r:id="rId3">
                  <a:extLst>
                    <a:ext uri="{A12FA001-AC4F-418D-AE19-62706E023703}">
                      <ahyp:hlinkClr xmlns:ahyp="http://schemas.microsoft.com/office/drawing/2018/hyperlinkcolor" val="tx"/>
                    </a:ext>
                  </a:extLst>
                </a:hlinkClick>
              </a:rPr>
              <a:t>Plain Language</a:t>
            </a:r>
            <a:r>
              <a:rPr lang="el-GR" sz="1200" spc="-45" dirty="0">
                <a:solidFill>
                  <a:srgbClr val="1C2E42"/>
                </a:solidFill>
                <a:latin typeface="+mj-lt"/>
              </a:rPr>
              <a:t> </a:t>
            </a:r>
            <a:r>
              <a:rPr lang="en-GB" sz="1200" spc="-45" dirty="0">
                <a:solidFill>
                  <a:srgbClr val="1C2E42"/>
                </a:solidFill>
                <a:latin typeface="+mj-lt"/>
              </a:rPr>
              <a:t>(Lenguaje Claro) </a:t>
            </a:r>
            <a:r>
              <a:rPr lang="el-GR" sz="1200" spc="-45" dirty="0">
                <a:solidFill>
                  <a:srgbClr val="1C2E42"/>
                </a:solidFill>
                <a:latin typeface="+mj-lt"/>
              </a:rPr>
              <a:t>προκειμένου να επικοινωνεί με πιο απλό και άμεσο τρόπο τις υπηρεσίες, τους νόμους και τις διαδικασίες στους πολίτες. Το πρόγραμμα υιοθέτησε μία μεθοδολογία που φέρνει σε επαφή δημοσίους υπαλλήλους με πολίτες ώστε να βελτιώσει την επικοινωνία της δημόσιας πληροφόρησης, των λύσεων και να συγκεντρώσει διδάγματα για να αντιμετωπιστούν οι προκλήσεις της κοινωνίας. </a:t>
            </a:r>
            <a:endParaRPr sz="1200" spc="-45" dirty="0">
              <a:solidFill>
                <a:srgbClr val="1C2E42"/>
              </a:solidFill>
              <a:latin typeface="+mj-lt"/>
            </a:endParaRPr>
          </a:p>
        </p:txBody>
      </p:sp>
      <p:grpSp>
        <p:nvGrpSpPr>
          <p:cNvPr id="12" name="object 12"/>
          <p:cNvGrpSpPr/>
          <p:nvPr/>
        </p:nvGrpSpPr>
        <p:grpSpPr>
          <a:xfrm>
            <a:off x="8764399" y="3499451"/>
            <a:ext cx="781050" cy="673735"/>
            <a:chOff x="8764399" y="3499451"/>
            <a:chExt cx="781050" cy="673735"/>
          </a:xfrm>
        </p:grpSpPr>
        <p:sp>
          <p:nvSpPr>
            <p:cNvPr id="13" name="object 13"/>
            <p:cNvSpPr/>
            <p:nvPr/>
          </p:nvSpPr>
          <p:spPr>
            <a:xfrm>
              <a:off x="8853299" y="3618928"/>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336"/>
                  </a:lnTo>
                  <a:lnTo>
                    <a:pt x="46150" y="546403"/>
                  </a:lnTo>
                  <a:lnTo>
                    <a:pt x="92297" y="552156"/>
                  </a:lnTo>
                  <a:lnTo>
                    <a:pt x="138442" y="554258"/>
                  </a:lnTo>
                  <a:lnTo>
                    <a:pt x="184584" y="553373"/>
                  </a:lnTo>
                  <a:lnTo>
                    <a:pt x="230726" y="550165"/>
                  </a:lnTo>
                  <a:lnTo>
                    <a:pt x="276866" y="545297"/>
                  </a:lnTo>
                  <a:lnTo>
                    <a:pt x="323005" y="539433"/>
                  </a:lnTo>
                  <a:lnTo>
                    <a:pt x="369144" y="533238"/>
                  </a:lnTo>
                  <a:lnTo>
                    <a:pt x="415283" y="527375"/>
                  </a:lnTo>
                  <a:lnTo>
                    <a:pt x="461423" y="522507"/>
                  </a:lnTo>
                  <a:lnTo>
                    <a:pt x="507565" y="519299"/>
                  </a:lnTo>
                  <a:lnTo>
                    <a:pt x="553707" y="518414"/>
                  </a:lnTo>
                  <a:lnTo>
                    <a:pt x="599852" y="520515"/>
                  </a:lnTo>
                  <a:lnTo>
                    <a:pt x="645999" y="526268"/>
                  </a:lnTo>
                  <a:lnTo>
                    <a:pt x="692150" y="536336"/>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4" name="object 14"/>
            <p:cNvSpPr/>
            <p:nvPr/>
          </p:nvSpPr>
          <p:spPr>
            <a:xfrm>
              <a:off x="8764399" y="3499451"/>
              <a:ext cx="693420" cy="624840"/>
            </a:xfrm>
            <a:custGeom>
              <a:avLst/>
              <a:gdLst/>
              <a:ahLst/>
              <a:cxnLst/>
              <a:rect l="l" t="t" r="r" b="b"/>
              <a:pathLst>
                <a:path w="693420" h="624839">
                  <a:moveTo>
                    <a:pt x="554622" y="0"/>
                  </a:moveTo>
                  <a:lnTo>
                    <a:pt x="508403" y="1004"/>
                  </a:lnTo>
                  <a:lnTo>
                    <a:pt x="462185" y="4627"/>
                  </a:lnTo>
                  <a:lnTo>
                    <a:pt x="415969" y="10119"/>
                  </a:lnTo>
                  <a:lnTo>
                    <a:pt x="369754" y="16732"/>
                  </a:lnTo>
                  <a:lnTo>
                    <a:pt x="323538" y="23717"/>
                  </a:lnTo>
                  <a:lnTo>
                    <a:pt x="277323" y="30327"/>
                  </a:lnTo>
                  <a:lnTo>
                    <a:pt x="231107" y="35812"/>
                  </a:lnTo>
                  <a:lnTo>
                    <a:pt x="184889" y="39425"/>
                  </a:lnTo>
                  <a:lnTo>
                    <a:pt x="138670" y="40416"/>
                  </a:lnTo>
                  <a:lnTo>
                    <a:pt x="92449" y="38037"/>
                  </a:lnTo>
                  <a:lnTo>
                    <a:pt x="46226" y="31541"/>
                  </a:lnTo>
                  <a:lnTo>
                    <a:pt x="0" y="20177"/>
                  </a:lnTo>
                  <a:lnTo>
                    <a:pt x="0" y="604377"/>
                  </a:lnTo>
                  <a:lnTo>
                    <a:pt x="46226" y="615741"/>
                  </a:lnTo>
                  <a:lnTo>
                    <a:pt x="92449" y="622237"/>
                  </a:lnTo>
                  <a:lnTo>
                    <a:pt x="138670" y="624616"/>
                  </a:lnTo>
                  <a:lnTo>
                    <a:pt x="184889" y="623625"/>
                  </a:lnTo>
                  <a:lnTo>
                    <a:pt x="231107" y="620012"/>
                  </a:lnTo>
                  <a:lnTo>
                    <a:pt x="277323" y="614527"/>
                  </a:lnTo>
                  <a:lnTo>
                    <a:pt x="323538" y="607917"/>
                  </a:lnTo>
                  <a:lnTo>
                    <a:pt x="369754" y="600932"/>
                  </a:lnTo>
                  <a:lnTo>
                    <a:pt x="415969" y="594319"/>
                  </a:lnTo>
                  <a:lnTo>
                    <a:pt x="462185" y="588827"/>
                  </a:lnTo>
                  <a:lnTo>
                    <a:pt x="508403" y="585204"/>
                  </a:lnTo>
                  <a:lnTo>
                    <a:pt x="554622" y="584199"/>
                  </a:lnTo>
                  <a:lnTo>
                    <a:pt x="600843" y="586561"/>
                  </a:lnTo>
                  <a:lnTo>
                    <a:pt x="647066" y="593038"/>
                  </a:lnTo>
                  <a:lnTo>
                    <a:pt x="693293" y="604377"/>
                  </a:lnTo>
                  <a:lnTo>
                    <a:pt x="693293" y="20177"/>
                  </a:lnTo>
                  <a:lnTo>
                    <a:pt x="647066" y="8838"/>
                  </a:lnTo>
                  <a:lnTo>
                    <a:pt x="600843" y="2361"/>
                  </a:lnTo>
                  <a:lnTo>
                    <a:pt x="554622" y="0"/>
                  </a:lnTo>
                  <a:close/>
                </a:path>
              </a:pathLst>
            </a:custGeom>
            <a:solidFill>
              <a:srgbClr val="FFCD00"/>
            </a:solidFill>
          </p:spPr>
          <p:txBody>
            <a:bodyPr wrap="square" lIns="0" tIns="0" rIns="0" bIns="0" rtlCol="0"/>
            <a:lstStyle/>
            <a:p>
              <a:endParaRPr dirty="0"/>
            </a:p>
          </p:txBody>
        </p:sp>
        <p:sp>
          <p:nvSpPr>
            <p:cNvPr id="15" name="object 15"/>
            <p:cNvSpPr/>
            <p:nvPr/>
          </p:nvSpPr>
          <p:spPr>
            <a:xfrm>
              <a:off x="8764399" y="3791805"/>
              <a:ext cx="693420" cy="332740"/>
            </a:xfrm>
            <a:custGeom>
              <a:avLst/>
              <a:gdLst/>
              <a:ahLst/>
              <a:cxnLst/>
              <a:rect l="l" t="t" r="r" b="b"/>
              <a:pathLst>
                <a:path w="693420" h="332739">
                  <a:moveTo>
                    <a:pt x="554622" y="0"/>
                  </a:moveTo>
                  <a:lnTo>
                    <a:pt x="508403" y="1004"/>
                  </a:lnTo>
                  <a:lnTo>
                    <a:pt x="462185" y="4627"/>
                  </a:lnTo>
                  <a:lnTo>
                    <a:pt x="415969" y="10119"/>
                  </a:lnTo>
                  <a:lnTo>
                    <a:pt x="369754" y="16732"/>
                  </a:lnTo>
                  <a:lnTo>
                    <a:pt x="323538" y="23717"/>
                  </a:lnTo>
                  <a:lnTo>
                    <a:pt x="277323" y="30327"/>
                  </a:lnTo>
                  <a:lnTo>
                    <a:pt x="231107" y="35812"/>
                  </a:lnTo>
                  <a:lnTo>
                    <a:pt x="184889" y="39425"/>
                  </a:lnTo>
                  <a:lnTo>
                    <a:pt x="138670" y="40416"/>
                  </a:lnTo>
                  <a:lnTo>
                    <a:pt x="92449" y="38037"/>
                  </a:lnTo>
                  <a:lnTo>
                    <a:pt x="46226" y="31541"/>
                  </a:lnTo>
                  <a:lnTo>
                    <a:pt x="0" y="20177"/>
                  </a:lnTo>
                  <a:lnTo>
                    <a:pt x="0" y="312277"/>
                  </a:lnTo>
                  <a:lnTo>
                    <a:pt x="46226" y="323641"/>
                  </a:lnTo>
                  <a:lnTo>
                    <a:pt x="92449" y="330137"/>
                  </a:lnTo>
                  <a:lnTo>
                    <a:pt x="138670" y="332516"/>
                  </a:lnTo>
                  <a:lnTo>
                    <a:pt x="184889" y="331525"/>
                  </a:lnTo>
                  <a:lnTo>
                    <a:pt x="231107" y="327912"/>
                  </a:lnTo>
                  <a:lnTo>
                    <a:pt x="277323" y="322427"/>
                  </a:lnTo>
                  <a:lnTo>
                    <a:pt x="323538" y="315817"/>
                  </a:lnTo>
                  <a:lnTo>
                    <a:pt x="369754" y="308832"/>
                  </a:lnTo>
                  <a:lnTo>
                    <a:pt x="415969" y="302219"/>
                  </a:lnTo>
                  <a:lnTo>
                    <a:pt x="462185" y="296727"/>
                  </a:lnTo>
                  <a:lnTo>
                    <a:pt x="508403" y="293104"/>
                  </a:lnTo>
                  <a:lnTo>
                    <a:pt x="554622" y="292099"/>
                  </a:lnTo>
                  <a:lnTo>
                    <a:pt x="600843" y="294461"/>
                  </a:lnTo>
                  <a:lnTo>
                    <a:pt x="647066" y="300938"/>
                  </a:lnTo>
                  <a:lnTo>
                    <a:pt x="693293" y="312277"/>
                  </a:lnTo>
                  <a:lnTo>
                    <a:pt x="693293" y="20177"/>
                  </a:lnTo>
                  <a:lnTo>
                    <a:pt x="647066" y="8838"/>
                  </a:lnTo>
                  <a:lnTo>
                    <a:pt x="600843" y="2361"/>
                  </a:lnTo>
                  <a:lnTo>
                    <a:pt x="554622" y="0"/>
                  </a:lnTo>
                  <a:close/>
                </a:path>
              </a:pathLst>
            </a:custGeom>
            <a:solidFill>
              <a:srgbClr val="003087"/>
            </a:solidFill>
          </p:spPr>
          <p:txBody>
            <a:bodyPr wrap="square" lIns="0" tIns="0" rIns="0" bIns="0" rtlCol="0"/>
            <a:lstStyle/>
            <a:p>
              <a:endParaRPr dirty="0"/>
            </a:p>
          </p:txBody>
        </p:sp>
        <p:sp>
          <p:nvSpPr>
            <p:cNvPr id="16" name="object 16"/>
            <p:cNvSpPr/>
            <p:nvPr/>
          </p:nvSpPr>
          <p:spPr>
            <a:xfrm>
              <a:off x="8764399" y="3937982"/>
              <a:ext cx="693420" cy="186690"/>
            </a:xfrm>
            <a:custGeom>
              <a:avLst/>
              <a:gdLst/>
              <a:ahLst/>
              <a:cxnLst/>
              <a:rect l="l" t="t" r="r" b="b"/>
              <a:pathLst>
                <a:path w="693420" h="186689">
                  <a:moveTo>
                    <a:pt x="554622" y="0"/>
                  </a:moveTo>
                  <a:lnTo>
                    <a:pt x="508403" y="1004"/>
                  </a:lnTo>
                  <a:lnTo>
                    <a:pt x="462185" y="4627"/>
                  </a:lnTo>
                  <a:lnTo>
                    <a:pt x="415969" y="10119"/>
                  </a:lnTo>
                  <a:lnTo>
                    <a:pt x="369754" y="16732"/>
                  </a:lnTo>
                  <a:lnTo>
                    <a:pt x="323538" y="23717"/>
                  </a:lnTo>
                  <a:lnTo>
                    <a:pt x="277323" y="30327"/>
                  </a:lnTo>
                  <a:lnTo>
                    <a:pt x="231107" y="35812"/>
                  </a:lnTo>
                  <a:lnTo>
                    <a:pt x="184889" y="39425"/>
                  </a:lnTo>
                  <a:lnTo>
                    <a:pt x="138670" y="40416"/>
                  </a:lnTo>
                  <a:lnTo>
                    <a:pt x="92449" y="38037"/>
                  </a:lnTo>
                  <a:lnTo>
                    <a:pt x="46226" y="31541"/>
                  </a:lnTo>
                  <a:lnTo>
                    <a:pt x="0" y="20177"/>
                  </a:lnTo>
                  <a:lnTo>
                    <a:pt x="0" y="166354"/>
                  </a:lnTo>
                  <a:lnTo>
                    <a:pt x="46226" y="177718"/>
                  </a:lnTo>
                  <a:lnTo>
                    <a:pt x="92449" y="184214"/>
                  </a:lnTo>
                  <a:lnTo>
                    <a:pt x="138670" y="186593"/>
                  </a:lnTo>
                  <a:lnTo>
                    <a:pt x="184889" y="185602"/>
                  </a:lnTo>
                  <a:lnTo>
                    <a:pt x="231107" y="181989"/>
                  </a:lnTo>
                  <a:lnTo>
                    <a:pt x="277323" y="176504"/>
                  </a:lnTo>
                  <a:lnTo>
                    <a:pt x="323538" y="169894"/>
                  </a:lnTo>
                  <a:lnTo>
                    <a:pt x="369754" y="162909"/>
                  </a:lnTo>
                  <a:lnTo>
                    <a:pt x="415969" y="156296"/>
                  </a:lnTo>
                  <a:lnTo>
                    <a:pt x="462185" y="150804"/>
                  </a:lnTo>
                  <a:lnTo>
                    <a:pt x="508403" y="147181"/>
                  </a:lnTo>
                  <a:lnTo>
                    <a:pt x="554622" y="146176"/>
                  </a:lnTo>
                  <a:lnTo>
                    <a:pt x="600843" y="148538"/>
                  </a:lnTo>
                  <a:lnTo>
                    <a:pt x="647066" y="155015"/>
                  </a:lnTo>
                  <a:lnTo>
                    <a:pt x="693293" y="166354"/>
                  </a:lnTo>
                  <a:lnTo>
                    <a:pt x="693293" y="20177"/>
                  </a:lnTo>
                  <a:lnTo>
                    <a:pt x="647066" y="8838"/>
                  </a:lnTo>
                  <a:lnTo>
                    <a:pt x="600843" y="2361"/>
                  </a:lnTo>
                  <a:lnTo>
                    <a:pt x="554622" y="0"/>
                  </a:lnTo>
                  <a:close/>
                </a:path>
              </a:pathLst>
            </a:custGeom>
            <a:solidFill>
              <a:srgbClr val="C8102E"/>
            </a:solidFill>
          </p:spPr>
          <p:txBody>
            <a:bodyPr wrap="square" lIns="0" tIns="0" rIns="0" bIns="0" rtlCol="0"/>
            <a:lstStyle/>
            <a:p>
              <a:endParaRPr dirty="0"/>
            </a:p>
          </p:txBody>
        </p:sp>
      </p:grpSp>
      <p:sp>
        <p:nvSpPr>
          <p:cNvPr id="17" name="object 17"/>
          <p:cNvSpPr txBox="1"/>
          <p:nvPr/>
        </p:nvSpPr>
        <p:spPr>
          <a:xfrm>
            <a:off x="9636696" y="1076140"/>
            <a:ext cx="1056704" cy="182101"/>
          </a:xfrm>
          <a:prstGeom prst="rect">
            <a:avLst/>
          </a:prstGeom>
        </p:spPr>
        <p:txBody>
          <a:bodyPr vert="horz" wrap="square" lIns="0" tIns="12700" rIns="0" bIns="0" rtlCol="0">
            <a:spAutoFit/>
          </a:bodyPr>
          <a:lstStyle/>
          <a:p>
            <a:pPr marL="12700">
              <a:spcBef>
                <a:spcPts val="100"/>
              </a:spcBef>
            </a:pPr>
            <a:r>
              <a:rPr lang="el-GR" sz="1100" spc="-105" dirty="0">
                <a:solidFill>
                  <a:srgbClr val="1C2E42"/>
                </a:solidFill>
                <a:latin typeface="+mj-lt"/>
                <a:cs typeface="Trebuchet MS"/>
              </a:rPr>
              <a:t>ΕΡΓΑΛΕΙΟΘΗΚΗ</a:t>
            </a:r>
            <a:endParaRPr lang="el-GR" sz="1100" dirty="0">
              <a:latin typeface="+mj-lt"/>
              <a:cs typeface="Trebuchet MS"/>
            </a:endParaRPr>
          </a:p>
        </p:txBody>
      </p:sp>
      <p:sp>
        <p:nvSpPr>
          <p:cNvPr id="18" name="object 18"/>
          <p:cNvSpPr txBox="1"/>
          <p:nvPr/>
        </p:nvSpPr>
        <p:spPr>
          <a:xfrm>
            <a:off x="8735300" y="1606371"/>
            <a:ext cx="3024900" cy="1232197"/>
          </a:xfrm>
          <a:prstGeom prst="rect">
            <a:avLst/>
          </a:prstGeom>
        </p:spPr>
        <p:txBody>
          <a:bodyPr vert="horz" wrap="square" lIns="0" tIns="12700" rIns="0" bIns="0" rtlCol="0">
            <a:spAutoFit/>
          </a:bodyPr>
          <a:lstStyle/>
          <a:p>
            <a:pPr marL="12700" marR="106045">
              <a:lnSpc>
                <a:spcPct val="111100"/>
              </a:lnSpc>
              <a:spcBef>
                <a:spcPts val="100"/>
              </a:spcBef>
            </a:pPr>
            <a:r>
              <a:rPr lang="el-GR" sz="1200" spc="-45" dirty="0">
                <a:solidFill>
                  <a:srgbClr val="1C2E42"/>
                </a:solidFill>
                <a:latin typeface="+mj-lt"/>
              </a:rPr>
              <a:t>Το </a:t>
            </a:r>
            <a:r>
              <a:rPr lang="en-US" sz="1200" spc="-45" dirty="0">
                <a:solidFill>
                  <a:srgbClr val="1C2E42"/>
                </a:solidFill>
                <a:latin typeface="+mj-lt"/>
                <a:hlinkClick r:id="rId4">
                  <a:extLst>
                    <a:ext uri="{A12FA001-AC4F-418D-AE19-62706E023703}">
                      <ahyp:hlinkClr xmlns:ahyp="http://schemas.microsoft.com/office/drawing/2018/hyperlinkcolor" val="tx"/>
                    </a:ext>
                  </a:extLst>
                </a:hlinkClick>
              </a:rPr>
              <a:t>IDEO Design Kit Field Guide to Human-Centered Design</a:t>
            </a:r>
            <a:r>
              <a:rPr lang="el-GR" sz="1200" spc="-45" dirty="0">
                <a:solidFill>
                  <a:srgbClr val="1C2E42"/>
                </a:solidFill>
                <a:latin typeface="+mj-lt"/>
              </a:rPr>
              <a:t> αποτελεί μια μεταφορτώσιμη πηγή και ένα διαδικτυακό εργαλείο καθοδήγησης που αποσκοπεί να βοηθήσει τους χρήστες να περιηγηθούν στις διάφορες φάσεις μιας ανθρωποκεντρικής διαδικασίας σχεδιασμού.</a:t>
            </a:r>
            <a:endParaRPr sz="1200" spc="-45" dirty="0">
              <a:solidFill>
                <a:srgbClr val="1C2E42"/>
              </a:solidFill>
              <a:latin typeface="+mj-lt"/>
            </a:endParaRPr>
          </a:p>
        </p:txBody>
      </p:sp>
      <p:pic>
        <p:nvPicPr>
          <p:cNvPr id="19" name="object 19"/>
          <p:cNvPicPr/>
          <p:nvPr/>
        </p:nvPicPr>
        <p:blipFill>
          <a:blip r:embed="rId5" cstate="print"/>
          <a:stretch>
            <a:fillRect/>
          </a:stretch>
        </p:blipFill>
        <p:spPr>
          <a:xfrm>
            <a:off x="723175" y="6472720"/>
            <a:ext cx="3197225" cy="490105"/>
          </a:xfrm>
          <a:prstGeom prst="rect">
            <a:avLst/>
          </a:prstGeom>
        </p:spPr>
      </p:pic>
      <p:sp>
        <p:nvSpPr>
          <p:cNvPr id="20" name="object 20"/>
          <p:cNvSpPr txBox="1"/>
          <p:nvPr/>
        </p:nvSpPr>
        <p:spPr>
          <a:xfrm>
            <a:off x="1114264" y="6619180"/>
            <a:ext cx="2707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1" name="object 21"/>
          <p:cNvGrpSpPr/>
          <p:nvPr/>
        </p:nvGrpSpPr>
        <p:grpSpPr>
          <a:xfrm>
            <a:off x="8753945" y="713974"/>
            <a:ext cx="814069" cy="752475"/>
            <a:chOff x="8753945" y="713974"/>
            <a:chExt cx="814069" cy="752475"/>
          </a:xfrm>
        </p:grpSpPr>
        <p:pic>
          <p:nvPicPr>
            <p:cNvPr id="22" name="object 22"/>
            <p:cNvPicPr/>
            <p:nvPr/>
          </p:nvPicPr>
          <p:blipFill>
            <a:blip r:embed="rId7" cstate="print"/>
            <a:stretch>
              <a:fillRect/>
            </a:stretch>
          </p:blipFill>
          <p:spPr>
            <a:xfrm>
              <a:off x="8878783" y="776058"/>
              <a:ext cx="217575" cy="253108"/>
            </a:xfrm>
            <a:prstGeom prst="rect">
              <a:avLst/>
            </a:prstGeom>
          </p:spPr>
        </p:pic>
        <p:sp>
          <p:nvSpPr>
            <p:cNvPr id="23" name="object 23"/>
            <p:cNvSpPr/>
            <p:nvPr/>
          </p:nvSpPr>
          <p:spPr>
            <a:xfrm>
              <a:off x="9176018" y="75337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4" name="object 24"/>
            <p:cNvSpPr/>
            <p:nvPr/>
          </p:nvSpPr>
          <p:spPr>
            <a:xfrm>
              <a:off x="8950120" y="80426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5" name="object 25"/>
            <p:cNvSpPr/>
            <p:nvPr/>
          </p:nvSpPr>
          <p:spPr>
            <a:xfrm>
              <a:off x="8857374" y="745019"/>
              <a:ext cx="466090" cy="55244"/>
            </a:xfrm>
            <a:custGeom>
              <a:avLst/>
              <a:gdLst/>
              <a:ahLst/>
              <a:cxnLst/>
              <a:rect l="l" t="t" r="r" b="b"/>
              <a:pathLst>
                <a:path w="466090" h="55245">
                  <a:moveTo>
                    <a:pt x="46367" y="32232"/>
                  </a:moveTo>
                  <a:lnTo>
                    <a:pt x="32105" y="23876"/>
                  </a:lnTo>
                  <a:lnTo>
                    <a:pt x="23787" y="8356"/>
                  </a:lnTo>
                  <a:lnTo>
                    <a:pt x="15455" y="23876"/>
                  </a:lnTo>
                  <a:lnTo>
                    <a:pt x="0" y="32232"/>
                  </a:lnTo>
                  <a:lnTo>
                    <a:pt x="15455" y="40601"/>
                  </a:lnTo>
                  <a:lnTo>
                    <a:pt x="23787" y="54927"/>
                  </a:lnTo>
                  <a:lnTo>
                    <a:pt x="32105" y="40601"/>
                  </a:lnTo>
                  <a:lnTo>
                    <a:pt x="46367" y="32232"/>
                  </a:lnTo>
                  <a:close/>
                </a:path>
                <a:path w="466090" h="55245">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pic>
          <p:nvPicPr>
            <p:cNvPr id="26" name="object 26"/>
            <p:cNvPicPr/>
            <p:nvPr/>
          </p:nvPicPr>
          <p:blipFill>
            <a:blip r:embed="rId8" cstate="print"/>
            <a:stretch>
              <a:fillRect/>
            </a:stretch>
          </p:blipFill>
          <p:spPr>
            <a:xfrm>
              <a:off x="9076147" y="713974"/>
              <a:ext cx="103437" cy="274598"/>
            </a:xfrm>
            <a:prstGeom prst="rect">
              <a:avLst/>
            </a:prstGeom>
          </p:spPr>
        </p:pic>
        <p:sp>
          <p:nvSpPr>
            <p:cNvPr id="27" name="object 27"/>
            <p:cNvSpPr/>
            <p:nvPr/>
          </p:nvSpPr>
          <p:spPr>
            <a:xfrm>
              <a:off x="8753945" y="95156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28" name="object 28"/>
            <p:cNvSpPr/>
            <p:nvPr/>
          </p:nvSpPr>
          <p:spPr>
            <a:xfrm>
              <a:off x="8767023" y="95514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9" name="object 29"/>
            <p:cNvPicPr/>
            <p:nvPr/>
          </p:nvPicPr>
          <p:blipFill>
            <a:blip r:embed="rId9" cstate="print"/>
            <a:stretch>
              <a:fillRect/>
            </a:stretch>
          </p:blipFill>
          <p:spPr>
            <a:xfrm>
              <a:off x="8852627" y="882315"/>
              <a:ext cx="73714" cy="74022"/>
            </a:xfrm>
            <a:prstGeom prst="rect">
              <a:avLst/>
            </a:prstGeom>
          </p:spPr>
        </p:pic>
        <p:sp>
          <p:nvSpPr>
            <p:cNvPr id="30" name="object 30"/>
            <p:cNvSpPr/>
            <p:nvPr/>
          </p:nvSpPr>
          <p:spPr>
            <a:xfrm>
              <a:off x="9096359" y="77725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31" name="object 31"/>
          <p:cNvGrpSpPr/>
          <p:nvPr/>
        </p:nvGrpSpPr>
        <p:grpSpPr>
          <a:xfrm>
            <a:off x="720002" y="3272830"/>
            <a:ext cx="11376025" cy="3693795"/>
            <a:chOff x="720002" y="3272830"/>
            <a:chExt cx="11376025" cy="3693795"/>
          </a:xfrm>
        </p:grpSpPr>
        <p:sp>
          <p:nvSpPr>
            <p:cNvPr id="32" name="object 32"/>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33" name="object 33"/>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34" name="object 34"/>
            <p:cNvSpPr/>
            <p:nvPr/>
          </p:nvSpPr>
          <p:spPr>
            <a:xfrm>
              <a:off x="8207580" y="3276005"/>
              <a:ext cx="3888740" cy="0"/>
            </a:xfrm>
            <a:custGeom>
              <a:avLst/>
              <a:gdLst/>
              <a:ahLst/>
              <a:cxnLst/>
              <a:rect l="l" t="t" r="r" b="b"/>
              <a:pathLst>
                <a:path w="3888740">
                  <a:moveTo>
                    <a:pt x="0" y="0"/>
                  </a:moveTo>
                  <a:lnTo>
                    <a:pt x="3888422" y="0"/>
                  </a:lnTo>
                </a:path>
              </a:pathLst>
            </a:custGeom>
            <a:ln w="6350">
              <a:solidFill>
                <a:srgbClr val="52697F"/>
              </a:solidFill>
            </a:ln>
          </p:spPr>
          <p:txBody>
            <a:bodyPr wrap="square" lIns="0" tIns="0" rIns="0" bIns="0" rtlCol="0"/>
            <a:lstStyle/>
            <a:p>
              <a:endParaRPr dirty="0"/>
            </a:p>
          </p:txBody>
        </p:sp>
      </p:grpSp>
      <p:sp>
        <p:nvSpPr>
          <p:cNvPr id="35" name="object 35"/>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41</a:t>
            </a:r>
          </a:p>
        </p:txBody>
      </p:sp>
      <p:sp>
        <p:nvSpPr>
          <p:cNvPr id="36" name="object 36"/>
          <p:cNvSpPr txBox="1"/>
          <p:nvPr/>
        </p:nvSpPr>
        <p:spPr>
          <a:xfrm>
            <a:off x="685187" y="7100651"/>
            <a:ext cx="39884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43.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78549" y="-583"/>
            <a:ext cx="11593771" cy="7562850"/>
          </a:xfrm>
          <a:prstGeom prst="rect">
            <a:avLst/>
          </a:prstGeom>
          <a:solidFill>
            <a:schemeClr val="tx2">
              <a:lumMod val="50000"/>
            </a:schemeClr>
          </a:solidFill>
        </p:spPr>
      </p:pic>
      <p:sp>
        <p:nvSpPr>
          <p:cNvPr id="3" name="object 3"/>
          <p:cNvSpPr txBox="1"/>
          <p:nvPr/>
        </p:nvSpPr>
        <p:spPr>
          <a:xfrm>
            <a:off x="6300198" y="3422321"/>
            <a:ext cx="2152841" cy="1669687"/>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30" dirty="0">
                <a:solidFill>
                  <a:srgbClr val="1C2E42"/>
                </a:solidFill>
                <a:latin typeface="+mj-lt"/>
                <a:cs typeface="Trebuchet MS"/>
              </a:rPr>
              <a:t>Αναγνωρίστε και συγκρατήστε τη μάθηση που πηγάζει από την εξερεύνηση, και εκτιμήστε ότι συχνά ο πειραματισμός και η καινοτομία μπορεί να μην αφορούν την επιδιόρθωση, αλλά επίσης και τη μάθηση.</a:t>
            </a:r>
            <a:endParaRPr sz="1400" b="1" spc="-30" dirty="0">
              <a:solidFill>
                <a:srgbClr val="1C2E42"/>
              </a:solidFill>
              <a:latin typeface="+mj-lt"/>
              <a:cs typeface="Trebuchet MS"/>
            </a:endParaRPr>
          </a:p>
        </p:txBody>
      </p:sp>
      <p:sp>
        <p:nvSpPr>
          <p:cNvPr id="9" name="object 9"/>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42</a:t>
            </a:r>
          </a:p>
        </p:txBody>
      </p:sp>
      <p:sp>
        <p:nvSpPr>
          <p:cNvPr id="10" name="object 10"/>
          <p:cNvSpPr txBox="1"/>
          <p:nvPr/>
        </p:nvSpPr>
        <p:spPr>
          <a:xfrm>
            <a:off x="685186" y="7100651"/>
            <a:ext cx="39884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rPr>
              <a:t>INNOVATION PLAYBOOK</a:t>
            </a:r>
            <a:r>
              <a:rPr lang="el-GR" sz="1000" spc="-5" dirty="0">
                <a:solidFill>
                  <a:schemeClr val="bg1">
                    <a:lumMod val="50000"/>
                  </a:schemeClr>
                </a:solidFill>
                <a:latin typeface="Trebuchet MS"/>
                <a:cs typeface="Trebuchet MS"/>
              </a:rPr>
              <a:t> | ΑΡΧΕΣ ΚΑΙΝΟΤΟΜΙΑΣ</a:t>
            </a:r>
            <a:endParaRPr sz="1000" dirty="0">
              <a:solidFill>
                <a:schemeClr val="bg1">
                  <a:lumMod val="50000"/>
                </a:schemeClr>
              </a:solidFill>
              <a:latin typeface="Trebuchet MS"/>
              <a:cs typeface="Trebuchet MS"/>
            </a:endParaRPr>
          </a:p>
        </p:txBody>
      </p:sp>
      <p:sp>
        <p:nvSpPr>
          <p:cNvPr id="4" name="object 4"/>
          <p:cNvSpPr txBox="1"/>
          <p:nvPr/>
        </p:nvSpPr>
        <p:spPr>
          <a:xfrm>
            <a:off x="975066" y="3427116"/>
            <a:ext cx="2152842" cy="1464502"/>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30" dirty="0">
                <a:solidFill>
                  <a:srgbClr val="1C2E42"/>
                </a:solidFill>
                <a:latin typeface="+mj-lt"/>
                <a:cs typeface="Trebuchet MS"/>
              </a:rPr>
              <a:t>Υποστηρίξτε την καινοτομία που αφορά σε σαφείς και γνωστές προτεραιότητες και προβλήματα, και επιτρέψτε τη διερευνητική καινοτομία όπου το τελικό αποτέλεσμα μπορεί να μην είναι σαφές.</a:t>
            </a:r>
            <a:endParaRPr sz="1400" b="1" spc="-30" dirty="0">
              <a:solidFill>
                <a:srgbClr val="1C2E42"/>
              </a:solidFill>
              <a:latin typeface="+mj-lt"/>
              <a:cs typeface="Trebuchet MS"/>
            </a:endParaRPr>
          </a:p>
        </p:txBody>
      </p:sp>
      <p:sp>
        <p:nvSpPr>
          <p:cNvPr id="5" name="object 5"/>
          <p:cNvSpPr txBox="1"/>
          <p:nvPr/>
        </p:nvSpPr>
        <p:spPr>
          <a:xfrm>
            <a:off x="3606800" y="3427116"/>
            <a:ext cx="2285999" cy="1464502"/>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30" dirty="0">
                <a:solidFill>
                  <a:srgbClr val="1C2E42"/>
                </a:solidFill>
                <a:latin typeface="+mj-lt"/>
                <a:cs typeface="Trebuchet MS"/>
              </a:rPr>
              <a:t>Διασφαλίστε τη διερεύνηση, την επανάληψη και τη δοκιμή σε ένα χαρτοφυλάκιο, τόσο σε επίπεδο του δημόσιου τομέα, όσο και σε επίπεδο μεμονωμένων υπουργείων και οργανισμών.</a:t>
            </a:r>
            <a:endParaRPr sz="1400" b="1" spc="-30" dirty="0">
              <a:solidFill>
                <a:srgbClr val="1C2E42"/>
              </a:solidFill>
              <a:latin typeface="+mj-lt"/>
              <a:cs typeface="Trebuchet MS"/>
            </a:endParaRPr>
          </a:p>
        </p:txBody>
      </p:sp>
      <p:sp>
        <p:nvSpPr>
          <p:cNvPr id="6" name="object 6"/>
          <p:cNvSpPr txBox="1"/>
          <p:nvPr/>
        </p:nvSpPr>
        <p:spPr>
          <a:xfrm>
            <a:off x="8868905" y="3217136"/>
            <a:ext cx="2419050" cy="2285240"/>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30" dirty="0">
                <a:solidFill>
                  <a:srgbClr val="1C2E42"/>
                </a:solidFill>
                <a:latin typeface="+mj-lt"/>
                <a:cs typeface="Trebuchet MS"/>
              </a:rPr>
              <a:t>Αναγνωρίστε τα οφέλη που μπορούν να προέρχονται από την ενεργοποίηση του πειραματισμού σε βασικά συστήματα (όπως η χρήση ψηφιακών τεχνολογιών, η κατάρτιση προϋπολογισμού, η διαχείριση κινδύνου και η υποβολή εκθέσεων) και διερευνήστε κατά πόσον και πώς μπορούν να επιτευχθούν. </a:t>
            </a:r>
            <a:endParaRPr sz="1400" b="1" spc="-30" dirty="0">
              <a:solidFill>
                <a:srgbClr val="1C2E42"/>
              </a:solidFill>
              <a:latin typeface="+mj-lt"/>
              <a:cs typeface="Trebuchet MS"/>
            </a:endParaRPr>
          </a:p>
        </p:txBody>
      </p:sp>
      <p:sp>
        <p:nvSpPr>
          <p:cNvPr id="7" name="object 7"/>
          <p:cNvSpPr txBox="1"/>
          <p:nvPr/>
        </p:nvSpPr>
        <p:spPr>
          <a:xfrm>
            <a:off x="720112" y="1735783"/>
            <a:ext cx="6091555" cy="665480"/>
          </a:xfrm>
          <a:prstGeom prst="rect">
            <a:avLst/>
          </a:prstGeom>
        </p:spPr>
        <p:txBody>
          <a:bodyPr vert="horz" wrap="square" lIns="0" tIns="12700" rIns="0" bIns="0" rtlCol="0">
            <a:spAutoFit/>
          </a:bodyPr>
          <a:lstStyle/>
          <a:p>
            <a:pPr marL="12700" marR="5080">
              <a:lnSpc>
                <a:spcPct val="100000"/>
              </a:lnSpc>
              <a:spcBef>
                <a:spcPts val="100"/>
              </a:spcBef>
            </a:pPr>
            <a:r>
              <a:rPr lang="el-GR" sz="2100" spc="-160" dirty="0">
                <a:solidFill>
                  <a:srgbClr val="FFC900"/>
                </a:solidFill>
                <a:latin typeface="+mj-lt"/>
                <a:cs typeface="Trebuchet MS"/>
              </a:rPr>
              <a:t>Η ΥΙΟΘΕΤΗΣΗ ΤΗΣ ΤΕΤΑΡΤΗΣ ΑΡΧΗΣ ΠΕΡΙΚΛΕΙΕΙ ΤΕΣΣΕΡΙΣ ΒΑΣΙΚΕΣ ΔΙΑΣΤΑΣΕΙΣ:</a:t>
            </a:r>
          </a:p>
        </p:txBody>
      </p:sp>
      <p:sp>
        <p:nvSpPr>
          <p:cNvPr id="8" name="object 8"/>
          <p:cNvSpPr txBox="1">
            <a:spLocks noGrp="1"/>
          </p:cNvSpPr>
          <p:nvPr>
            <p:ph type="title"/>
          </p:nvPr>
        </p:nvSpPr>
        <p:spPr>
          <a:xfrm>
            <a:off x="709965" y="393968"/>
            <a:ext cx="5665470" cy="1384995"/>
          </a:xfrm>
          <a:prstGeom prst="rect">
            <a:avLst/>
          </a:prstGeom>
        </p:spPr>
        <p:txBody>
          <a:bodyPr vert="horz" wrap="square" lIns="0" tIns="12700" rIns="0" bIns="0" rtlCol="0">
            <a:spAutoFit/>
          </a:bodyPr>
          <a:lstStyle/>
          <a:p>
            <a:pPr marL="12700">
              <a:spcBef>
                <a:spcPts val="100"/>
              </a:spcBef>
            </a:pPr>
            <a:r>
              <a:rPr lang="el-GR" spc="-125" dirty="0">
                <a:solidFill>
                  <a:srgbClr val="FFC900"/>
                </a:solidFill>
                <a:latin typeface="+mj-lt"/>
              </a:rPr>
              <a:t>4</a:t>
            </a:r>
            <a:r>
              <a:rPr lang="el-GR" spc="-125" baseline="30000" dirty="0">
                <a:solidFill>
                  <a:srgbClr val="FFC900"/>
                </a:solidFill>
                <a:latin typeface="+mj-lt"/>
              </a:rPr>
              <a:t>η</a:t>
            </a:r>
            <a:r>
              <a:rPr lang="el-GR" spc="-125" dirty="0">
                <a:solidFill>
                  <a:srgbClr val="FFC900"/>
                </a:solidFill>
                <a:latin typeface="+mj-lt"/>
              </a:rPr>
              <a:t> ΑΡΧΗ</a:t>
            </a:r>
            <a:endParaRPr spc="-25" dirty="0">
              <a:solidFill>
                <a:srgbClr val="FFC900"/>
              </a:solidFill>
              <a:latin typeface="+mj-lt"/>
            </a:endParaRPr>
          </a:p>
          <a:p>
            <a:pPr marL="13970" marR="5080">
              <a:spcBef>
                <a:spcPts val="484"/>
              </a:spcBef>
            </a:pPr>
            <a:r>
              <a:rPr lang="el-GR" sz="3200" spc="-140" dirty="0">
                <a:solidFill>
                  <a:srgbClr val="FFC900"/>
                </a:solidFill>
                <a:latin typeface="+mj-lt"/>
              </a:rPr>
              <a:t>ΥΠΟΣΤΗΡΙΞΤΕ ΤΗΝ ΕΞΕΡΕΥΝΗΣΗ, ΤΗΝ ΕΠΑΝΑΛΗΨΗ ΚΑΙ ΤΗ ΔΟΚΙΜΗ</a:t>
            </a:r>
          </a:p>
        </p:txBody>
      </p:sp>
    </p:spTree>
  </p:cSld>
  <p:clrMapOvr>
    <a:masterClrMapping/>
  </p:clrMapOvr>
  <p:transition>
    <p:zoom/>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638596" y="0"/>
            <a:ext cx="6516750" cy="7695692"/>
          </a:xfrm>
          <a:prstGeom prst="rect">
            <a:avLst/>
          </a:prstGeom>
          <a:effectLst>
            <a:outerShdw blurRad="50800" dist="50800" dir="5400000" algn="ctr" rotWithShape="0">
              <a:srgbClr val="FFC000"/>
            </a:outerShdw>
          </a:effectLst>
        </p:spPr>
      </p:pic>
      <p:sp>
        <p:nvSpPr>
          <p:cNvPr id="3" name="object 3"/>
          <p:cNvSpPr txBox="1">
            <a:spLocks noGrp="1"/>
          </p:cNvSpPr>
          <p:nvPr>
            <p:ph type="title"/>
          </p:nvPr>
        </p:nvSpPr>
        <p:spPr>
          <a:xfrm>
            <a:off x="709965" y="393968"/>
            <a:ext cx="5665470" cy="1320874"/>
          </a:xfrm>
          <a:prstGeom prst="rect">
            <a:avLst/>
          </a:prstGeom>
        </p:spPr>
        <p:txBody>
          <a:bodyPr vert="horz" wrap="square" lIns="0" tIns="12700" rIns="0" bIns="0" rtlCol="0">
            <a:spAutoFit/>
          </a:bodyPr>
          <a:lstStyle/>
          <a:p>
            <a:pPr marL="12700" marR="0" lvl="0" indent="0" defTabSz="914400" eaLnBrk="1" fontAlgn="auto" latinLnBrk="0" hangingPunct="1">
              <a:spcBef>
                <a:spcPts val="100"/>
              </a:spcBef>
              <a:spcAft>
                <a:spcPts val="0"/>
              </a:spcAft>
              <a:buClrTx/>
              <a:buSzTx/>
              <a:buFontTx/>
              <a:buNone/>
              <a:tabLst/>
              <a:defRPr/>
            </a:pPr>
            <a:r>
              <a:rPr lang="el-GR" spc="-125" dirty="0">
                <a:solidFill>
                  <a:srgbClr val="FFC900"/>
                </a:solidFill>
                <a:latin typeface="+mj-lt"/>
              </a:rPr>
              <a:t>4</a:t>
            </a:r>
            <a:r>
              <a:rPr lang="el-GR" spc="-125" baseline="30000" dirty="0">
                <a:solidFill>
                  <a:srgbClr val="FFC900"/>
                </a:solidFill>
                <a:latin typeface="+mj-lt"/>
              </a:rPr>
              <a:t>η</a:t>
            </a:r>
            <a:r>
              <a:rPr lang="el-GR" spc="-125" dirty="0">
                <a:solidFill>
                  <a:srgbClr val="FFC900"/>
                </a:solidFill>
                <a:latin typeface="+mj-lt"/>
              </a:rPr>
              <a:t> ΑΡΧΗ</a:t>
            </a:r>
            <a:br>
              <a:rPr lang="el-GR" spc="-25" dirty="0">
                <a:solidFill>
                  <a:srgbClr val="FFC900"/>
                </a:solidFill>
                <a:latin typeface="+mj-lt"/>
              </a:rPr>
            </a:br>
            <a:r>
              <a:rPr lang="el-GR" sz="3200" spc="-140" dirty="0">
                <a:solidFill>
                  <a:srgbClr val="FFC900"/>
                </a:solidFill>
                <a:latin typeface="+mj-lt"/>
              </a:rPr>
              <a:t>ΥΠΟΣΤΗΡΙΞΤΕ ΤΗΝ ΕΞΕΡΕΥΝΗΣΗ, ΤΗΝ ΕΠΑΝΑΛΗΨΗ ΚΑΙ ΤΗ ΔΟΚΙΜΗ</a:t>
            </a:r>
            <a:endParaRPr sz="3200" dirty="0">
              <a:latin typeface="+mj-lt"/>
            </a:endParaRPr>
          </a:p>
        </p:txBody>
      </p:sp>
      <p:sp>
        <p:nvSpPr>
          <p:cNvPr id="6" name="object 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43</a:t>
            </a:r>
          </a:p>
        </p:txBody>
      </p:sp>
      <p:sp>
        <p:nvSpPr>
          <p:cNvPr id="7" name="object 7"/>
          <p:cNvSpPr txBox="1"/>
          <p:nvPr/>
        </p:nvSpPr>
        <p:spPr>
          <a:xfrm>
            <a:off x="685186" y="7100651"/>
            <a:ext cx="39122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rPr>
              <a:t>INNOVATION PLAYBOOK</a:t>
            </a:r>
            <a:r>
              <a:rPr lang="el-GR" sz="1000" spc="-5" dirty="0">
                <a:solidFill>
                  <a:schemeClr val="bg1">
                    <a:lumMod val="50000"/>
                  </a:schemeClr>
                </a:solidFill>
                <a:latin typeface="Trebuchet MS"/>
                <a:cs typeface="Trebuchet MS"/>
              </a:rPr>
              <a:t> | ΑΡΧΕΣ ΚΑΙΝΟΤΟΜΙΑΣ</a:t>
            </a:r>
          </a:p>
        </p:txBody>
      </p:sp>
      <p:sp>
        <p:nvSpPr>
          <p:cNvPr id="4" name="object 4"/>
          <p:cNvSpPr txBox="1"/>
          <p:nvPr/>
        </p:nvSpPr>
        <p:spPr>
          <a:xfrm>
            <a:off x="707299" y="2346048"/>
            <a:ext cx="7014301" cy="4051174"/>
          </a:xfrm>
          <a:prstGeom prst="rect">
            <a:avLst/>
          </a:prstGeom>
        </p:spPr>
        <p:txBody>
          <a:bodyPr vert="horz" wrap="square" lIns="0" tIns="12700" rIns="0" bIns="0" rtlCol="0">
            <a:spAutoFit/>
          </a:bodyPr>
          <a:lstStyle/>
          <a:p>
            <a:pPr marL="12700" marR="5080">
              <a:lnSpc>
                <a:spcPct val="111100"/>
              </a:lnSpc>
              <a:spcBef>
                <a:spcPts val="700"/>
              </a:spcBef>
            </a:pPr>
            <a:r>
              <a:rPr lang="el-GR" sz="1200" spc="-65" dirty="0">
                <a:solidFill>
                  <a:srgbClr val="1C2E42"/>
                </a:solidFill>
                <a:latin typeface="+mj-lt"/>
                <a:cs typeface="Trebuchet MS"/>
              </a:rPr>
              <a:t>Οι τεκμηριωμένες διαδικασίες λήψης αποφάσεων αναγνωρίζουν ότι οι κυβερνήσεις πρέπει να λαμβάνουν αποφάσεις έχοντας επίγνωση της πολυπλοκότητας και της αλλαγής που χαρακτηρίζει τις κοινωνίες μας και να ενεργούν βάσει αυτών. Μία ευέλικτη δημόσια διοίκηση χρησιμοποιεί αυτή τη γνώση για να διασφαλίσει συνεχείς βελτιώσεις στις διαδικασίες και τις υπηρεσίες της, ιδίως όταν οι έτοιμες λύσεις είναι περιορισμένες ή μη διαθέσιμες ή όταν αντιμετωπίζει άγνωστους κινδύνους, αναδυόμενες προκλήσεις και αβεβαιότητες για το μέλλον. Για το λόγο αυτό, η τέταρτη αρχή υπογραμμίζει την ανάγκη δέσμευσης των κυβερνήσεων στην υποστήριξη της εξερεύνησης, της επανάληψης και της δοκιμής. </a:t>
            </a:r>
          </a:p>
          <a:p>
            <a:pPr marL="12700" marR="5080">
              <a:lnSpc>
                <a:spcPct val="111100"/>
              </a:lnSpc>
              <a:spcBef>
                <a:spcPts val="700"/>
              </a:spcBef>
            </a:pPr>
            <a:endParaRPr lang="el-GR" sz="1200" spc="-65" dirty="0">
              <a:solidFill>
                <a:srgbClr val="1C2E42"/>
              </a:solidFill>
              <a:latin typeface="+mj-lt"/>
              <a:cs typeface="Trebuchet MS"/>
            </a:endParaRPr>
          </a:p>
          <a:p>
            <a:pPr marL="12700" marR="5080">
              <a:lnSpc>
                <a:spcPct val="111100"/>
              </a:lnSpc>
              <a:spcBef>
                <a:spcPts val="700"/>
              </a:spcBef>
            </a:pPr>
            <a:r>
              <a:rPr lang="el-GR" sz="1200" spc="-65" dirty="0">
                <a:solidFill>
                  <a:srgbClr val="1C2E42"/>
                </a:solidFill>
                <a:latin typeface="+mj-lt"/>
                <a:cs typeface="Trebuchet MS"/>
              </a:rPr>
              <a:t>Ο πειραματισμός διαδραματίζει σημαντικό ρόλο στη διασφάλιση ότι οι κυβερνήσεις προλαμβάνουν και ανταποκρίνονται στις ανάγκες των πολιτών και βελτιώνουν τις δημόσιες αποκρίσεις στις τρέχουσες και μελλοντικές κοινωνικές απαιτήσεις. Αξιοποιώντας τον πειραματισμό, οι κυβερνήσεις μπορούν να αποκτήσουν στοιχεία σχετικά με τις δυνατότητες των νέων λύσεων πριν την κλιμάκωσή τους σε πραγματικές συνθήκες. </a:t>
            </a:r>
          </a:p>
          <a:p>
            <a:pPr marL="12700" marR="5080">
              <a:lnSpc>
                <a:spcPct val="111100"/>
              </a:lnSpc>
              <a:spcBef>
                <a:spcPts val="700"/>
              </a:spcBef>
            </a:pPr>
            <a:endParaRPr lang="el-GR" sz="1200" spc="-65" dirty="0">
              <a:solidFill>
                <a:srgbClr val="1C2E42"/>
              </a:solidFill>
              <a:latin typeface="+mj-lt"/>
              <a:cs typeface="Trebuchet MS"/>
            </a:endParaRPr>
          </a:p>
          <a:p>
            <a:pPr marL="12700" marR="5080">
              <a:lnSpc>
                <a:spcPct val="111100"/>
              </a:lnSpc>
              <a:spcBef>
                <a:spcPts val="700"/>
              </a:spcBef>
            </a:pPr>
            <a:r>
              <a:rPr lang="el-GR" sz="1200" spc="-65" dirty="0">
                <a:solidFill>
                  <a:srgbClr val="1C2E42"/>
                </a:solidFill>
                <a:latin typeface="+mj-lt"/>
                <a:cs typeface="Trebuchet MS"/>
              </a:rPr>
              <a:t>Ωστόσο, προκειμένου να ενσωματωθεί και να εφαρμοστεί αποτελεσματικά o πειραματισμός στους δημόσιους οργανισμούς, θα πρέπει να υπάρχει ένα ανεκτικό περιβάλλον που παρέχει κίνητρα για πειραματισμό καθώς και ευνοϊκό ρυθμιστικό περιβάλλον και πλαίσιο πολιτικής για την αντιμετώπιση αναδυόμενων και πολύπλοκων ζητημάτων. Επιπλέον, οι κυβερνήσεις θα πρέπει να προωθήσουν ρητά τα πειράματα που αποφέρουν διαφορετικές προοπτικές συμπεριλαμβανομένων αυτών των πολιτών, της κοινωνίας των πολιτών και άλλων εταίρων του οικοσυστήματος, διασφαλίζοντας κατά αυτόν τον τρόπο την οικοδόμηση και την υιοθέτηση ανοιχτών, συνεργατικών και βιώσιμων λύσεων. </a:t>
            </a:r>
          </a:p>
        </p:txBody>
      </p:sp>
      <p:sp>
        <p:nvSpPr>
          <p:cNvPr id="5" name="object 5"/>
          <p:cNvSpPr txBox="1"/>
          <p:nvPr/>
        </p:nvSpPr>
        <p:spPr>
          <a:xfrm>
            <a:off x="707299" y="1701840"/>
            <a:ext cx="5011420" cy="345440"/>
          </a:xfrm>
          <a:prstGeom prst="rect">
            <a:avLst/>
          </a:prstGeom>
        </p:spPr>
        <p:txBody>
          <a:bodyPr vert="horz" wrap="square" lIns="0" tIns="12700" rIns="0" bIns="0" rtlCol="0">
            <a:spAutoFit/>
          </a:bodyPr>
          <a:lstStyle/>
          <a:p>
            <a:pPr marL="12700">
              <a:lnSpc>
                <a:spcPct val="100000"/>
              </a:lnSpc>
              <a:spcBef>
                <a:spcPts val="100"/>
              </a:spcBef>
            </a:pPr>
            <a:r>
              <a:rPr lang="el-GR" sz="2100" spc="-75" dirty="0">
                <a:solidFill>
                  <a:srgbClr val="FFC900"/>
                </a:solidFill>
                <a:latin typeface="+mj-lt"/>
                <a:cs typeface="Trebuchet MS"/>
              </a:rPr>
              <a:t>ΓΙΑΤΙ ΕΙΝΑΙ ΤΟΣΟ ΣΗΜΑΝΤΙΚΗ ΑΥΤΗ Η ΑΡΧΗ;</a:t>
            </a:r>
            <a:endParaRPr sz="2100" dirty="0">
              <a:latin typeface="+mj-lt"/>
              <a:cs typeface="Trebuchet MS"/>
            </a:endParaRPr>
          </a:p>
        </p:txBody>
      </p:sp>
    </p:spTree>
  </p:cSld>
  <p:clrMapOvr>
    <a:masterClrMapping/>
  </p:clrMapOvr>
  <p:transition>
    <p:zoom/>
  </p:transition>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009813" y="6380060"/>
            <a:ext cx="1518920" cy="193040"/>
          </a:xfrm>
          <a:prstGeom prst="rect">
            <a:avLst/>
          </a:prstGeom>
        </p:spPr>
        <p:txBody>
          <a:bodyPr vert="horz" wrap="square" lIns="0" tIns="12700" rIns="0" bIns="0" rtlCol="0">
            <a:spAutoFit/>
          </a:bodyPr>
          <a:lstStyle/>
          <a:p>
            <a:pPr marL="12700">
              <a:lnSpc>
                <a:spcPct val="100000"/>
              </a:lnSpc>
              <a:spcBef>
                <a:spcPts val="100"/>
              </a:spcBef>
            </a:pPr>
            <a:r>
              <a:rPr sz="1100" spc="-25" dirty="0">
                <a:solidFill>
                  <a:srgbClr val="1C2E42"/>
                </a:solidFill>
                <a:latin typeface="Trebuchet MS"/>
                <a:cs typeface="Trebuchet MS"/>
                <a:hlinkClick r:id="rId2" action="ppaction://hlinksldjump"/>
              </a:rPr>
              <a:t>Choos</a:t>
            </a:r>
            <a:r>
              <a:rPr sz="1100" spc="-10" dirty="0">
                <a:solidFill>
                  <a:srgbClr val="1C2E42"/>
                </a:solidFill>
                <a:latin typeface="Trebuchet MS"/>
                <a:cs typeface="Trebuchet MS"/>
                <a:hlinkClick r:id="rId2" action="ppaction://hlinksldjump"/>
              </a:rPr>
              <a:t>e</a:t>
            </a:r>
            <a:r>
              <a:rPr sz="1100" spc="-125" dirty="0">
                <a:solidFill>
                  <a:srgbClr val="1C2E42"/>
                </a:solidFill>
                <a:latin typeface="Trebuchet MS"/>
                <a:cs typeface="Trebuchet MS"/>
                <a:hlinkClick r:id="rId2" action="ppaction://hlinksldjump"/>
              </a:rPr>
              <a:t> </a:t>
            </a:r>
            <a:r>
              <a:rPr sz="1100" spc="-50" dirty="0">
                <a:solidFill>
                  <a:srgbClr val="1C2E42"/>
                </a:solidFill>
                <a:latin typeface="Trebuchet MS"/>
                <a:cs typeface="Trebuchet MS"/>
                <a:hlinkClick r:id="rId2" action="ppaction://hlinksldjump"/>
              </a:rPr>
              <a:t>anothe</a:t>
            </a:r>
            <a:r>
              <a:rPr sz="1100" spc="-25" dirty="0">
                <a:solidFill>
                  <a:srgbClr val="1C2E42"/>
                </a:solidFill>
                <a:latin typeface="Trebuchet MS"/>
                <a:cs typeface="Trebuchet MS"/>
                <a:hlinkClick r:id="rId2" action="ppaction://hlinksldjump"/>
              </a:rPr>
              <a:t>r</a:t>
            </a:r>
            <a:r>
              <a:rPr sz="1100" spc="-125" dirty="0">
                <a:solidFill>
                  <a:srgbClr val="1C2E42"/>
                </a:solidFill>
                <a:latin typeface="Trebuchet MS"/>
                <a:cs typeface="Trebuchet MS"/>
                <a:hlinkClick r:id="rId2" action="ppaction://hlinksldjump"/>
              </a:rPr>
              <a:t> </a:t>
            </a:r>
            <a:r>
              <a:rPr sz="1100" spc="-45" dirty="0">
                <a:solidFill>
                  <a:srgbClr val="1C2E42"/>
                </a:solidFill>
                <a:latin typeface="Trebuchet MS"/>
                <a:cs typeface="Trebuchet MS"/>
                <a:hlinkClick r:id="rId2" action="ppaction://hlinksldjump"/>
              </a:rPr>
              <a:t>challenge</a:t>
            </a:r>
            <a:endParaRPr sz="1100" dirty="0">
              <a:latin typeface="Trebuchet MS"/>
              <a:cs typeface="Trebuchet MS"/>
            </a:endParaRPr>
          </a:p>
        </p:txBody>
      </p:sp>
      <p:pic>
        <p:nvPicPr>
          <p:cNvPr id="3" name="object 3"/>
          <p:cNvPicPr/>
          <p:nvPr/>
        </p:nvPicPr>
        <p:blipFill>
          <a:blip r:embed="rId3" cstate="print"/>
          <a:stretch>
            <a:fillRect/>
          </a:stretch>
        </p:blipFill>
        <p:spPr>
          <a:xfrm>
            <a:off x="5638596" y="0"/>
            <a:ext cx="6516750" cy="7695692"/>
          </a:xfrm>
          <a:prstGeom prst="rect">
            <a:avLst/>
          </a:prstGeom>
          <a:effectLst>
            <a:outerShdw blurRad="50800" dist="50800" dir="5400000" algn="ctr" rotWithShape="0">
              <a:srgbClr val="FFC000"/>
            </a:outerShdw>
          </a:effectLst>
        </p:spPr>
      </p:pic>
      <p:sp>
        <p:nvSpPr>
          <p:cNvPr id="4" name="object 4"/>
          <p:cNvSpPr txBox="1">
            <a:spLocks noGrp="1"/>
          </p:cNvSpPr>
          <p:nvPr>
            <p:ph type="title"/>
          </p:nvPr>
        </p:nvSpPr>
        <p:spPr>
          <a:xfrm>
            <a:off x="709965" y="393968"/>
            <a:ext cx="5665470" cy="1320874"/>
          </a:xfrm>
          <a:prstGeom prst="rect">
            <a:avLst/>
          </a:prstGeom>
        </p:spPr>
        <p:txBody>
          <a:bodyPr vert="horz" wrap="square" lIns="0" tIns="12700" rIns="0" bIns="0" rtlCol="0">
            <a:spAutoFit/>
          </a:bodyPr>
          <a:lstStyle/>
          <a:p>
            <a:pPr marL="12700">
              <a:spcBef>
                <a:spcPts val="100"/>
              </a:spcBef>
            </a:pPr>
            <a:r>
              <a:rPr lang="el-GR" spc="-125" dirty="0">
                <a:solidFill>
                  <a:srgbClr val="FFC900"/>
                </a:solidFill>
                <a:latin typeface="+mj-lt"/>
              </a:rPr>
              <a:t>4</a:t>
            </a:r>
            <a:r>
              <a:rPr lang="el-GR" spc="-125" baseline="30000" dirty="0">
                <a:solidFill>
                  <a:srgbClr val="FFC900"/>
                </a:solidFill>
                <a:latin typeface="+mj-lt"/>
              </a:rPr>
              <a:t>η</a:t>
            </a:r>
            <a:r>
              <a:rPr lang="el-GR" spc="-125" dirty="0">
                <a:solidFill>
                  <a:srgbClr val="FFC900"/>
                </a:solidFill>
                <a:latin typeface="+mj-lt"/>
              </a:rPr>
              <a:t> ΑΡΧΗ</a:t>
            </a:r>
            <a:br>
              <a:rPr lang="el-GR" spc="-25" dirty="0">
                <a:solidFill>
                  <a:srgbClr val="FFC900"/>
                </a:solidFill>
                <a:latin typeface="+mj-lt"/>
              </a:rPr>
            </a:br>
            <a:r>
              <a:rPr lang="el-GR" sz="3200" spc="-140" dirty="0">
                <a:solidFill>
                  <a:srgbClr val="FFC900"/>
                </a:solidFill>
                <a:latin typeface="+mj-lt"/>
              </a:rPr>
              <a:t>ΥΠΟΣΤΗΡΙΞΤΕ ΤΗΝ ΕΞΕΡΕΥΝΗΣΗ, ΤΗΝ ΕΠΑΝΑΛΗΨΗ ΚΑΙ ΤΗ ΔΟΚΙΜΗ</a:t>
            </a:r>
            <a:endParaRPr sz="4000" dirty="0">
              <a:latin typeface="+mj-lt"/>
            </a:endParaRPr>
          </a:p>
        </p:txBody>
      </p:sp>
      <p:sp>
        <p:nvSpPr>
          <p:cNvPr id="5" name="object 5"/>
          <p:cNvSpPr txBox="1"/>
          <p:nvPr/>
        </p:nvSpPr>
        <p:spPr>
          <a:xfrm>
            <a:off x="720003" y="2263578"/>
            <a:ext cx="4976495" cy="832023"/>
          </a:xfrm>
          <a:prstGeom prst="rect">
            <a:avLst/>
          </a:prstGeom>
        </p:spPr>
        <p:txBody>
          <a:bodyPr vert="horz" wrap="square" lIns="0" tIns="7620" rIns="0" bIns="0" rtlCol="0">
            <a:spAutoFit/>
          </a:bodyPr>
          <a:lstStyle/>
          <a:p>
            <a:pPr marL="12700" marR="207645">
              <a:lnSpc>
                <a:spcPct val="102600"/>
              </a:lnSpc>
              <a:spcBef>
                <a:spcPts val="60"/>
              </a:spcBef>
            </a:pPr>
            <a:r>
              <a:rPr lang="el-GR" sz="1300" spc="-65" dirty="0">
                <a:solidFill>
                  <a:srgbClr val="1C2E42"/>
                </a:solidFill>
                <a:latin typeface="+mj-lt"/>
                <a:cs typeface="Trebuchet MS"/>
              </a:rPr>
              <a:t>Χρησιμοποιήστε αυτές τις ερωτήσεις για να αξιολογήσετε την τρέχουσα ικανότητα καινοτομίας σας. Μόλις εντοπίσετε ένα κενό, το </a:t>
            </a:r>
            <a:r>
              <a:rPr lang="en-GB" sz="1300" b="1" spc="-65" dirty="0">
                <a:solidFill>
                  <a:srgbClr val="FF0000"/>
                </a:solidFill>
                <a:latin typeface="+mj-lt"/>
                <a:cs typeface="Trebuchet MS"/>
              </a:rPr>
              <a:t>Innovation Playbook </a:t>
            </a:r>
            <a:r>
              <a:rPr lang="el-GR" sz="1300" spc="-65" dirty="0">
                <a:solidFill>
                  <a:srgbClr val="1C2E42"/>
                </a:solidFill>
                <a:latin typeface="+mj-lt"/>
                <a:cs typeface="Trebuchet MS"/>
              </a:rPr>
              <a:t>σας καθοδηγεί στην αντίστοιχη δράση που μπορείτε να αναλάβετε για να βελτιώσετε την υφιστάμενη κατάστασή σας.</a:t>
            </a:r>
          </a:p>
        </p:txBody>
      </p:sp>
      <p:grpSp>
        <p:nvGrpSpPr>
          <p:cNvPr id="6" name="object 6"/>
          <p:cNvGrpSpPr/>
          <p:nvPr/>
        </p:nvGrpSpPr>
        <p:grpSpPr>
          <a:xfrm>
            <a:off x="730039" y="1877429"/>
            <a:ext cx="363220" cy="363220"/>
            <a:chOff x="720001" y="1955999"/>
            <a:chExt cx="363220" cy="363220"/>
          </a:xfrm>
        </p:grpSpPr>
        <p:sp>
          <p:nvSpPr>
            <p:cNvPr id="7" name="object 7"/>
            <p:cNvSpPr/>
            <p:nvPr/>
          </p:nvSpPr>
          <p:spPr>
            <a:xfrm>
              <a:off x="720001" y="1955999"/>
              <a:ext cx="363220" cy="363220"/>
            </a:xfrm>
            <a:custGeom>
              <a:avLst/>
              <a:gdLst/>
              <a:ahLst/>
              <a:cxnLst/>
              <a:rect l="l" t="t" r="r" b="b"/>
              <a:pathLst>
                <a:path w="363219" h="363219">
                  <a:moveTo>
                    <a:pt x="181546" y="0"/>
                  </a:moveTo>
                  <a:lnTo>
                    <a:pt x="133283" y="6485"/>
                  </a:lnTo>
                  <a:lnTo>
                    <a:pt x="89916" y="24789"/>
                  </a:lnTo>
                  <a:lnTo>
                    <a:pt x="53173" y="53179"/>
                  </a:lnTo>
                  <a:lnTo>
                    <a:pt x="24786" y="89925"/>
                  </a:lnTo>
                  <a:lnTo>
                    <a:pt x="6484" y="133295"/>
                  </a:lnTo>
                  <a:lnTo>
                    <a:pt x="0" y="181559"/>
                  </a:lnTo>
                  <a:lnTo>
                    <a:pt x="6484" y="229822"/>
                  </a:lnTo>
                  <a:lnTo>
                    <a:pt x="24786" y="273192"/>
                  </a:lnTo>
                  <a:lnTo>
                    <a:pt x="53173" y="309938"/>
                  </a:lnTo>
                  <a:lnTo>
                    <a:pt x="89916" y="338328"/>
                  </a:lnTo>
                  <a:lnTo>
                    <a:pt x="133283" y="356632"/>
                  </a:lnTo>
                  <a:lnTo>
                    <a:pt x="181546" y="363118"/>
                  </a:lnTo>
                  <a:lnTo>
                    <a:pt x="229814" y="356632"/>
                  </a:lnTo>
                  <a:lnTo>
                    <a:pt x="273185" y="338328"/>
                  </a:lnTo>
                  <a:lnTo>
                    <a:pt x="309930" y="309938"/>
                  </a:lnTo>
                  <a:lnTo>
                    <a:pt x="338319" y="273192"/>
                  </a:lnTo>
                  <a:lnTo>
                    <a:pt x="356620" y="229822"/>
                  </a:lnTo>
                  <a:lnTo>
                    <a:pt x="363105" y="181559"/>
                  </a:lnTo>
                  <a:lnTo>
                    <a:pt x="356620" y="133295"/>
                  </a:lnTo>
                  <a:lnTo>
                    <a:pt x="338319" y="89925"/>
                  </a:lnTo>
                  <a:lnTo>
                    <a:pt x="309930" y="53179"/>
                  </a:lnTo>
                  <a:lnTo>
                    <a:pt x="273185" y="24789"/>
                  </a:lnTo>
                  <a:lnTo>
                    <a:pt x="229814" y="6485"/>
                  </a:lnTo>
                  <a:lnTo>
                    <a:pt x="181546" y="0"/>
                  </a:lnTo>
                  <a:close/>
                </a:path>
              </a:pathLst>
            </a:custGeom>
            <a:solidFill>
              <a:srgbClr val="FFC900"/>
            </a:solidFill>
          </p:spPr>
          <p:txBody>
            <a:bodyPr wrap="square" lIns="0" tIns="0" rIns="0" bIns="0" rtlCol="0"/>
            <a:lstStyle/>
            <a:p>
              <a:endParaRPr dirty="0"/>
            </a:p>
          </p:txBody>
        </p:sp>
        <p:pic>
          <p:nvPicPr>
            <p:cNvPr id="8" name="object 8"/>
            <p:cNvPicPr/>
            <p:nvPr/>
          </p:nvPicPr>
          <p:blipFill>
            <a:blip r:embed="rId4" cstate="print"/>
            <a:stretch>
              <a:fillRect/>
            </a:stretch>
          </p:blipFill>
          <p:spPr>
            <a:xfrm>
              <a:off x="829310" y="2029466"/>
              <a:ext cx="144449" cy="233470"/>
            </a:xfrm>
            <a:prstGeom prst="rect">
              <a:avLst/>
            </a:prstGeom>
          </p:spPr>
        </p:pic>
      </p:grpSp>
      <p:sp>
        <p:nvSpPr>
          <p:cNvPr id="9" name="object 9"/>
          <p:cNvSpPr/>
          <p:nvPr/>
        </p:nvSpPr>
        <p:spPr>
          <a:xfrm>
            <a:off x="720003" y="3120900"/>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FFC900">
              <a:alpha val="79998"/>
            </a:srgbClr>
          </a:solidFill>
        </p:spPr>
        <p:txBody>
          <a:bodyPr wrap="square" lIns="0" tIns="0" rIns="0" bIns="0" rtlCol="0"/>
          <a:lstStyle/>
          <a:p>
            <a:endParaRPr dirty="0"/>
          </a:p>
        </p:txBody>
      </p:sp>
      <p:sp>
        <p:nvSpPr>
          <p:cNvPr id="10" name="object 10"/>
          <p:cNvSpPr txBox="1"/>
          <p:nvPr/>
        </p:nvSpPr>
        <p:spPr>
          <a:xfrm>
            <a:off x="975167" y="3782390"/>
            <a:ext cx="2250167" cy="848949"/>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1C2E42"/>
                </a:solidFill>
                <a:latin typeface="+mj-lt"/>
              </a:rPr>
              <a:t>Χρησιμοποιούνται </a:t>
            </a:r>
            <a:r>
              <a:rPr lang="en-GB" sz="1400" b="1" spc="25" dirty="0">
                <a:solidFill>
                  <a:srgbClr val="1C2E42"/>
                </a:solidFill>
                <a:latin typeface="+mj-lt"/>
              </a:rPr>
              <a:t>sandboxes </a:t>
            </a:r>
            <a:r>
              <a:rPr lang="el-GR" sz="1400" b="1" spc="25" dirty="0">
                <a:solidFill>
                  <a:srgbClr val="1C2E42"/>
                </a:solidFill>
                <a:latin typeface="+mj-lt"/>
              </a:rPr>
              <a:t>και </a:t>
            </a:r>
            <a:r>
              <a:rPr lang="en-GB" sz="1400" b="1" spc="25" dirty="0">
                <a:solidFill>
                  <a:srgbClr val="1C2E42"/>
                </a:solidFill>
                <a:latin typeface="+mj-lt"/>
              </a:rPr>
              <a:t>testbeds </a:t>
            </a:r>
            <a:r>
              <a:rPr lang="el-GR" sz="1400" b="1" spc="25" dirty="0">
                <a:solidFill>
                  <a:srgbClr val="1C2E42"/>
                </a:solidFill>
                <a:latin typeface="+mj-lt"/>
              </a:rPr>
              <a:t>για το ξεκλείδωμα πρωτοβουλιών καινοτομίας;</a:t>
            </a:r>
            <a:endParaRPr sz="1400" b="1" spc="25" dirty="0">
              <a:solidFill>
                <a:srgbClr val="1C2E42"/>
              </a:solidFill>
              <a:latin typeface="+mj-lt"/>
            </a:endParaRPr>
          </a:p>
        </p:txBody>
      </p:sp>
      <p:grpSp>
        <p:nvGrpSpPr>
          <p:cNvPr id="11" name="object 11"/>
          <p:cNvGrpSpPr/>
          <p:nvPr/>
        </p:nvGrpSpPr>
        <p:grpSpPr>
          <a:xfrm>
            <a:off x="723173" y="4843995"/>
            <a:ext cx="2157095" cy="1898014"/>
            <a:chOff x="723173" y="4843995"/>
            <a:chExt cx="2157095" cy="1898014"/>
          </a:xfrm>
        </p:grpSpPr>
        <p:pic>
          <p:nvPicPr>
            <p:cNvPr id="12" name="object 12"/>
            <p:cNvPicPr/>
            <p:nvPr/>
          </p:nvPicPr>
          <p:blipFill>
            <a:blip r:embed="rId5" cstate="print"/>
            <a:stretch>
              <a:fillRect/>
            </a:stretch>
          </p:blipFill>
          <p:spPr>
            <a:xfrm>
              <a:off x="1468183" y="4843995"/>
              <a:ext cx="1283436" cy="490118"/>
            </a:xfrm>
            <a:prstGeom prst="rect">
              <a:avLst/>
            </a:prstGeom>
          </p:spPr>
        </p:pic>
        <p:pic>
          <p:nvPicPr>
            <p:cNvPr id="13" name="object 13"/>
            <p:cNvPicPr/>
            <p:nvPr/>
          </p:nvPicPr>
          <p:blipFill>
            <a:blip r:embed="rId6" cstate="print"/>
            <a:stretch>
              <a:fillRect/>
            </a:stretch>
          </p:blipFill>
          <p:spPr>
            <a:xfrm>
              <a:off x="723173" y="6251286"/>
              <a:ext cx="2156830" cy="490118"/>
            </a:xfrm>
            <a:prstGeom prst="rect">
              <a:avLst/>
            </a:prstGeom>
          </p:spPr>
        </p:pic>
      </p:grpSp>
      <p:sp>
        <p:nvSpPr>
          <p:cNvPr id="14" name="object 14"/>
          <p:cNvSpPr txBox="1"/>
          <p:nvPr/>
        </p:nvSpPr>
        <p:spPr>
          <a:xfrm>
            <a:off x="1638070" y="4902916"/>
            <a:ext cx="100902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85000"/>
                    <a:lumOff val="15000"/>
                  </a:schemeClr>
                </a:solidFill>
                <a:latin typeface="+mj-lt"/>
                <a:cs typeface="Trebuchet MS"/>
                <a:hlinkClick r:id="rId7"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tx1">
                  <a:lumMod val="85000"/>
                  <a:lumOff val="15000"/>
                </a:schemeClr>
              </a:solidFill>
              <a:latin typeface="+mj-lt"/>
              <a:cs typeface="Trebuchet MS"/>
            </a:endParaRPr>
          </a:p>
        </p:txBody>
      </p:sp>
      <p:grpSp>
        <p:nvGrpSpPr>
          <p:cNvPr id="15" name="object 15"/>
          <p:cNvGrpSpPr/>
          <p:nvPr/>
        </p:nvGrpSpPr>
        <p:grpSpPr>
          <a:xfrm>
            <a:off x="1465011" y="3120900"/>
            <a:ext cx="4618355" cy="2780030"/>
            <a:chOff x="1465011" y="3120900"/>
            <a:chExt cx="4618355" cy="2780030"/>
          </a:xfrm>
        </p:grpSpPr>
        <p:sp>
          <p:nvSpPr>
            <p:cNvPr id="16" name="object 16"/>
            <p:cNvSpPr/>
            <p:nvPr/>
          </p:nvSpPr>
          <p:spPr>
            <a:xfrm>
              <a:off x="1468186" y="4843992"/>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17" name="object 17"/>
            <p:cNvSpPr/>
            <p:nvPr/>
          </p:nvSpPr>
          <p:spPr>
            <a:xfrm>
              <a:off x="3303399" y="3120900"/>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FFC900">
                <a:alpha val="79998"/>
              </a:srgbClr>
            </a:solidFill>
          </p:spPr>
          <p:txBody>
            <a:bodyPr wrap="square" lIns="0" tIns="0" rIns="0" bIns="0" rtlCol="0"/>
            <a:lstStyle/>
            <a:p>
              <a:endParaRPr dirty="0"/>
            </a:p>
          </p:txBody>
        </p:sp>
      </p:grpSp>
      <p:sp>
        <p:nvSpPr>
          <p:cNvPr id="18" name="object 18"/>
          <p:cNvSpPr txBox="1"/>
          <p:nvPr/>
        </p:nvSpPr>
        <p:spPr>
          <a:xfrm>
            <a:off x="3582601" y="3790906"/>
            <a:ext cx="2308277" cy="1054134"/>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1C2E42"/>
                </a:solidFill>
                <a:latin typeface="+mj-lt"/>
                <a:cs typeface="Trebuchet MS"/>
              </a:rPr>
              <a:t>Χρησιμοποιούνται ασφαλείς χώροι για τη δοκιμή, τη μάθηση και την ανταλλαγή εμπειριών από τον πειραματισμό;</a:t>
            </a:r>
            <a:endParaRPr sz="1400" b="1" dirty="0">
              <a:latin typeface="+mj-lt"/>
              <a:cs typeface="Trebuchet MS"/>
            </a:endParaRPr>
          </a:p>
        </p:txBody>
      </p:sp>
      <p:pic>
        <p:nvPicPr>
          <p:cNvPr id="19" name="object 19"/>
          <p:cNvPicPr/>
          <p:nvPr/>
        </p:nvPicPr>
        <p:blipFill>
          <a:blip r:embed="rId8" cstate="print"/>
          <a:stretch>
            <a:fillRect/>
          </a:stretch>
        </p:blipFill>
        <p:spPr>
          <a:xfrm>
            <a:off x="4051579" y="4843995"/>
            <a:ext cx="1283436" cy="490118"/>
          </a:xfrm>
          <a:prstGeom prst="rect">
            <a:avLst/>
          </a:prstGeom>
        </p:spPr>
      </p:pic>
      <p:grpSp>
        <p:nvGrpSpPr>
          <p:cNvPr id="21" name="object 21"/>
          <p:cNvGrpSpPr/>
          <p:nvPr/>
        </p:nvGrpSpPr>
        <p:grpSpPr>
          <a:xfrm>
            <a:off x="4048409" y="3120900"/>
            <a:ext cx="4618355" cy="2780030"/>
            <a:chOff x="4048409" y="3120900"/>
            <a:chExt cx="4618355" cy="2780030"/>
          </a:xfrm>
        </p:grpSpPr>
        <p:sp>
          <p:nvSpPr>
            <p:cNvPr id="22" name="object 22"/>
            <p:cNvSpPr/>
            <p:nvPr/>
          </p:nvSpPr>
          <p:spPr>
            <a:xfrm>
              <a:off x="4051584" y="4843992"/>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23" name="object 23"/>
            <p:cNvSpPr/>
            <p:nvPr/>
          </p:nvSpPr>
          <p:spPr>
            <a:xfrm>
              <a:off x="5886796" y="3120900"/>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FFC900">
                <a:alpha val="79998"/>
              </a:srgbClr>
            </a:solidFill>
          </p:spPr>
          <p:txBody>
            <a:bodyPr wrap="square" lIns="0" tIns="0" rIns="0" bIns="0" rtlCol="0"/>
            <a:lstStyle/>
            <a:p>
              <a:endParaRPr dirty="0"/>
            </a:p>
          </p:txBody>
        </p:sp>
      </p:grpSp>
      <p:sp>
        <p:nvSpPr>
          <p:cNvPr id="24" name="object 24"/>
          <p:cNvSpPr txBox="1"/>
          <p:nvPr/>
        </p:nvSpPr>
        <p:spPr>
          <a:xfrm>
            <a:off x="6222883" y="3820192"/>
            <a:ext cx="2219370" cy="848949"/>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cs typeface="Trebuchet MS"/>
              </a:rPr>
              <a:t>Αξιοποιούνται ο πειραματισμός, η δοκιμή και η επανάληψη στις πρωτοβουλίες καινοτομίας;</a:t>
            </a:r>
            <a:endParaRPr sz="1400" b="1" dirty="0">
              <a:latin typeface="+mj-lt"/>
              <a:cs typeface="Trebuchet MS"/>
            </a:endParaRPr>
          </a:p>
        </p:txBody>
      </p:sp>
      <p:pic>
        <p:nvPicPr>
          <p:cNvPr id="25" name="object 25"/>
          <p:cNvPicPr/>
          <p:nvPr/>
        </p:nvPicPr>
        <p:blipFill>
          <a:blip r:embed="rId5" cstate="print"/>
          <a:stretch>
            <a:fillRect/>
          </a:stretch>
        </p:blipFill>
        <p:spPr>
          <a:xfrm>
            <a:off x="6634975" y="4843995"/>
            <a:ext cx="1283436" cy="490118"/>
          </a:xfrm>
          <a:prstGeom prst="rect">
            <a:avLst/>
          </a:prstGeom>
        </p:spPr>
      </p:pic>
      <p:grpSp>
        <p:nvGrpSpPr>
          <p:cNvPr id="27" name="object 27"/>
          <p:cNvGrpSpPr/>
          <p:nvPr/>
        </p:nvGrpSpPr>
        <p:grpSpPr>
          <a:xfrm>
            <a:off x="6660690" y="3120900"/>
            <a:ext cx="4618355" cy="2780030"/>
            <a:chOff x="6631805" y="3120900"/>
            <a:chExt cx="4618355" cy="2780030"/>
          </a:xfrm>
        </p:grpSpPr>
        <p:sp>
          <p:nvSpPr>
            <p:cNvPr id="28" name="object 28"/>
            <p:cNvSpPr/>
            <p:nvPr/>
          </p:nvSpPr>
          <p:spPr>
            <a:xfrm>
              <a:off x="6634980" y="4843992"/>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29" name="object 29"/>
            <p:cNvSpPr/>
            <p:nvPr/>
          </p:nvSpPr>
          <p:spPr>
            <a:xfrm>
              <a:off x="8470193" y="3120900"/>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FFC900">
                <a:alpha val="79998"/>
              </a:srgbClr>
            </a:solidFill>
          </p:spPr>
          <p:txBody>
            <a:bodyPr wrap="square" lIns="0" tIns="0" rIns="0" bIns="0" rtlCol="0"/>
            <a:lstStyle/>
            <a:p>
              <a:endParaRPr dirty="0"/>
            </a:p>
          </p:txBody>
        </p:sp>
      </p:grpSp>
      <p:sp>
        <p:nvSpPr>
          <p:cNvPr id="30" name="object 30"/>
          <p:cNvSpPr txBox="1"/>
          <p:nvPr/>
        </p:nvSpPr>
        <p:spPr>
          <a:xfrm>
            <a:off x="8737709" y="3877386"/>
            <a:ext cx="2244769" cy="643765"/>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rPr>
              <a:t>Αξιοποιούν οι δημόσιες υπηρεσίες μεθοδολογίες που ταιριάζουν στο μέλλον;</a:t>
            </a:r>
            <a:endParaRPr sz="1400" b="1" spc="25" dirty="0">
              <a:solidFill>
                <a:srgbClr val="1C2E42"/>
              </a:solidFill>
              <a:latin typeface="+mj-lt"/>
            </a:endParaRPr>
          </a:p>
        </p:txBody>
      </p:sp>
      <p:pic>
        <p:nvPicPr>
          <p:cNvPr id="31" name="object 31"/>
          <p:cNvPicPr/>
          <p:nvPr/>
        </p:nvPicPr>
        <p:blipFill>
          <a:blip r:embed="rId8" cstate="print"/>
          <a:stretch>
            <a:fillRect/>
          </a:stretch>
        </p:blipFill>
        <p:spPr>
          <a:xfrm>
            <a:off x="9218383" y="4843995"/>
            <a:ext cx="1283423" cy="490118"/>
          </a:xfrm>
          <a:prstGeom prst="rect">
            <a:avLst/>
          </a:prstGeom>
        </p:spPr>
      </p:pic>
      <p:grpSp>
        <p:nvGrpSpPr>
          <p:cNvPr id="33" name="object 33"/>
          <p:cNvGrpSpPr/>
          <p:nvPr/>
        </p:nvGrpSpPr>
        <p:grpSpPr>
          <a:xfrm>
            <a:off x="825551" y="4911145"/>
            <a:ext cx="9676527" cy="1657296"/>
            <a:chOff x="888504" y="4590767"/>
            <a:chExt cx="9676527" cy="1959695"/>
          </a:xfrm>
        </p:grpSpPr>
        <p:sp>
          <p:nvSpPr>
            <p:cNvPr id="34" name="object 34"/>
            <p:cNvSpPr/>
            <p:nvPr/>
          </p:nvSpPr>
          <p:spPr>
            <a:xfrm>
              <a:off x="9281061" y="4590767"/>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sp>
          <p:nvSpPr>
            <p:cNvPr id="35" name="object 35"/>
            <p:cNvSpPr/>
            <p:nvPr/>
          </p:nvSpPr>
          <p:spPr>
            <a:xfrm>
              <a:off x="888504" y="6425367"/>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grpSp>
      <p:sp>
        <p:nvSpPr>
          <p:cNvPr id="36" name="object 36"/>
          <p:cNvSpPr txBox="1"/>
          <p:nvPr/>
        </p:nvSpPr>
        <p:spPr>
          <a:xfrm>
            <a:off x="311299" y="7094555"/>
            <a:ext cx="4895701"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sz="1000" spc="-15" dirty="0">
                <a:solidFill>
                  <a:schemeClr val="bg1">
                    <a:lumMod val="50000"/>
                  </a:schemeClr>
                </a:solidFill>
                <a:latin typeface="Trebuchet MS"/>
                <a:cs typeface="Trebuchet MS"/>
              </a:rPr>
              <a:t>44	</a:t>
            </a:r>
            <a:r>
              <a:rPr lang="en-US" sz="1000" spc="-5" dirty="0">
                <a:solidFill>
                  <a:schemeClr val="tx1">
                    <a:lumMod val="50000"/>
                    <a:lumOff val="50000"/>
                  </a:schemeClr>
                </a:solidFill>
                <a:latin typeface="+mj-lt"/>
              </a:rPr>
              <a:t>INNOVATION PLAYBOOK</a:t>
            </a:r>
            <a:r>
              <a:rPr lang="el-GR" sz="1000" spc="-5" dirty="0">
                <a:solidFill>
                  <a:schemeClr val="bg1">
                    <a:lumMod val="50000"/>
                  </a:schemeClr>
                </a:solidFill>
                <a:latin typeface="+mj-lt"/>
                <a:cs typeface="Trebuchet MS"/>
              </a:rPr>
              <a:t> | ΕΡΩΤΗΣΕΙΣ ΓΙΑ ΝΑ ΑΝΑΡΩΤΗΘΕΙΤΕ</a:t>
            </a:r>
            <a:endParaRPr sz="1000" dirty="0">
              <a:solidFill>
                <a:schemeClr val="bg1">
                  <a:lumMod val="50000"/>
                </a:schemeClr>
              </a:solidFill>
              <a:latin typeface="+mj-lt"/>
              <a:cs typeface="Trebuchet MS"/>
            </a:endParaRPr>
          </a:p>
        </p:txBody>
      </p:sp>
      <p:sp>
        <p:nvSpPr>
          <p:cNvPr id="37" name="Ορθογώνιο 36"/>
          <p:cNvSpPr/>
          <p:nvPr/>
        </p:nvSpPr>
        <p:spPr>
          <a:xfrm>
            <a:off x="908806" y="6366940"/>
            <a:ext cx="1971197" cy="261610"/>
          </a:xfrm>
          <a:prstGeom prst="rect">
            <a:avLst/>
          </a:prstGeom>
        </p:spPr>
        <p:txBody>
          <a:bodyPr wrap="square">
            <a:spAutoFit/>
          </a:bodyPr>
          <a:lstStyle/>
          <a:p>
            <a:r>
              <a:rPr lang="el-GR" sz="1100" dirty="0">
                <a:solidFill>
                  <a:schemeClr val="tx1">
                    <a:lumMod val="85000"/>
                    <a:lumOff val="15000"/>
                  </a:schemeClr>
                </a:solidFill>
                <a:latin typeface="+mj-lt"/>
                <a:hlinkClick r:id="rId2" action="ppaction://hlinksldjump">
                  <a:extLst>
                    <a:ext uri="{A12FA001-AC4F-418D-AE19-62706E023703}">
                      <ahyp:hlinkClr xmlns:ahyp="http://schemas.microsoft.com/office/drawing/2018/hyperlinkcolor" val="tx"/>
                    </a:ext>
                  </a:extLst>
                </a:hlinkClick>
              </a:rPr>
              <a:t>Επιλέξτε μία άλλη πρόκληση</a:t>
            </a:r>
            <a:endParaRPr lang="el-GR" sz="1100" dirty="0">
              <a:solidFill>
                <a:schemeClr val="tx1">
                  <a:lumMod val="85000"/>
                  <a:lumOff val="15000"/>
                </a:schemeClr>
              </a:solidFill>
              <a:latin typeface="+mj-lt"/>
            </a:endParaRPr>
          </a:p>
        </p:txBody>
      </p:sp>
      <p:sp>
        <p:nvSpPr>
          <p:cNvPr id="38" name="object 14"/>
          <p:cNvSpPr txBox="1"/>
          <p:nvPr/>
        </p:nvSpPr>
        <p:spPr>
          <a:xfrm>
            <a:off x="9390562" y="4927471"/>
            <a:ext cx="100902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85000"/>
                    <a:lumOff val="15000"/>
                  </a:schemeClr>
                </a:solidFill>
                <a:latin typeface="+mj-lt"/>
                <a:cs typeface="Trebuchet MS"/>
                <a:hlinkClick r:id="rId9" action="ppaction://hlinksldjump">
                  <a:extLst>
                    <a:ext uri="{A12FA001-AC4F-418D-AE19-62706E023703}">
                      <ahyp:hlinkClr xmlns:ahyp="http://schemas.microsoft.com/office/drawing/2018/hyperlinkcolor" val="tx"/>
                    </a:ext>
                  </a:extLst>
                </a:hlinkClick>
              </a:rPr>
              <a:t>Χρειαζόμαστε βελτίωση εδώ</a:t>
            </a:r>
            <a:r>
              <a:rPr lang="el-GR" sz="1100" spc="-50" dirty="0">
                <a:solidFill>
                  <a:schemeClr val="tx1">
                    <a:lumMod val="85000"/>
                    <a:lumOff val="15000"/>
                  </a:schemeClr>
                </a:solidFill>
                <a:latin typeface="Trebuchet MS"/>
                <a:cs typeface="Trebuchet MS"/>
                <a:hlinkClick r:id="rId9" action="ppaction://hlinksldjump">
                  <a:extLst>
                    <a:ext uri="{A12FA001-AC4F-418D-AE19-62706E023703}">
                      <ahyp:hlinkClr xmlns:ahyp="http://schemas.microsoft.com/office/drawing/2018/hyperlinkcolor" val="tx"/>
                    </a:ext>
                  </a:extLst>
                </a:hlinkClick>
              </a:rPr>
              <a:t>!</a:t>
            </a:r>
            <a:endParaRPr sz="1100" dirty="0">
              <a:solidFill>
                <a:schemeClr val="tx1">
                  <a:lumMod val="85000"/>
                  <a:lumOff val="15000"/>
                </a:schemeClr>
              </a:solidFill>
              <a:latin typeface="Trebuchet MS"/>
              <a:cs typeface="Trebuchet MS"/>
            </a:endParaRPr>
          </a:p>
        </p:txBody>
      </p:sp>
      <p:sp>
        <p:nvSpPr>
          <p:cNvPr id="39" name="object 14"/>
          <p:cNvSpPr txBox="1"/>
          <p:nvPr/>
        </p:nvSpPr>
        <p:spPr>
          <a:xfrm>
            <a:off x="6830054" y="4893733"/>
            <a:ext cx="100902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85000"/>
                    <a:lumOff val="15000"/>
                  </a:schemeClr>
                </a:solidFill>
                <a:latin typeface="+mj-lt"/>
                <a:cs typeface="Trebuchet MS"/>
                <a:hlinkClick r:id="rId10"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tx1">
                  <a:lumMod val="85000"/>
                  <a:lumOff val="15000"/>
                </a:schemeClr>
              </a:solidFill>
              <a:latin typeface="+mj-lt"/>
              <a:cs typeface="Trebuchet MS"/>
            </a:endParaRPr>
          </a:p>
        </p:txBody>
      </p:sp>
      <p:sp>
        <p:nvSpPr>
          <p:cNvPr id="40" name="object 14"/>
          <p:cNvSpPr txBox="1"/>
          <p:nvPr/>
        </p:nvSpPr>
        <p:spPr>
          <a:xfrm>
            <a:off x="4228960" y="4927994"/>
            <a:ext cx="1009026" cy="323165"/>
          </a:xfrm>
          <a:prstGeom prst="rect">
            <a:avLst/>
          </a:prstGeom>
        </p:spPr>
        <p:txBody>
          <a:bodyPr vert="horz" wrap="square" lIns="0" tIns="40640" rIns="0" bIns="0" rtlCol="0">
            <a:spAutoFit/>
          </a:bodyPr>
          <a:lstStyle/>
          <a:p>
            <a:pPr marL="12700" marR="5080" indent="73025">
              <a:lnSpc>
                <a:spcPts val="1100"/>
              </a:lnSpc>
              <a:spcBef>
                <a:spcPts val="320"/>
              </a:spcBef>
            </a:pPr>
            <a:r>
              <a:rPr lang="el-GR" sz="1100" spc="-50" dirty="0">
                <a:solidFill>
                  <a:schemeClr val="tx1">
                    <a:lumMod val="85000"/>
                    <a:lumOff val="15000"/>
                  </a:schemeClr>
                </a:solidFill>
                <a:latin typeface="+mj-lt"/>
                <a:cs typeface="Trebuchet MS"/>
                <a:hlinkClick r:id="rId11" action="ppaction://hlinksldjump">
                  <a:extLst>
                    <a:ext uri="{A12FA001-AC4F-418D-AE19-62706E023703}">
                      <ahyp:hlinkClr xmlns:ahyp="http://schemas.microsoft.com/office/drawing/2018/hyperlinkcolor" val="tx"/>
                    </a:ext>
                  </a:extLst>
                </a:hlinkClick>
              </a:rPr>
              <a:t>Χρειαζόμαστε βελτίωση εδώ!</a:t>
            </a:r>
            <a:endParaRPr sz="1100" dirty="0">
              <a:solidFill>
                <a:schemeClr val="tx1">
                  <a:lumMod val="85000"/>
                  <a:lumOff val="15000"/>
                </a:schemeClr>
              </a:solidFill>
              <a:latin typeface="+mj-lt"/>
              <a:cs typeface="Trebuchet MS"/>
            </a:endParaRPr>
          </a:p>
        </p:txBody>
      </p:sp>
    </p:spTree>
  </p:cSld>
  <p:clrMapOvr>
    <a:masterClrMapping/>
  </p:clrMapOvr>
  <p:transition>
    <p:zoom/>
  </p:transition>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7034530" cy="7696200"/>
            <a:chOff x="0" y="0"/>
            <a:chExt cx="7034530" cy="769620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FFC900"/>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17326" y="0"/>
              <a:ext cx="6516758" cy="7695692"/>
            </a:xfrm>
            <a:prstGeom prst="rect">
              <a:avLst/>
            </a:prstGeom>
          </p:spPr>
        </p:pic>
      </p:grpSp>
      <p:sp>
        <p:nvSpPr>
          <p:cNvPr id="5" name="object 5"/>
          <p:cNvSpPr txBox="1"/>
          <p:nvPr/>
        </p:nvSpPr>
        <p:spPr>
          <a:xfrm>
            <a:off x="685187" y="2408930"/>
            <a:ext cx="5140960" cy="3236784"/>
          </a:xfrm>
          <a:prstGeom prst="rect">
            <a:avLst/>
          </a:prstGeom>
        </p:spPr>
        <p:txBody>
          <a:bodyPr vert="horz" wrap="square" lIns="0" tIns="12700" rIns="0" bIns="0" rtlCol="0">
            <a:spAutoFit/>
          </a:bodyPr>
          <a:lstStyle/>
          <a:p>
            <a:pPr marL="264160" marR="52069" indent="-252095">
              <a:spcBef>
                <a:spcPts val="700"/>
              </a:spcBef>
              <a:tabLst>
                <a:tab pos="264160" algn="l"/>
              </a:tabLst>
            </a:pPr>
            <a:r>
              <a:rPr sz="1200" spc="15" dirty="0">
                <a:solidFill>
                  <a:srgbClr val="1C2E42"/>
                </a:solidFill>
                <a:latin typeface="+mj-lt"/>
                <a:cs typeface="Trebuchet MS"/>
              </a:rPr>
              <a:t>O	</a:t>
            </a:r>
            <a:r>
              <a:rPr lang="el-GR" sz="1200" spc="-10" dirty="0">
                <a:solidFill>
                  <a:srgbClr val="1C2E42"/>
                </a:solidFill>
                <a:latin typeface="+mj-lt"/>
                <a:cs typeface="Trebuchet MS"/>
              </a:rPr>
              <a:t>Θέσετε σε εφαρμογή πρωτοβουλίες – όπως </a:t>
            </a:r>
            <a:r>
              <a:rPr lang="en-GB" sz="1200" spc="-10" dirty="0">
                <a:solidFill>
                  <a:srgbClr val="1C2E42"/>
                </a:solidFill>
                <a:latin typeface="+mj-lt"/>
                <a:cs typeface="Trebuchet MS"/>
              </a:rPr>
              <a:t>sandboxes </a:t>
            </a:r>
            <a:r>
              <a:rPr lang="el-GR" sz="1200" spc="-10" dirty="0">
                <a:solidFill>
                  <a:srgbClr val="1C2E42"/>
                </a:solidFill>
                <a:latin typeface="+mj-lt"/>
                <a:cs typeface="Trebuchet MS"/>
              </a:rPr>
              <a:t>και</a:t>
            </a:r>
            <a:r>
              <a:rPr lang="en-GB" sz="1200" spc="-10" dirty="0">
                <a:solidFill>
                  <a:srgbClr val="1C2E42"/>
                </a:solidFill>
                <a:latin typeface="+mj-lt"/>
                <a:cs typeface="Trebuchet MS"/>
              </a:rPr>
              <a:t> testbeds</a:t>
            </a:r>
            <a:r>
              <a:rPr lang="el-GR" sz="1200" spc="-10" dirty="0">
                <a:solidFill>
                  <a:srgbClr val="1C2E42"/>
                </a:solidFill>
                <a:latin typeface="+mj-lt"/>
                <a:cs typeface="Trebuchet MS"/>
              </a:rPr>
              <a:t> – που επιτρέπουν πιο ασφαλή δοκιμαστικά περιβάλλοντα.</a:t>
            </a:r>
          </a:p>
          <a:p>
            <a:pPr marL="264160" marR="52069" indent="-252095">
              <a:spcBef>
                <a:spcPts val="700"/>
              </a:spcBef>
              <a:tabLst>
                <a:tab pos="264160" algn="l"/>
              </a:tabLst>
            </a:pPr>
            <a:r>
              <a:rPr lang="el-GR" sz="1200" spc="-10" dirty="0">
                <a:solidFill>
                  <a:srgbClr val="1C2E42"/>
                </a:solidFill>
                <a:latin typeface="+mj-lt"/>
                <a:cs typeface="Trebuchet MS"/>
              </a:rPr>
              <a:t>O	Υπογραμμίσετε τα οφέλη των </a:t>
            </a:r>
            <a:r>
              <a:rPr lang="en-GB" sz="1200" spc="-10" dirty="0">
                <a:solidFill>
                  <a:srgbClr val="1C2E42"/>
                </a:solidFill>
                <a:latin typeface="+mj-lt"/>
                <a:cs typeface="Trebuchet MS"/>
              </a:rPr>
              <a:t>sandboxes</a:t>
            </a:r>
            <a:r>
              <a:rPr lang="el-GR" sz="1200" spc="-10" dirty="0">
                <a:solidFill>
                  <a:srgbClr val="1C2E42"/>
                </a:solidFill>
                <a:latin typeface="+mj-lt"/>
                <a:cs typeface="Trebuchet MS"/>
              </a:rPr>
              <a:t> και των </a:t>
            </a:r>
            <a:r>
              <a:rPr lang="en-GB" sz="1200" spc="-10" dirty="0">
                <a:solidFill>
                  <a:srgbClr val="1C2E42"/>
                </a:solidFill>
                <a:latin typeface="+mj-lt"/>
                <a:cs typeface="Trebuchet MS"/>
              </a:rPr>
              <a:t>testbeds </a:t>
            </a:r>
            <a:r>
              <a:rPr lang="el-GR" sz="1200" spc="-10" dirty="0">
                <a:solidFill>
                  <a:srgbClr val="1C2E42"/>
                </a:solidFill>
                <a:latin typeface="+mj-lt"/>
                <a:cs typeface="Trebuchet MS"/>
              </a:rPr>
              <a:t>σε όρους διερεύνησης δυνητικών κερδών σε ελεγχόμενο περιβάλλον (και κοστών), αναβαθμίζοντας τον σχεδιασμό και την απόδοση των δημόσιων υπηρεσιών και πολιτικών και μειώνοντας τους κινδύνους ανάπτυξης και υλοποίησης των καινοτόμων λύσεων. </a:t>
            </a:r>
          </a:p>
          <a:p>
            <a:pPr marL="264160" marR="52069" indent="-252095">
              <a:spcBef>
                <a:spcPts val="700"/>
              </a:spcBef>
              <a:tabLst>
                <a:tab pos="264160" algn="l"/>
              </a:tabLst>
            </a:pPr>
            <a:r>
              <a:rPr lang="el-GR" sz="1200" spc="-10" dirty="0">
                <a:solidFill>
                  <a:srgbClr val="1C2E42"/>
                </a:solidFill>
                <a:latin typeface="+mj-lt"/>
                <a:cs typeface="Trebuchet MS"/>
              </a:rPr>
              <a:t>O	Όταν οι υφιστάμενες λύσεις δείχνουν να αποθαρρύνουν ή να αποτρέπουν τον πειραματισμό, να χρησιμοποιήσετε εναλλακτικούς τρόπους για να μειώσετε τη γραφειοκρατία, συμπεριλαμβανομένης της υιοθέτησης καινοτόμων πρακτικών σύνοψης συμβάσεων και προϋπολογισμών ειδικά για σκοπούς πειραματισμού.</a:t>
            </a:r>
          </a:p>
          <a:p>
            <a:pPr marL="264160" marR="52069" indent="-252095">
              <a:spcBef>
                <a:spcPts val="700"/>
              </a:spcBef>
              <a:tabLst>
                <a:tab pos="264160" algn="l"/>
              </a:tabLst>
            </a:pPr>
            <a:r>
              <a:rPr lang="el-GR" sz="1200" spc="-10" dirty="0">
                <a:solidFill>
                  <a:srgbClr val="1C2E42"/>
                </a:solidFill>
                <a:latin typeface="+mj-lt"/>
                <a:cs typeface="Trebuchet MS"/>
              </a:rPr>
              <a:t>O	Υιοθετήσετε </a:t>
            </a:r>
            <a:r>
              <a:rPr lang="en-GB" sz="1200" spc="-10" dirty="0">
                <a:solidFill>
                  <a:srgbClr val="1C2E42"/>
                </a:solidFill>
                <a:latin typeface="+mj-lt"/>
                <a:cs typeface="Trebuchet MS"/>
              </a:rPr>
              <a:t>sandboxes</a:t>
            </a:r>
            <a:r>
              <a:rPr lang="el-GR" sz="1200" spc="-10" dirty="0">
                <a:solidFill>
                  <a:srgbClr val="1C2E42"/>
                </a:solidFill>
                <a:latin typeface="+mj-lt"/>
                <a:cs typeface="Trebuchet MS"/>
              </a:rPr>
              <a:t> και </a:t>
            </a:r>
            <a:r>
              <a:rPr lang="en-GB" sz="1200" spc="-10" dirty="0">
                <a:solidFill>
                  <a:srgbClr val="1C2E42"/>
                </a:solidFill>
                <a:latin typeface="+mj-lt"/>
                <a:cs typeface="Trebuchet MS"/>
              </a:rPr>
              <a:t>testbeds </a:t>
            </a:r>
            <a:r>
              <a:rPr lang="el-GR" sz="1200" spc="-10" dirty="0">
                <a:solidFill>
                  <a:srgbClr val="1C2E42"/>
                </a:solidFill>
                <a:latin typeface="+mj-lt"/>
                <a:cs typeface="Trebuchet MS"/>
              </a:rPr>
              <a:t>για να δοκιμάσετε καινοτόμες προσεγγίσεις, χρησιμοποιώντας τα θετικά αποτελέσματα προκειμένου να υποστηρίξετε την υιοθέτησή τους και να επωφεληθείτε από τα διδάγματα που αποκομίσατε για να βελτιώσετε τις επόμενες προσπάθειες. </a:t>
            </a:r>
          </a:p>
        </p:txBody>
      </p:sp>
      <p:sp>
        <p:nvSpPr>
          <p:cNvPr id="7" name="object 7"/>
          <p:cNvSpPr txBox="1"/>
          <p:nvPr/>
        </p:nvSpPr>
        <p:spPr>
          <a:xfrm>
            <a:off x="1046907" y="6589788"/>
            <a:ext cx="2707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3"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8" name="object 8"/>
          <p:cNvGrpSpPr/>
          <p:nvPr/>
        </p:nvGrpSpPr>
        <p:grpSpPr>
          <a:xfrm>
            <a:off x="720002" y="809744"/>
            <a:ext cx="11376025" cy="6156325"/>
            <a:chOff x="720002" y="809744"/>
            <a:chExt cx="11376025" cy="6156325"/>
          </a:xfrm>
        </p:grpSpPr>
        <p:sp>
          <p:nvSpPr>
            <p:cNvPr id="9" name="object 9"/>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0" name="object 10"/>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11" name="object 11"/>
            <p:cNvSpPr/>
            <p:nvPr/>
          </p:nvSpPr>
          <p:spPr>
            <a:xfrm>
              <a:off x="6965580" y="3236979"/>
              <a:ext cx="5130800" cy="0"/>
            </a:xfrm>
            <a:custGeom>
              <a:avLst/>
              <a:gdLst/>
              <a:ahLst/>
              <a:cxnLst/>
              <a:rect l="l" t="t" r="r" b="b"/>
              <a:pathLst>
                <a:path w="5130800">
                  <a:moveTo>
                    <a:pt x="0" y="0"/>
                  </a:moveTo>
                  <a:lnTo>
                    <a:pt x="5130419" y="0"/>
                  </a:lnTo>
                </a:path>
              </a:pathLst>
            </a:custGeom>
            <a:ln w="6350">
              <a:solidFill>
                <a:srgbClr val="FFC900"/>
              </a:solidFill>
            </a:ln>
          </p:spPr>
          <p:txBody>
            <a:bodyPr wrap="square" lIns="0" tIns="0" rIns="0" bIns="0" rtlCol="0"/>
            <a:lstStyle/>
            <a:p>
              <a:endParaRPr dirty="0"/>
            </a:p>
          </p:txBody>
        </p:sp>
        <p:pic>
          <p:nvPicPr>
            <p:cNvPr id="12" name="object 12"/>
            <p:cNvPicPr/>
            <p:nvPr/>
          </p:nvPicPr>
          <p:blipFill>
            <a:blip r:embed="rId4" cstate="print"/>
            <a:stretch>
              <a:fillRect/>
            </a:stretch>
          </p:blipFill>
          <p:spPr>
            <a:xfrm>
              <a:off x="7699783" y="871828"/>
              <a:ext cx="217575" cy="253108"/>
            </a:xfrm>
            <a:prstGeom prst="rect">
              <a:avLst/>
            </a:prstGeom>
          </p:spPr>
        </p:pic>
        <p:sp>
          <p:nvSpPr>
            <p:cNvPr id="13" name="object 13"/>
            <p:cNvSpPr/>
            <p:nvPr/>
          </p:nvSpPr>
          <p:spPr>
            <a:xfrm>
              <a:off x="7997017" y="84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14" name="object 14"/>
            <p:cNvSpPr/>
            <p:nvPr/>
          </p:nvSpPr>
          <p:spPr>
            <a:xfrm>
              <a:off x="7771120" y="90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15" name="object 15"/>
            <p:cNvSpPr/>
            <p:nvPr/>
          </p:nvSpPr>
          <p:spPr>
            <a:xfrm>
              <a:off x="7678382" y="840790"/>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27"/>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sp>
          <p:nvSpPr>
            <p:cNvPr id="16" name="object 16"/>
            <p:cNvSpPr/>
            <p:nvPr/>
          </p:nvSpPr>
          <p:spPr>
            <a:xfrm>
              <a:off x="7574945" y="104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17" name="object 17"/>
            <p:cNvPicPr/>
            <p:nvPr/>
          </p:nvPicPr>
          <p:blipFill>
            <a:blip r:embed="rId5" cstate="print"/>
            <a:stretch>
              <a:fillRect/>
            </a:stretch>
          </p:blipFill>
          <p:spPr>
            <a:xfrm>
              <a:off x="7897147" y="809744"/>
              <a:ext cx="103437" cy="274598"/>
            </a:xfrm>
            <a:prstGeom prst="rect">
              <a:avLst/>
            </a:prstGeom>
          </p:spPr>
        </p:pic>
        <p:sp>
          <p:nvSpPr>
            <p:cNvPr id="18" name="object 18"/>
            <p:cNvSpPr/>
            <p:nvPr/>
          </p:nvSpPr>
          <p:spPr>
            <a:xfrm>
              <a:off x="7588023" y="105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19" name="object 19"/>
            <p:cNvPicPr/>
            <p:nvPr/>
          </p:nvPicPr>
          <p:blipFill>
            <a:blip r:embed="rId6" cstate="print"/>
            <a:stretch>
              <a:fillRect/>
            </a:stretch>
          </p:blipFill>
          <p:spPr>
            <a:xfrm>
              <a:off x="7673626" y="978086"/>
              <a:ext cx="73714" cy="74022"/>
            </a:xfrm>
            <a:prstGeom prst="rect">
              <a:avLst/>
            </a:prstGeom>
          </p:spPr>
        </p:pic>
        <p:sp>
          <p:nvSpPr>
            <p:cNvPr id="20" name="object 20"/>
            <p:cNvSpPr/>
            <p:nvPr/>
          </p:nvSpPr>
          <p:spPr>
            <a:xfrm>
              <a:off x="7917359" y="873022"/>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sp>
          <p:nvSpPr>
            <p:cNvPr id="21" name="object 21"/>
            <p:cNvSpPr/>
            <p:nvPr/>
          </p:nvSpPr>
          <p:spPr>
            <a:xfrm>
              <a:off x="7582350" y="3811720"/>
              <a:ext cx="772160" cy="198120"/>
            </a:xfrm>
            <a:custGeom>
              <a:avLst/>
              <a:gdLst/>
              <a:ahLst/>
              <a:cxnLst/>
              <a:rect l="l" t="t" r="r" b="b"/>
              <a:pathLst>
                <a:path w="772159" h="198120">
                  <a:moveTo>
                    <a:pt x="373087" y="28841"/>
                  </a:moveTo>
                  <a:lnTo>
                    <a:pt x="442648" y="17341"/>
                  </a:lnTo>
                  <a:lnTo>
                    <a:pt x="508516" y="8706"/>
                  </a:lnTo>
                  <a:lnTo>
                    <a:pt x="569567" y="2937"/>
                  </a:lnTo>
                  <a:lnTo>
                    <a:pt x="624674" y="34"/>
                  </a:lnTo>
                  <a:lnTo>
                    <a:pt x="672713" y="0"/>
                  </a:lnTo>
                  <a:lnTo>
                    <a:pt x="712557" y="2833"/>
                  </a:lnTo>
                  <a:lnTo>
                    <a:pt x="743080" y="8535"/>
                  </a:lnTo>
                  <a:lnTo>
                    <a:pt x="763158" y="17107"/>
                  </a:lnTo>
                  <a:lnTo>
                    <a:pt x="771664" y="28549"/>
                  </a:lnTo>
                  <a:lnTo>
                    <a:pt x="767738" y="42260"/>
                  </a:lnTo>
                  <a:lnTo>
                    <a:pt x="725416" y="73460"/>
                  </a:lnTo>
                  <a:lnTo>
                    <a:pt x="689127" y="90159"/>
                  </a:lnTo>
                  <a:lnTo>
                    <a:pt x="644159" y="107061"/>
                  </a:lnTo>
                  <a:lnTo>
                    <a:pt x="591565" y="123770"/>
                  </a:lnTo>
                  <a:lnTo>
                    <a:pt x="532399" y="139891"/>
                  </a:lnTo>
                  <a:lnTo>
                    <a:pt x="467714" y="155027"/>
                  </a:lnTo>
                  <a:lnTo>
                    <a:pt x="398564" y="168783"/>
                  </a:lnTo>
                  <a:lnTo>
                    <a:pt x="329007" y="180283"/>
                  </a:lnTo>
                  <a:lnTo>
                    <a:pt x="263142" y="188918"/>
                  </a:lnTo>
                  <a:lnTo>
                    <a:pt x="202093" y="194687"/>
                  </a:lnTo>
                  <a:lnTo>
                    <a:pt x="146987" y="197589"/>
                  </a:lnTo>
                  <a:lnTo>
                    <a:pt x="98950" y="197623"/>
                  </a:lnTo>
                  <a:lnTo>
                    <a:pt x="59107" y="194788"/>
                  </a:lnTo>
                  <a:lnTo>
                    <a:pt x="28583" y="189083"/>
                  </a:lnTo>
                  <a:lnTo>
                    <a:pt x="8506" y="180508"/>
                  </a:lnTo>
                  <a:lnTo>
                    <a:pt x="0" y="169062"/>
                  </a:lnTo>
                  <a:lnTo>
                    <a:pt x="3926" y="155356"/>
                  </a:lnTo>
                  <a:lnTo>
                    <a:pt x="46245" y="124160"/>
                  </a:lnTo>
                  <a:lnTo>
                    <a:pt x="82531" y="107463"/>
                  </a:lnTo>
                  <a:lnTo>
                    <a:pt x="127497" y="90563"/>
                  </a:lnTo>
                  <a:lnTo>
                    <a:pt x="180089" y="73854"/>
                  </a:lnTo>
                  <a:lnTo>
                    <a:pt x="239254" y="57733"/>
                  </a:lnTo>
                  <a:lnTo>
                    <a:pt x="303938" y="42597"/>
                  </a:lnTo>
                  <a:lnTo>
                    <a:pt x="373087" y="28841"/>
                  </a:lnTo>
                  <a:close/>
                </a:path>
              </a:pathLst>
            </a:custGeom>
            <a:ln w="10160">
              <a:solidFill>
                <a:srgbClr val="1A2E35"/>
              </a:solidFill>
            </a:ln>
          </p:spPr>
          <p:txBody>
            <a:bodyPr wrap="square" lIns="0" tIns="0" rIns="0" bIns="0" rtlCol="0"/>
            <a:lstStyle/>
            <a:p>
              <a:endParaRPr dirty="0"/>
            </a:p>
          </p:txBody>
        </p:sp>
        <p:sp>
          <p:nvSpPr>
            <p:cNvPr id="22" name="object 22"/>
            <p:cNvSpPr/>
            <p:nvPr/>
          </p:nvSpPr>
          <p:spPr>
            <a:xfrm>
              <a:off x="7728126" y="3667895"/>
              <a:ext cx="478790" cy="480059"/>
            </a:xfrm>
            <a:custGeom>
              <a:avLst/>
              <a:gdLst/>
              <a:ahLst/>
              <a:cxnLst/>
              <a:rect l="l" t="t" r="r" b="b"/>
              <a:pathLst>
                <a:path w="478790" h="480060">
                  <a:moveTo>
                    <a:pt x="239893" y="480049"/>
                  </a:moveTo>
                  <a:lnTo>
                    <a:pt x="240029" y="480060"/>
                  </a:lnTo>
                  <a:lnTo>
                    <a:pt x="239893" y="480049"/>
                  </a:lnTo>
                  <a:close/>
                </a:path>
                <a:path w="478790" h="480060">
                  <a:moveTo>
                    <a:pt x="240017" y="0"/>
                  </a:moveTo>
                  <a:lnTo>
                    <a:pt x="191643" y="5080"/>
                  </a:lnTo>
                  <a:lnTo>
                    <a:pt x="146587" y="19050"/>
                  </a:lnTo>
                  <a:lnTo>
                    <a:pt x="105815" y="41910"/>
                  </a:lnTo>
                  <a:lnTo>
                    <a:pt x="70292" y="71120"/>
                  </a:lnTo>
                  <a:lnTo>
                    <a:pt x="40984" y="106680"/>
                  </a:lnTo>
                  <a:lnTo>
                    <a:pt x="18855" y="147320"/>
                  </a:lnTo>
                  <a:lnTo>
                    <a:pt x="4872" y="191770"/>
                  </a:lnTo>
                  <a:lnTo>
                    <a:pt x="0" y="240030"/>
                  </a:lnTo>
                  <a:lnTo>
                    <a:pt x="4876" y="289560"/>
                  </a:lnTo>
                  <a:lnTo>
                    <a:pt x="18863" y="334010"/>
                  </a:lnTo>
                  <a:lnTo>
                    <a:pt x="40993" y="374650"/>
                  </a:lnTo>
                  <a:lnTo>
                    <a:pt x="70304" y="410210"/>
                  </a:lnTo>
                  <a:lnTo>
                    <a:pt x="105827" y="439420"/>
                  </a:lnTo>
                  <a:lnTo>
                    <a:pt x="146600" y="462280"/>
                  </a:lnTo>
                  <a:lnTo>
                    <a:pt x="191656" y="476250"/>
                  </a:lnTo>
                  <a:lnTo>
                    <a:pt x="239893" y="480049"/>
                  </a:lnTo>
                  <a:lnTo>
                    <a:pt x="281400" y="476250"/>
                  </a:lnTo>
                  <a:lnTo>
                    <a:pt x="308107" y="468630"/>
                  </a:lnTo>
                  <a:lnTo>
                    <a:pt x="240093" y="468630"/>
                  </a:lnTo>
                  <a:lnTo>
                    <a:pt x="205485" y="466090"/>
                  </a:lnTo>
                  <a:lnTo>
                    <a:pt x="201675" y="466090"/>
                  </a:lnTo>
                  <a:lnTo>
                    <a:pt x="200575" y="463550"/>
                  </a:lnTo>
                  <a:lnTo>
                    <a:pt x="187451" y="463550"/>
                  </a:lnTo>
                  <a:lnTo>
                    <a:pt x="147443" y="449580"/>
                  </a:lnTo>
                  <a:lnTo>
                    <a:pt x="101425" y="421640"/>
                  </a:lnTo>
                  <a:lnTo>
                    <a:pt x="71246" y="394970"/>
                  </a:lnTo>
                  <a:lnTo>
                    <a:pt x="84708" y="392430"/>
                  </a:lnTo>
                  <a:lnTo>
                    <a:pt x="101080" y="388620"/>
                  </a:lnTo>
                  <a:lnTo>
                    <a:pt x="126220" y="384810"/>
                  </a:lnTo>
                  <a:lnTo>
                    <a:pt x="63372" y="384810"/>
                  </a:lnTo>
                  <a:lnTo>
                    <a:pt x="60578" y="382270"/>
                  </a:lnTo>
                  <a:lnTo>
                    <a:pt x="41274" y="353060"/>
                  </a:lnTo>
                  <a:lnTo>
                    <a:pt x="26631" y="322580"/>
                  </a:lnTo>
                  <a:lnTo>
                    <a:pt x="16866" y="289560"/>
                  </a:lnTo>
                  <a:lnTo>
                    <a:pt x="12191" y="255270"/>
                  </a:lnTo>
                  <a:lnTo>
                    <a:pt x="12826" y="246380"/>
                  </a:lnTo>
                  <a:lnTo>
                    <a:pt x="478400" y="246380"/>
                  </a:lnTo>
                  <a:lnTo>
                    <a:pt x="478330" y="234950"/>
                  </a:lnTo>
                  <a:lnTo>
                    <a:pt x="12191" y="234950"/>
                  </a:lnTo>
                  <a:lnTo>
                    <a:pt x="12191" y="227330"/>
                  </a:lnTo>
                  <a:lnTo>
                    <a:pt x="26612" y="160020"/>
                  </a:lnTo>
                  <a:lnTo>
                    <a:pt x="60578" y="100330"/>
                  </a:lnTo>
                  <a:lnTo>
                    <a:pt x="64007" y="96520"/>
                  </a:lnTo>
                  <a:lnTo>
                    <a:pt x="126261" y="96520"/>
                  </a:lnTo>
                  <a:lnTo>
                    <a:pt x="84708" y="90170"/>
                  </a:lnTo>
                  <a:lnTo>
                    <a:pt x="71246" y="86360"/>
                  </a:lnTo>
                  <a:lnTo>
                    <a:pt x="81025" y="77470"/>
                  </a:lnTo>
                  <a:lnTo>
                    <a:pt x="101418" y="59690"/>
                  </a:lnTo>
                  <a:lnTo>
                    <a:pt x="123632" y="44450"/>
                  </a:lnTo>
                  <a:lnTo>
                    <a:pt x="147436" y="31750"/>
                  </a:lnTo>
                  <a:lnTo>
                    <a:pt x="172592" y="22860"/>
                  </a:lnTo>
                  <a:lnTo>
                    <a:pt x="187578" y="17780"/>
                  </a:lnTo>
                  <a:lnTo>
                    <a:pt x="200575" y="17780"/>
                  </a:lnTo>
                  <a:lnTo>
                    <a:pt x="201675" y="15240"/>
                  </a:lnTo>
                  <a:lnTo>
                    <a:pt x="205485" y="15240"/>
                  </a:lnTo>
                  <a:lnTo>
                    <a:pt x="222705" y="12700"/>
                  </a:lnTo>
                  <a:lnTo>
                    <a:pt x="311073" y="12700"/>
                  </a:lnTo>
                  <a:lnTo>
                    <a:pt x="292180" y="6350"/>
                  </a:lnTo>
                  <a:lnTo>
                    <a:pt x="240017" y="0"/>
                  </a:lnTo>
                  <a:close/>
                </a:path>
                <a:path w="478790" h="480060">
                  <a:moveTo>
                    <a:pt x="372979" y="377190"/>
                  </a:moveTo>
                  <a:lnTo>
                    <a:pt x="271002" y="377190"/>
                  </a:lnTo>
                  <a:lnTo>
                    <a:pt x="301878" y="379730"/>
                  </a:lnTo>
                  <a:lnTo>
                    <a:pt x="310768" y="379730"/>
                  </a:lnTo>
                  <a:lnTo>
                    <a:pt x="308228" y="388620"/>
                  </a:lnTo>
                  <a:lnTo>
                    <a:pt x="302243" y="407670"/>
                  </a:lnTo>
                  <a:lnTo>
                    <a:pt x="295567" y="426720"/>
                  </a:lnTo>
                  <a:lnTo>
                    <a:pt x="288205" y="444500"/>
                  </a:lnTo>
                  <a:lnTo>
                    <a:pt x="280161" y="462280"/>
                  </a:lnTo>
                  <a:lnTo>
                    <a:pt x="278510" y="466090"/>
                  </a:lnTo>
                  <a:lnTo>
                    <a:pt x="274700" y="466090"/>
                  </a:lnTo>
                  <a:lnTo>
                    <a:pt x="240093" y="468630"/>
                  </a:lnTo>
                  <a:lnTo>
                    <a:pt x="308107" y="468630"/>
                  </a:lnTo>
                  <a:lnTo>
                    <a:pt x="321460" y="464820"/>
                  </a:lnTo>
                  <a:lnTo>
                    <a:pt x="324353" y="463550"/>
                  </a:lnTo>
                  <a:lnTo>
                    <a:pt x="292607" y="463550"/>
                  </a:lnTo>
                  <a:lnTo>
                    <a:pt x="298703" y="449580"/>
                  </a:lnTo>
                  <a:lnTo>
                    <a:pt x="304923" y="434340"/>
                  </a:lnTo>
                  <a:lnTo>
                    <a:pt x="310661" y="419100"/>
                  </a:lnTo>
                  <a:lnTo>
                    <a:pt x="315913" y="402590"/>
                  </a:lnTo>
                  <a:lnTo>
                    <a:pt x="320674" y="387350"/>
                  </a:lnTo>
                  <a:lnTo>
                    <a:pt x="322325" y="382270"/>
                  </a:lnTo>
                  <a:lnTo>
                    <a:pt x="402546" y="382270"/>
                  </a:lnTo>
                  <a:lnTo>
                    <a:pt x="392723" y="379730"/>
                  </a:lnTo>
                  <a:lnTo>
                    <a:pt x="372979" y="377190"/>
                  </a:lnTo>
                  <a:close/>
                </a:path>
                <a:path w="478790" h="480060">
                  <a:moveTo>
                    <a:pt x="170143" y="382270"/>
                  </a:moveTo>
                  <a:lnTo>
                    <a:pt x="157860" y="382270"/>
                  </a:lnTo>
                  <a:lnTo>
                    <a:pt x="159511" y="387350"/>
                  </a:lnTo>
                  <a:lnTo>
                    <a:pt x="164259" y="402590"/>
                  </a:lnTo>
                  <a:lnTo>
                    <a:pt x="169486" y="417830"/>
                  </a:lnTo>
                  <a:lnTo>
                    <a:pt x="175187" y="434340"/>
                  </a:lnTo>
                  <a:lnTo>
                    <a:pt x="181355" y="449580"/>
                  </a:lnTo>
                  <a:lnTo>
                    <a:pt x="187451" y="463550"/>
                  </a:lnTo>
                  <a:lnTo>
                    <a:pt x="200575" y="463550"/>
                  </a:lnTo>
                  <a:lnTo>
                    <a:pt x="200024" y="462280"/>
                  </a:lnTo>
                  <a:lnTo>
                    <a:pt x="191987" y="444500"/>
                  </a:lnTo>
                  <a:lnTo>
                    <a:pt x="184624" y="426720"/>
                  </a:lnTo>
                  <a:lnTo>
                    <a:pt x="177945" y="407670"/>
                  </a:lnTo>
                  <a:lnTo>
                    <a:pt x="171957" y="388620"/>
                  </a:lnTo>
                  <a:lnTo>
                    <a:pt x="170143" y="382270"/>
                  </a:lnTo>
                  <a:close/>
                </a:path>
                <a:path w="478790" h="480060">
                  <a:moveTo>
                    <a:pt x="402546" y="382270"/>
                  </a:moveTo>
                  <a:lnTo>
                    <a:pt x="328040" y="382270"/>
                  </a:lnTo>
                  <a:lnTo>
                    <a:pt x="345126" y="383540"/>
                  </a:lnTo>
                  <a:lnTo>
                    <a:pt x="362045" y="386080"/>
                  </a:lnTo>
                  <a:lnTo>
                    <a:pt x="378725" y="389890"/>
                  </a:lnTo>
                  <a:lnTo>
                    <a:pt x="408939" y="394970"/>
                  </a:lnTo>
                  <a:lnTo>
                    <a:pt x="399033" y="405130"/>
                  </a:lnTo>
                  <a:lnTo>
                    <a:pt x="356450" y="436880"/>
                  </a:lnTo>
                  <a:lnTo>
                    <a:pt x="307466" y="458470"/>
                  </a:lnTo>
                  <a:lnTo>
                    <a:pt x="292607" y="463550"/>
                  </a:lnTo>
                  <a:lnTo>
                    <a:pt x="324353" y="463550"/>
                  </a:lnTo>
                  <a:lnTo>
                    <a:pt x="359071" y="448310"/>
                  </a:lnTo>
                  <a:lnTo>
                    <a:pt x="393344" y="424180"/>
                  </a:lnTo>
                  <a:lnTo>
                    <a:pt x="427327" y="389890"/>
                  </a:lnTo>
                  <a:lnTo>
                    <a:pt x="430527" y="384810"/>
                  </a:lnTo>
                  <a:lnTo>
                    <a:pt x="412368" y="384810"/>
                  </a:lnTo>
                  <a:lnTo>
                    <a:pt x="402546" y="382270"/>
                  </a:lnTo>
                  <a:close/>
                </a:path>
                <a:path w="478790" h="480060">
                  <a:moveTo>
                    <a:pt x="150621" y="246380"/>
                  </a:moveTo>
                  <a:lnTo>
                    <a:pt x="139826" y="246380"/>
                  </a:lnTo>
                  <a:lnTo>
                    <a:pt x="139892" y="255270"/>
                  </a:lnTo>
                  <a:lnTo>
                    <a:pt x="141202" y="280670"/>
                  </a:lnTo>
                  <a:lnTo>
                    <a:pt x="143992" y="308610"/>
                  </a:lnTo>
                  <a:lnTo>
                    <a:pt x="148192" y="335280"/>
                  </a:lnTo>
                  <a:lnTo>
                    <a:pt x="153796" y="361950"/>
                  </a:lnTo>
                  <a:lnTo>
                    <a:pt x="154939" y="369570"/>
                  </a:lnTo>
                  <a:lnTo>
                    <a:pt x="146938" y="370840"/>
                  </a:lnTo>
                  <a:lnTo>
                    <a:pt x="127036" y="373380"/>
                  </a:lnTo>
                  <a:lnTo>
                    <a:pt x="107207" y="377190"/>
                  </a:lnTo>
                  <a:lnTo>
                    <a:pt x="87463" y="379730"/>
                  </a:lnTo>
                  <a:lnTo>
                    <a:pt x="67817" y="384810"/>
                  </a:lnTo>
                  <a:lnTo>
                    <a:pt x="126220" y="384810"/>
                  </a:lnTo>
                  <a:lnTo>
                    <a:pt x="134679" y="383540"/>
                  </a:lnTo>
                  <a:lnTo>
                    <a:pt x="151764" y="382270"/>
                  </a:lnTo>
                  <a:lnTo>
                    <a:pt x="170143" y="382270"/>
                  </a:lnTo>
                  <a:lnTo>
                    <a:pt x="169417" y="379730"/>
                  </a:lnTo>
                  <a:lnTo>
                    <a:pt x="178307" y="379730"/>
                  </a:lnTo>
                  <a:lnTo>
                    <a:pt x="209121" y="377190"/>
                  </a:lnTo>
                  <a:lnTo>
                    <a:pt x="372979" y="377190"/>
                  </a:lnTo>
                  <a:lnTo>
                    <a:pt x="353150" y="373380"/>
                  </a:lnTo>
                  <a:lnTo>
                    <a:pt x="333247" y="370840"/>
                  </a:lnTo>
                  <a:lnTo>
                    <a:pt x="325246" y="369570"/>
                  </a:lnTo>
                  <a:lnTo>
                    <a:pt x="166496" y="369570"/>
                  </a:lnTo>
                  <a:lnTo>
                    <a:pt x="155062" y="309880"/>
                  </a:lnTo>
                  <a:lnTo>
                    <a:pt x="150748" y="255270"/>
                  </a:lnTo>
                  <a:lnTo>
                    <a:pt x="150621" y="246380"/>
                  </a:lnTo>
                  <a:close/>
                </a:path>
                <a:path w="478790" h="480060">
                  <a:moveTo>
                    <a:pt x="478408" y="247650"/>
                  </a:moveTo>
                  <a:lnTo>
                    <a:pt x="467994" y="247650"/>
                  </a:lnTo>
                  <a:lnTo>
                    <a:pt x="467994" y="255270"/>
                  </a:lnTo>
                  <a:lnTo>
                    <a:pt x="463293" y="289560"/>
                  </a:lnTo>
                  <a:lnTo>
                    <a:pt x="453521" y="322580"/>
                  </a:lnTo>
                  <a:lnTo>
                    <a:pt x="438889" y="353060"/>
                  </a:lnTo>
                  <a:lnTo>
                    <a:pt x="419607" y="382270"/>
                  </a:lnTo>
                  <a:lnTo>
                    <a:pt x="416813" y="384810"/>
                  </a:lnTo>
                  <a:lnTo>
                    <a:pt x="430527" y="384810"/>
                  </a:lnTo>
                  <a:lnTo>
                    <a:pt x="452927" y="349250"/>
                  </a:lnTo>
                  <a:lnTo>
                    <a:pt x="470023" y="306070"/>
                  </a:lnTo>
                  <a:lnTo>
                    <a:pt x="478493" y="261620"/>
                  </a:lnTo>
                  <a:lnTo>
                    <a:pt x="478408" y="247650"/>
                  </a:lnTo>
                  <a:close/>
                </a:path>
                <a:path w="478790" h="480060">
                  <a:moveTo>
                    <a:pt x="273796" y="367030"/>
                  </a:moveTo>
                  <a:lnTo>
                    <a:pt x="206327" y="367030"/>
                  </a:lnTo>
                  <a:lnTo>
                    <a:pt x="172719" y="369570"/>
                  </a:lnTo>
                  <a:lnTo>
                    <a:pt x="307466" y="369570"/>
                  </a:lnTo>
                  <a:lnTo>
                    <a:pt x="273796" y="367030"/>
                  </a:lnTo>
                  <a:close/>
                </a:path>
                <a:path w="478790" h="480060">
                  <a:moveTo>
                    <a:pt x="478400" y="246380"/>
                  </a:moveTo>
                  <a:lnTo>
                    <a:pt x="329437" y="246380"/>
                  </a:lnTo>
                  <a:lnTo>
                    <a:pt x="329371" y="255270"/>
                  </a:lnTo>
                  <a:lnTo>
                    <a:pt x="327972" y="281940"/>
                  </a:lnTo>
                  <a:lnTo>
                    <a:pt x="325086" y="308610"/>
                  </a:lnTo>
                  <a:lnTo>
                    <a:pt x="320788" y="336550"/>
                  </a:lnTo>
                  <a:lnTo>
                    <a:pt x="315086" y="363220"/>
                  </a:lnTo>
                  <a:lnTo>
                    <a:pt x="313562" y="369570"/>
                  </a:lnTo>
                  <a:lnTo>
                    <a:pt x="325246" y="369570"/>
                  </a:lnTo>
                  <a:lnTo>
                    <a:pt x="336751" y="308610"/>
                  </a:lnTo>
                  <a:lnTo>
                    <a:pt x="340867" y="254000"/>
                  </a:lnTo>
                  <a:lnTo>
                    <a:pt x="340994" y="247650"/>
                  </a:lnTo>
                  <a:lnTo>
                    <a:pt x="478408" y="247650"/>
                  </a:lnTo>
                  <a:lnTo>
                    <a:pt x="478400" y="246380"/>
                  </a:lnTo>
                  <a:close/>
                </a:path>
                <a:path w="478790" h="480060">
                  <a:moveTo>
                    <a:pt x="240029" y="365760"/>
                  </a:moveTo>
                  <a:lnTo>
                    <a:pt x="223208" y="367030"/>
                  </a:lnTo>
                  <a:lnTo>
                    <a:pt x="256871" y="367030"/>
                  </a:lnTo>
                  <a:lnTo>
                    <a:pt x="240029" y="365760"/>
                  </a:lnTo>
                  <a:close/>
                </a:path>
                <a:path w="478790" h="480060">
                  <a:moveTo>
                    <a:pt x="126261" y="96520"/>
                  </a:moveTo>
                  <a:lnTo>
                    <a:pt x="68452" y="96520"/>
                  </a:lnTo>
                  <a:lnTo>
                    <a:pt x="88098" y="101600"/>
                  </a:lnTo>
                  <a:lnTo>
                    <a:pt x="107842" y="105410"/>
                  </a:lnTo>
                  <a:lnTo>
                    <a:pt x="147573" y="110490"/>
                  </a:lnTo>
                  <a:lnTo>
                    <a:pt x="155574" y="111760"/>
                  </a:lnTo>
                  <a:lnTo>
                    <a:pt x="143708" y="172720"/>
                  </a:lnTo>
                  <a:lnTo>
                    <a:pt x="139191" y="227330"/>
                  </a:lnTo>
                  <a:lnTo>
                    <a:pt x="139191" y="234950"/>
                  </a:lnTo>
                  <a:lnTo>
                    <a:pt x="150748" y="234950"/>
                  </a:lnTo>
                  <a:lnTo>
                    <a:pt x="150748" y="227330"/>
                  </a:lnTo>
                  <a:lnTo>
                    <a:pt x="152185" y="200660"/>
                  </a:lnTo>
                  <a:lnTo>
                    <a:pt x="155062" y="172720"/>
                  </a:lnTo>
                  <a:lnTo>
                    <a:pt x="159369" y="146050"/>
                  </a:lnTo>
                  <a:lnTo>
                    <a:pt x="165099" y="118110"/>
                  </a:lnTo>
                  <a:lnTo>
                    <a:pt x="166496" y="113030"/>
                  </a:lnTo>
                  <a:lnTo>
                    <a:pt x="325437" y="113030"/>
                  </a:lnTo>
                  <a:lnTo>
                    <a:pt x="325119" y="111760"/>
                  </a:lnTo>
                  <a:lnTo>
                    <a:pt x="333247" y="110490"/>
                  </a:lnTo>
                  <a:lnTo>
                    <a:pt x="372979" y="105410"/>
                  </a:lnTo>
                  <a:lnTo>
                    <a:pt x="379561" y="104140"/>
                  </a:lnTo>
                  <a:lnTo>
                    <a:pt x="209121" y="104140"/>
                  </a:lnTo>
                  <a:lnTo>
                    <a:pt x="178307" y="101600"/>
                  </a:lnTo>
                  <a:lnTo>
                    <a:pt x="169417" y="101600"/>
                  </a:lnTo>
                  <a:lnTo>
                    <a:pt x="169780" y="100330"/>
                  </a:lnTo>
                  <a:lnTo>
                    <a:pt x="151764" y="100330"/>
                  </a:lnTo>
                  <a:lnTo>
                    <a:pt x="126261" y="96520"/>
                  </a:lnTo>
                  <a:close/>
                </a:path>
                <a:path w="478790" h="480060">
                  <a:moveTo>
                    <a:pt x="325437" y="113030"/>
                  </a:moveTo>
                  <a:lnTo>
                    <a:pt x="313562" y="113030"/>
                  </a:lnTo>
                  <a:lnTo>
                    <a:pt x="315086" y="118110"/>
                  </a:lnTo>
                  <a:lnTo>
                    <a:pt x="320810" y="146050"/>
                  </a:lnTo>
                  <a:lnTo>
                    <a:pt x="325135" y="172720"/>
                  </a:lnTo>
                  <a:lnTo>
                    <a:pt x="328056" y="200660"/>
                  </a:lnTo>
                  <a:lnTo>
                    <a:pt x="329564" y="227330"/>
                  </a:lnTo>
                  <a:lnTo>
                    <a:pt x="329564" y="234950"/>
                  </a:lnTo>
                  <a:lnTo>
                    <a:pt x="340867" y="234950"/>
                  </a:lnTo>
                  <a:lnTo>
                    <a:pt x="340867" y="227330"/>
                  </a:lnTo>
                  <a:lnTo>
                    <a:pt x="339514" y="200660"/>
                  </a:lnTo>
                  <a:lnTo>
                    <a:pt x="336751" y="172720"/>
                  </a:lnTo>
                  <a:lnTo>
                    <a:pt x="332586" y="146050"/>
                  </a:lnTo>
                  <a:lnTo>
                    <a:pt x="327024" y="119380"/>
                  </a:lnTo>
                  <a:lnTo>
                    <a:pt x="325437" y="113030"/>
                  </a:lnTo>
                  <a:close/>
                </a:path>
                <a:path w="478790" h="480060">
                  <a:moveTo>
                    <a:pt x="430705" y="96520"/>
                  </a:moveTo>
                  <a:lnTo>
                    <a:pt x="416686" y="96520"/>
                  </a:lnTo>
                  <a:lnTo>
                    <a:pt x="419480" y="100330"/>
                  </a:lnTo>
                  <a:lnTo>
                    <a:pt x="438771" y="129540"/>
                  </a:lnTo>
                  <a:lnTo>
                    <a:pt x="453409" y="160020"/>
                  </a:lnTo>
                  <a:lnTo>
                    <a:pt x="463179" y="193040"/>
                  </a:lnTo>
                  <a:lnTo>
                    <a:pt x="467867" y="227330"/>
                  </a:lnTo>
                  <a:lnTo>
                    <a:pt x="467867" y="234950"/>
                  </a:lnTo>
                  <a:lnTo>
                    <a:pt x="478330" y="234950"/>
                  </a:lnTo>
                  <a:lnTo>
                    <a:pt x="478214" y="215900"/>
                  </a:lnTo>
                  <a:lnTo>
                    <a:pt x="469066" y="170180"/>
                  </a:lnTo>
                  <a:lnTo>
                    <a:pt x="450926" y="125730"/>
                  </a:lnTo>
                  <a:lnTo>
                    <a:pt x="430705" y="96520"/>
                  </a:lnTo>
                  <a:close/>
                </a:path>
                <a:path w="478790" h="480060">
                  <a:moveTo>
                    <a:pt x="307466" y="113030"/>
                  </a:moveTo>
                  <a:lnTo>
                    <a:pt x="172719" y="113030"/>
                  </a:lnTo>
                  <a:lnTo>
                    <a:pt x="207565" y="115570"/>
                  </a:lnTo>
                  <a:lnTo>
                    <a:pt x="256049" y="115570"/>
                  </a:lnTo>
                  <a:lnTo>
                    <a:pt x="272557" y="114300"/>
                  </a:lnTo>
                  <a:lnTo>
                    <a:pt x="289661" y="114300"/>
                  </a:lnTo>
                  <a:lnTo>
                    <a:pt x="307466" y="113030"/>
                  </a:lnTo>
                  <a:close/>
                </a:path>
                <a:path w="478790" h="480060">
                  <a:moveTo>
                    <a:pt x="311073" y="12700"/>
                  </a:moveTo>
                  <a:lnTo>
                    <a:pt x="257735" y="12700"/>
                  </a:lnTo>
                  <a:lnTo>
                    <a:pt x="275335" y="15240"/>
                  </a:lnTo>
                  <a:lnTo>
                    <a:pt x="279145" y="15240"/>
                  </a:lnTo>
                  <a:lnTo>
                    <a:pt x="280796" y="19050"/>
                  </a:lnTo>
                  <a:lnTo>
                    <a:pt x="295894" y="55880"/>
                  </a:lnTo>
                  <a:lnTo>
                    <a:pt x="308228" y="92710"/>
                  </a:lnTo>
                  <a:lnTo>
                    <a:pt x="310768" y="101600"/>
                  </a:lnTo>
                  <a:lnTo>
                    <a:pt x="301878" y="102870"/>
                  </a:lnTo>
                  <a:lnTo>
                    <a:pt x="286482" y="102870"/>
                  </a:lnTo>
                  <a:lnTo>
                    <a:pt x="271002" y="104140"/>
                  </a:lnTo>
                  <a:lnTo>
                    <a:pt x="379561" y="104140"/>
                  </a:lnTo>
                  <a:lnTo>
                    <a:pt x="392723" y="101600"/>
                  </a:lnTo>
                  <a:lnTo>
                    <a:pt x="397634" y="100330"/>
                  </a:lnTo>
                  <a:lnTo>
                    <a:pt x="322325" y="100330"/>
                  </a:lnTo>
                  <a:lnTo>
                    <a:pt x="320674" y="93980"/>
                  </a:lnTo>
                  <a:lnTo>
                    <a:pt x="304923" y="46990"/>
                  </a:lnTo>
                  <a:lnTo>
                    <a:pt x="292607" y="17780"/>
                  </a:lnTo>
                  <a:lnTo>
                    <a:pt x="326188" y="17780"/>
                  </a:lnTo>
                  <a:lnTo>
                    <a:pt x="311073" y="12700"/>
                  </a:lnTo>
                  <a:close/>
                </a:path>
                <a:path w="478790" h="480060">
                  <a:moveTo>
                    <a:pt x="200575" y="17780"/>
                  </a:moveTo>
                  <a:lnTo>
                    <a:pt x="187578" y="17780"/>
                  </a:lnTo>
                  <a:lnTo>
                    <a:pt x="181355" y="31750"/>
                  </a:lnTo>
                  <a:lnTo>
                    <a:pt x="164250" y="78740"/>
                  </a:lnTo>
                  <a:lnTo>
                    <a:pt x="157860" y="100330"/>
                  </a:lnTo>
                  <a:lnTo>
                    <a:pt x="169780" y="100330"/>
                  </a:lnTo>
                  <a:lnTo>
                    <a:pt x="171957" y="92710"/>
                  </a:lnTo>
                  <a:lnTo>
                    <a:pt x="177931" y="73660"/>
                  </a:lnTo>
                  <a:lnTo>
                    <a:pt x="184605" y="55880"/>
                  </a:lnTo>
                  <a:lnTo>
                    <a:pt x="191973" y="36830"/>
                  </a:lnTo>
                  <a:lnTo>
                    <a:pt x="200024" y="19050"/>
                  </a:lnTo>
                  <a:lnTo>
                    <a:pt x="200575" y="17780"/>
                  </a:lnTo>
                  <a:close/>
                </a:path>
                <a:path w="478790" h="480060">
                  <a:moveTo>
                    <a:pt x="326188" y="17780"/>
                  </a:moveTo>
                  <a:lnTo>
                    <a:pt x="292607" y="17780"/>
                  </a:lnTo>
                  <a:lnTo>
                    <a:pt x="307466" y="22860"/>
                  </a:lnTo>
                  <a:lnTo>
                    <a:pt x="332632" y="31750"/>
                  </a:lnTo>
                  <a:lnTo>
                    <a:pt x="356441" y="44450"/>
                  </a:lnTo>
                  <a:lnTo>
                    <a:pt x="378654" y="59690"/>
                  </a:lnTo>
                  <a:lnTo>
                    <a:pt x="399033" y="77470"/>
                  </a:lnTo>
                  <a:lnTo>
                    <a:pt x="408939" y="86360"/>
                  </a:lnTo>
                  <a:lnTo>
                    <a:pt x="395477" y="90170"/>
                  </a:lnTo>
                  <a:lnTo>
                    <a:pt x="328421" y="100330"/>
                  </a:lnTo>
                  <a:lnTo>
                    <a:pt x="397634" y="100330"/>
                  </a:lnTo>
                  <a:lnTo>
                    <a:pt x="412368" y="96520"/>
                  </a:lnTo>
                  <a:lnTo>
                    <a:pt x="430705" y="96520"/>
                  </a:lnTo>
                  <a:lnTo>
                    <a:pt x="423671" y="86360"/>
                  </a:lnTo>
                  <a:lnTo>
                    <a:pt x="385696" y="49530"/>
                  </a:lnTo>
                  <a:lnTo>
                    <a:pt x="341302" y="22860"/>
                  </a:lnTo>
                  <a:lnTo>
                    <a:pt x="326188" y="17780"/>
                  </a:lnTo>
                  <a:close/>
                </a:path>
              </a:pathLst>
            </a:custGeom>
            <a:solidFill>
              <a:srgbClr val="1D2E42"/>
            </a:solidFill>
          </p:spPr>
          <p:txBody>
            <a:bodyPr wrap="square" lIns="0" tIns="0" rIns="0" bIns="0" rtlCol="0"/>
            <a:lstStyle/>
            <a:p>
              <a:endParaRPr dirty="0"/>
            </a:p>
          </p:txBody>
        </p:sp>
        <p:pic>
          <p:nvPicPr>
            <p:cNvPr id="23" name="object 23"/>
            <p:cNvPicPr/>
            <p:nvPr/>
          </p:nvPicPr>
          <p:blipFill>
            <a:blip r:embed="rId7" cstate="print"/>
            <a:stretch>
              <a:fillRect/>
            </a:stretch>
          </p:blipFill>
          <p:spPr>
            <a:xfrm>
              <a:off x="7994064" y="3844159"/>
              <a:ext cx="245110" cy="221373"/>
            </a:xfrm>
            <a:prstGeom prst="rect">
              <a:avLst/>
            </a:prstGeom>
          </p:spPr>
        </p:pic>
      </p:grpSp>
      <p:sp>
        <p:nvSpPr>
          <p:cNvPr id="24" name="object 24"/>
          <p:cNvSpPr txBox="1">
            <a:spLocks noGrp="1"/>
          </p:cNvSpPr>
          <p:nvPr>
            <p:ph type="title"/>
          </p:nvPr>
        </p:nvSpPr>
        <p:spPr>
          <a:xfrm>
            <a:off x="687727" y="519809"/>
            <a:ext cx="5335236" cy="828432"/>
          </a:xfrm>
          <a:prstGeom prst="rect">
            <a:avLst/>
          </a:prstGeom>
        </p:spPr>
        <p:txBody>
          <a:bodyPr vert="horz" wrap="square" lIns="0" tIns="12700" rIns="0" bIns="0" rtlCol="0">
            <a:spAutoFit/>
          </a:bodyPr>
          <a:lstStyle/>
          <a:p>
            <a:pPr marL="12700">
              <a:spcBef>
                <a:spcPts val="100"/>
              </a:spcBef>
            </a:pPr>
            <a:r>
              <a:rPr lang="el-GR" spc="-65" dirty="0">
                <a:solidFill>
                  <a:schemeClr val="accent3">
                    <a:lumMod val="75000"/>
                  </a:schemeClr>
                </a:solidFill>
                <a:latin typeface="+mj-lt"/>
              </a:rPr>
              <a:t>ΠΩΣ ΝΑ ΒΕΛΤΙΩΣΕΤΕ </a:t>
            </a:r>
            <a:br>
              <a:rPr lang="el-GR" spc="-65" dirty="0">
                <a:solidFill>
                  <a:srgbClr val="1C2E42"/>
                </a:solidFill>
                <a:latin typeface="+mj-lt"/>
              </a:rPr>
            </a:br>
            <a:r>
              <a:rPr lang="en-GB" sz="3200" spc="-50" dirty="0">
                <a:solidFill>
                  <a:srgbClr val="1C2E42"/>
                </a:solidFill>
                <a:latin typeface="+mj-lt"/>
              </a:rPr>
              <a:t>SANDBOXES AND TESTBEDS</a:t>
            </a:r>
            <a:endParaRPr sz="3200" dirty="0">
              <a:latin typeface="+mj-lt"/>
            </a:endParaRPr>
          </a:p>
        </p:txBody>
      </p:sp>
      <p:sp>
        <p:nvSpPr>
          <p:cNvPr id="31" name="object 31"/>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45</a:t>
            </a:r>
          </a:p>
        </p:txBody>
      </p:sp>
      <p:sp>
        <p:nvSpPr>
          <p:cNvPr id="32" name="object 32"/>
          <p:cNvSpPr txBox="1"/>
          <p:nvPr/>
        </p:nvSpPr>
        <p:spPr>
          <a:xfrm>
            <a:off x="685187" y="7100651"/>
            <a:ext cx="39884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
        <p:nvSpPr>
          <p:cNvPr id="25" name="object 25"/>
          <p:cNvSpPr txBox="1"/>
          <p:nvPr/>
        </p:nvSpPr>
        <p:spPr>
          <a:xfrm>
            <a:off x="685187" y="1633854"/>
            <a:ext cx="5283813" cy="39498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1C2E42"/>
                </a:solidFill>
                <a:latin typeface="+mj-lt"/>
                <a:cs typeface="Trebuchet MS"/>
              </a:rPr>
              <a:t>ΧΡΗΣΙΜΟΠΟΙΟΥΝΤΑΙ </a:t>
            </a:r>
            <a:r>
              <a:rPr lang="en-GB" sz="1200" spc="-35" dirty="0">
                <a:solidFill>
                  <a:srgbClr val="1C2E42"/>
                </a:solidFill>
                <a:latin typeface="+mj-lt"/>
                <a:cs typeface="Trebuchet MS"/>
              </a:rPr>
              <a:t>SANDBOXES</a:t>
            </a:r>
            <a:r>
              <a:rPr lang="el-GR" sz="1200" spc="-35" dirty="0">
                <a:solidFill>
                  <a:srgbClr val="1C2E42"/>
                </a:solidFill>
                <a:latin typeface="+mj-lt"/>
                <a:cs typeface="Trebuchet MS"/>
              </a:rPr>
              <a:t> ΚΑΙ </a:t>
            </a:r>
            <a:r>
              <a:rPr lang="en-GB" sz="1200" spc="-35" dirty="0">
                <a:solidFill>
                  <a:srgbClr val="1C2E42"/>
                </a:solidFill>
                <a:latin typeface="+mj-lt"/>
                <a:cs typeface="Trebuchet MS"/>
              </a:rPr>
              <a:t>TESTBEDS</a:t>
            </a:r>
            <a:r>
              <a:rPr lang="el-GR" sz="1200" spc="-35" dirty="0">
                <a:solidFill>
                  <a:srgbClr val="1C2E42"/>
                </a:solidFill>
                <a:latin typeface="+mj-lt"/>
                <a:cs typeface="Trebuchet MS"/>
              </a:rPr>
              <a:t> ΓΙΑ ΝΑ ΞΕΚΛΕΙΔΩΣΕΤΕ ΚΑΙΝΟΤΟΜΕΣ ΠΡΩΤΟΒΟΥΛΙΕΣ;</a:t>
            </a:r>
            <a:endParaRPr sz="1200" dirty="0">
              <a:latin typeface="+mj-lt"/>
              <a:cs typeface="Trebuchet MS"/>
            </a:endParaRPr>
          </a:p>
        </p:txBody>
      </p:sp>
      <p:sp>
        <p:nvSpPr>
          <p:cNvPr id="26" name="object 26"/>
          <p:cNvSpPr txBox="1"/>
          <p:nvPr/>
        </p:nvSpPr>
        <p:spPr>
          <a:xfrm>
            <a:off x="686711" y="2093927"/>
            <a:ext cx="20597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27" name="object 27"/>
          <p:cNvSpPr txBox="1"/>
          <p:nvPr/>
        </p:nvSpPr>
        <p:spPr>
          <a:xfrm>
            <a:off x="8466696" y="1166140"/>
            <a:ext cx="10075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28" name="object 28"/>
          <p:cNvSpPr txBox="1"/>
          <p:nvPr/>
        </p:nvSpPr>
        <p:spPr>
          <a:xfrm>
            <a:off x="7565299" y="1696370"/>
            <a:ext cx="3263900" cy="1226874"/>
          </a:xfrm>
          <a:prstGeom prst="rect">
            <a:avLst/>
          </a:prstGeom>
        </p:spPr>
        <p:txBody>
          <a:bodyPr vert="horz" wrap="square" lIns="0" tIns="12700" rIns="0" bIns="0" rtlCol="0">
            <a:spAutoFit/>
          </a:bodyPr>
          <a:lstStyle/>
          <a:p>
            <a:pPr marL="12700" marR="5080">
              <a:lnSpc>
                <a:spcPct val="111100"/>
              </a:lnSpc>
              <a:spcBef>
                <a:spcPts val="100"/>
              </a:spcBef>
            </a:pPr>
            <a:r>
              <a:rPr lang="el-GR" sz="1200" spc="-60" dirty="0">
                <a:solidFill>
                  <a:srgbClr val="1C2E42"/>
                </a:solidFill>
                <a:latin typeface="+mj-lt"/>
              </a:rPr>
              <a:t>Το </a:t>
            </a:r>
            <a:r>
              <a:rPr lang="en-GB" sz="1200" spc="-60" dirty="0">
                <a:solidFill>
                  <a:srgbClr val="1C2E42"/>
                </a:solidFill>
                <a:latin typeface="+mj-lt"/>
                <a:hlinkClick r:id="rId8">
                  <a:extLst>
                    <a:ext uri="{A12FA001-AC4F-418D-AE19-62706E023703}">
                      <ahyp:hlinkClr xmlns:ahyp="http://schemas.microsoft.com/office/drawing/2018/hyperlinkcolor" val="tx"/>
                    </a:ext>
                  </a:extLst>
                </a:hlinkClick>
              </a:rPr>
              <a:t>Service Sandbox </a:t>
            </a:r>
            <a:r>
              <a:rPr lang="el-GR" sz="1200" spc="-60" dirty="0">
                <a:solidFill>
                  <a:srgbClr val="1C2E42"/>
                </a:solidFill>
                <a:latin typeface="+mj-lt"/>
              </a:rPr>
              <a:t>είναι ένα οπτικό, παιχνιδιάρικο, εργαλείο συνδημιουργίας που επιτρέπει στα άτομα να εξερευνήσουν ψηφιακές υπηρεσίες με απτό και διαδραστικό τρόπο. Εις τούτο, ένα </a:t>
            </a:r>
            <a:r>
              <a:rPr lang="en-GB" sz="1200" spc="-60" dirty="0">
                <a:solidFill>
                  <a:srgbClr val="1C2E42"/>
                </a:solidFill>
                <a:latin typeface="+mj-lt"/>
              </a:rPr>
              <a:t>sandbox </a:t>
            </a:r>
            <a:r>
              <a:rPr lang="el-GR" sz="1200" spc="-60" dirty="0">
                <a:solidFill>
                  <a:srgbClr val="1C2E42"/>
                </a:solidFill>
                <a:latin typeface="+mj-lt"/>
              </a:rPr>
              <a:t>μπορεί να χρησιμοποιηθεί για τη δοκιμή μίας υπαρκτής υπηρεσίας ή για τη δημιουργία νέας. </a:t>
            </a:r>
            <a:endParaRPr sz="1200" spc="-60" dirty="0">
              <a:solidFill>
                <a:srgbClr val="1C2E42"/>
              </a:solidFill>
              <a:latin typeface="+mj-lt"/>
            </a:endParaRPr>
          </a:p>
        </p:txBody>
      </p:sp>
      <p:sp>
        <p:nvSpPr>
          <p:cNvPr id="29" name="object 29"/>
          <p:cNvSpPr txBox="1"/>
          <p:nvPr/>
        </p:nvSpPr>
        <p:spPr>
          <a:xfrm>
            <a:off x="8466696" y="3803519"/>
            <a:ext cx="15409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30" name="object 30"/>
          <p:cNvSpPr txBox="1"/>
          <p:nvPr/>
        </p:nvSpPr>
        <p:spPr>
          <a:xfrm>
            <a:off x="7565298" y="4333750"/>
            <a:ext cx="3737702" cy="2269980"/>
          </a:xfrm>
          <a:prstGeom prst="rect">
            <a:avLst/>
          </a:prstGeom>
        </p:spPr>
        <p:txBody>
          <a:bodyPr vert="horz" wrap="square" lIns="0" tIns="12700" rIns="0" bIns="0" rtlCol="0">
            <a:spAutoFit/>
          </a:bodyPr>
          <a:lstStyle/>
          <a:p>
            <a:pPr marL="12700" marR="5080">
              <a:lnSpc>
                <a:spcPct val="111100"/>
              </a:lnSpc>
              <a:spcBef>
                <a:spcPts val="100"/>
              </a:spcBef>
            </a:pPr>
            <a:r>
              <a:rPr lang="el-GR" sz="1200" spc="-60" dirty="0">
                <a:solidFill>
                  <a:srgbClr val="1C2E42"/>
                </a:solidFill>
                <a:latin typeface="+mj-lt"/>
              </a:rPr>
              <a:t>Το </a:t>
            </a:r>
            <a:r>
              <a:rPr lang="en-GB" sz="1200" spc="-60" dirty="0">
                <a:solidFill>
                  <a:srgbClr val="1C2E42"/>
                </a:solidFill>
                <a:latin typeface="+mj-lt"/>
                <a:hlinkClick r:id="rId9">
                  <a:extLst>
                    <a:ext uri="{A12FA001-AC4F-418D-AE19-62706E023703}">
                      <ahyp:hlinkClr xmlns:ahyp="http://schemas.microsoft.com/office/drawing/2018/hyperlinkcolor" val="tx"/>
                    </a:ext>
                  </a:extLst>
                </a:hlinkClick>
              </a:rPr>
              <a:t>European Commission’s Interoperability Test Bed</a:t>
            </a:r>
            <a:r>
              <a:rPr lang="en-GB" sz="1200" spc="-60" dirty="0">
                <a:solidFill>
                  <a:srgbClr val="1C2E42"/>
                </a:solidFill>
                <a:latin typeface="+mj-lt"/>
              </a:rPr>
              <a:t> </a:t>
            </a:r>
            <a:r>
              <a:rPr lang="el-GR" sz="1200" spc="-60" dirty="0">
                <a:solidFill>
                  <a:srgbClr val="1C2E42"/>
                </a:solidFill>
                <a:latin typeface="+mj-lt"/>
              </a:rPr>
              <a:t>παρέχει ένα χώρο για τη δοκιμή ψηφιακών υπηρεσιών που προσφέρονται σε πολίτες, επιχειρήσεις και δημόσιες διοικήσεις. Διασφαλίζοντας ότι οι εν λόγω υπηρεσίες είναι διαλειτουργικές,  το </a:t>
            </a:r>
            <a:r>
              <a:rPr lang="en-GB" sz="1200" spc="-60" dirty="0">
                <a:solidFill>
                  <a:srgbClr val="1C2E42"/>
                </a:solidFill>
                <a:latin typeface="+mj-lt"/>
              </a:rPr>
              <a:t>test bed</a:t>
            </a:r>
            <a:r>
              <a:rPr lang="el-GR" sz="1200" spc="-60" dirty="0">
                <a:solidFill>
                  <a:srgbClr val="1C2E42"/>
                </a:solidFill>
                <a:latin typeface="+mj-lt"/>
              </a:rPr>
              <a:t> επιταχύνει την προώθηση των προτύπων στις ροές πληροφοριών μέσω ανοιχτών, κοινόχρηστων και προσαρμόσιμων εργαλείων πειραματισμού με διασυνοριακό χαρακτήρα. Το </a:t>
            </a:r>
            <a:r>
              <a:rPr lang="en-GB" sz="1200" spc="-60" dirty="0">
                <a:solidFill>
                  <a:srgbClr val="1C2E42"/>
                </a:solidFill>
                <a:latin typeface="+mj-lt"/>
              </a:rPr>
              <a:t>test bed</a:t>
            </a:r>
            <a:r>
              <a:rPr lang="el-GR" sz="1200" spc="-60" dirty="0">
                <a:solidFill>
                  <a:srgbClr val="1C2E42"/>
                </a:solidFill>
                <a:latin typeface="+mj-lt"/>
              </a:rPr>
              <a:t> παρουσιάζεται επίσης στη μελέτη </a:t>
            </a:r>
            <a:r>
              <a:rPr lang="en-US" sz="1200" spc="-60" dirty="0">
                <a:solidFill>
                  <a:srgbClr val="1C2E42"/>
                </a:solidFill>
                <a:latin typeface="+mj-lt"/>
              </a:rPr>
              <a:t>“</a:t>
            </a:r>
            <a:r>
              <a:rPr lang="en-US" sz="1200" spc="-60" dirty="0">
                <a:solidFill>
                  <a:srgbClr val="1C2E42"/>
                </a:solidFill>
                <a:latin typeface="+mj-lt"/>
                <a:hlinkClick r:id="rId10">
                  <a:extLst>
                    <a:ext uri="{A12FA001-AC4F-418D-AE19-62706E023703}">
                      <ahyp:hlinkClr xmlns:ahyp="http://schemas.microsoft.com/office/drawing/2018/hyperlinkcolor" val="tx"/>
                    </a:ext>
                  </a:extLst>
                </a:hlinkClick>
              </a:rPr>
              <a:t>Achieving Cross Border Government Innovation</a:t>
            </a:r>
            <a:r>
              <a:rPr lang="en-US" sz="1200" spc="-60" dirty="0">
                <a:solidFill>
                  <a:srgbClr val="1C2E42"/>
                </a:solidFill>
                <a:latin typeface="+mj-lt"/>
              </a:rPr>
              <a:t>”</a:t>
            </a:r>
            <a:r>
              <a:rPr lang="el-GR" sz="1200" spc="-60" dirty="0">
                <a:solidFill>
                  <a:srgbClr val="1C2E42"/>
                </a:solidFill>
                <a:latin typeface="+mj-lt"/>
              </a:rPr>
              <a:t> που αναπτύχθηκε από τον ΟΟΣΑ, το </a:t>
            </a:r>
            <a:r>
              <a:rPr lang="en-US" sz="1200" spc="-60" dirty="0">
                <a:solidFill>
                  <a:srgbClr val="1C2E42"/>
                </a:solidFill>
                <a:latin typeface="+mj-lt"/>
              </a:rPr>
              <a:t>OPSI and </a:t>
            </a:r>
            <a:r>
              <a:rPr lang="el-GR" sz="1200" spc="-60" dirty="0">
                <a:solidFill>
                  <a:srgbClr val="1C2E42"/>
                </a:solidFill>
                <a:latin typeface="+mj-lt"/>
              </a:rPr>
              <a:t>το</a:t>
            </a:r>
            <a:r>
              <a:rPr lang="en-US" sz="1200" spc="-60" dirty="0">
                <a:solidFill>
                  <a:srgbClr val="1C2E42"/>
                </a:solidFill>
                <a:latin typeface="+mj-lt"/>
              </a:rPr>
              <a:t> Mohamed Bin Rashid Centre for </a:t>
            </a:r>
          </a:p>
          <a:p>
            <a:pPr marL="12700" marR="5080">
              <a:lnSpc>
                <a:spcPct val="111100"/>
              </a:lnSpc>
              <a:spcBef>
                <a:spcPts val="100"/>
              </a:spcBef>
            </a:pPr>
            <a:r>
              <a:rPr lang="en-US" sz="1200" spc="-60" dirty="0">
                <a:solidFill>
                  <a:srgbClr val="1C2E42"/>
                </a:solidFill>
                <a:latin typeface="+mj-lt"/>
              </a:rPr>
              <a:t>Government Innovation (MBRCGI)</a:t>
            </a:r>
            <a:r>
              <a:rPr lang="el-GR" sz="1200" spc="-60" dirty="0">
                <a:solidFill>
                  <a:srgbClr val="1C2E42"/>
                </a:solidFill>
                <a:latin typeface="+mj-lt"/>
              </a:rPr>
              <a:t>.</a:t>
            </a:r>
            <a:endParaRPr sz="1200" spc="-60" dirty="0">
              <a:solidFill>
                <a:srgbClr val="1C2E42"/>
              </a:solidFill>
              <a:latin typeface="+mj-lt"/>
            </a:endParaRPr>
          </a:p>
        </p:txBody>
      </p:sp>
    </p:spTree>
  </p:cSld>
  <p:clrMapOvr>
    <a:masterClrMapping/>
  </p:clrMapOvr>
  <p:transition>
    <p:zoom/>
  </p:transition>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7034530" cy="7696200"/>
            <a:chOff x="0" y="0"/>
            <a:chExt cx="7034530" cy="769620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FFC900"/>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17326" y="0"/>
              <a:ext cx="6516758" cy="7695692"/>
            </a:xfrm>
            <a:prstGeom prst="rect">
              <a:avLst/>
            </a:prstGeom>
          </p:spPr>
        </p:pic>
      </p:grpSp>
      <p:sp>
        <p:nvSpPr>
          <p:cNvPr id="5" name="object 5"/>
          <p:cNvSpPr txBox="1"/>
          <p:nvPr/>
        </p:nvSpPr>
        <p:spPr>
          <a:xfrm>
            <a:off x="707298" y="2643683"/>
            <a:ext cx="5056505" cy="3511218"/>
          </a:xfrm>
          <a:prstGeom prst="rect">
            <a:avLst/>
          </a:prstGeom>
        </p:spPr>
        <p:txBody>
          <a:bodyPr vert="horz" wrap="square" lIns="0" tIns="12700" rIns="0" bIns="0" rtlCol="0">
            <a:spAutoFit/>
          </a:bodyPr>
          <a:lstStyle/>
          <a:p>
            <a:pPr marL="264160" marR="412750" indent="-252095">
              <a:lnSpc>
                <a:spcPct val="100000"/>
              </a:lnSpc>
              <a:spcBef>
                <a:spcPts val="700"/>
              </a:spcBef>
              <a:tabLst>
                <a:tab pos="264160" algn="l"/>
              </a:tabLst>
            </a:pPr>
            <a:r>
              <a:rPr sz="1200" spc="15" dirty="0">
                <a:solidFill>
                  <a:srgbClr val="1C2E42"/>
                </a:solidFill>
                <a:latin typeface="+mj-lt"/>
                <a:cs typeface="Trebuchet MS"/>
              </a:rPr>
              <a:t>O	</a:t>
            </a:r>
            <a:r>
              <a:rPr lang="el-GR" sz="1200" spc="-55" dirty="0">
                <a:solidFill>
                  <a:srgbClr val="1C2E42"/>
                </a:solidFill>
                <a:latin typeface="+mj-lt"/>
                <a:cs typeface="Trebuchet MS"/>
              </a:rPr>
              <a:t>Δημιουργήσετε και να υποστηρίξετε εργαστήρια, μονάδες, ομάδες και/ή προγράμματα καινοτομίας που μπορούν να λειτουργήσουν ως ασφαλείς χώροι για την ανάληψη κινδύνου, τη δοκιμή, τη μάθηση από τα πειράματα, ακόμα και όταν αυτά δεν εξελίσσονται όπως είχαν σχεδιαστεί.</a:t>
            </a:r>
          </a:p>
          <a:p>
            <a:pPr marL="264160" marR="412750" indent="-252095">
              <a:lnSpc>
                <a:spcPct val="100000"/>
              </a:lnSpc>
              <a:spcBef>
                <a:spcPts val="700"/>
              </a:spcBef>
              <a:tabLst>
                <a:tab pos="264160" algn="l"/>
              </a:tabLst>
            </a:pPr>
            <a:r>
              <a:rPr lang="el-GR" sz="1200" spc="-55" dirty="0">
                <a:solidFill>
                  <a:srgbClr val="1C2E42"/>
                </a:solidFill>
                <a:latin typeface="+mj-lt"/>
                <a:cs typeface="Trebuchet MS"/>
              </a:rPr>
              <a:t>O	Παρέχετε δημοσιότητα και να δώσετε κίνητρα για τη χρήση ασφαλών χώρων από δημόσιους οργανισμούς και υπαλλήλους. </a:t>
            </a:r>
          </a:p>
          <a:p>
            <a:pPr marL="264160" marR="412750" indent="-252095">
              <a:lnSpc>
                <a:spcPct val="100000"/>
              </a:lnSpc>
              <a:spcBef>
                <a:spcPts val="700"/>
              </a:spcBef>
              <a:tabLst>
                <a:tab pos="264160" algn="l"/>
              </a:tabLst>
            </a:pPr>
            <a:r>
              <a:rPr lang="el-GR" sz="1200" spc="-55" dirty="0">
                <a:solidFill>
                  <a:srgbClr val="1C2E42"/>
                </a:solidFill>
                <a:latin typeface="+mj-lt"/>
                <a:cs typeface="Trebuchet MS"/>
              </a:rPr>
              <a:t>O	Χρησιμοποιήσετε εργαστήρια, μονάδες και ομάδες καινοτομίας για να διατηρήσετε ευέλικτους και απτούς τρόπους προκειμένου να πυροδοτήσετε το ενδιαφέρον του δημόσιου τομέα για πειραματισμό, ανάληψη κινδύνου και καινοτόμες λύσεις σε ελεγχόμενη κλίμακα. </a:t>
            </a:r>
          </a:p>
          <a:p>
            <a:pPr marL="264160" marR="412750" indent="-252095">
              <a:lnSpc>
                <a:spcPct val="100000"/>
              </a:lnSpc>
              <a:spcBef>
                <a:spcPts val="700"/>
              </a:spcBef>
              <a:tabLst>
                <a:tab pos="264160" algn="l"/>
              </a:tabLst>
            </a:pPr>
            <a:r>
              <a:rPr lang="el-GR" sz="1200" spc="-55" dirty="0">
                <a:solidFill>
                  <a:srgbClr val="1C2E42"/>
                </a:solidFill>
                <a:latin typeface="+mj-lt"/>
                <a:cs typeface="Trebuchet MS"/>
              </a:rPr>
              <a:t>O	Χρησιμοποιήσετε εργαστήρια, μονάδες ή ομάδες καινοτομίας ως πλατφόρμες για να επιδείξετε πως λειτουργεί ο πειραματισμός στην πράξη και να λάβετε συγκεκριμένα παραδείγματα για να προβάλλετε.</a:t>
            </a:r>
          </a:p>
          <a:p>
            <a:pPr marL="264160" marR="412750" indent="-252095">
              <a:lnSpc>
                <a:spcPct val="100000"/>
              </a:lnSpc>
              <a:spcBef>
                <a:spcPts val="700"/>
              </a:spcBef>
              <a:tabLst>
                <a:tab pos="264160" algn="l"/>
              </a:tabLst>
            </a:pPr>
            <a:r>
              <a:rPr lang="el-GR" sz="1200" spc="-55" dirty="0">
                <a:solidFill>
                  <a:srgbClr val="1C2E42"/>
                </a:solidFill>
                <a:latin typeface="+mj-lt"/>
                <a:cs typeface="Trebuchet MS"/>
              </a:rPr>
              <a:t>O	Διασφαλίσετε ότι οι μεθοδολογίες και οι λύσεις, που αναπτύσσονται και δοκιμάζονται σε ασφαλείς χώρους και μέσω πειραματικών έργων, μπορούν να διδαχθούν, να μοιραστούν και να αναπαραχθούν σε άλλα πλαίσια του δημόσιου τομέα.</a:t>
            </a:r>
          </a:p>
        </p:txBody>
      </p:sp>
      <p:sp>
        <p:nvSpPr>
          <p:cNvPr id="6" name="object 6"/>
          <p:cNvSpPr txBox="1">
            <a:spLocks noGrp="1"/>
          </p:cNvSpPr>
          <p:nvPr>
            <p:ph type="title"/>
          </p:nvPr>
        </p:nvSpPr>
        <p:spPr>
          <a:xfrm>
            <a:off x="709964" y="393968"/>
            <a:ext cx="3506435"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r>
              <a:rPr lang="el-GR" sz="3200" spc="-140" dirty="0">
                <a:solidFill>
                  <a:srgbClr val="1C2E42"/>
                </a:solidFill>
                <a:latin typeface="+mj-lt"/>
              </a:rPr>
              <a:t>ΑΣΦΑΛΕΙΣ ΧΩΡΟΙ ΓΙΑ ΠΕΙΡΑΜΑΤΙΣΜΟ</a:t>
            </a:r>
            <a:endParaRPr sz="3200" dirty="0">
              <a:latin typeface="+mj-lt"/>
            </a:endParaRPr>
          </a:p>
        </p:txBody>
      </p:sp>
      <p:sp>
        <p:nvSpPr>
          <p:cNvPr id="7" name="object 7"/>
          <p:cNvSpPr txBox="1"/>
          <p:nvPr/>
        </p:nvSpPr>
        <p:spPr>
          <a:xfrm>
            <a:off x="707298" y="1674313"/>
            <a:ext cx="4671695"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1C2E42"/>
                </a:solidFill>
                <a:latin typeface="+mj-lt"/>
                <a:cs typeface="Trebuchet MS"/>
              </a:rPr>
              <a:t>ΧΡΗΣΙΜΟΠΟΙΟΥΝΤΑΙ ΑΣΦΑΛΕΙΣ ΧΩΡΟΙ ΓΙΑ ΤΟΝ ΕΛΕΓΧΟ, ΤΗ ΜΑΘΗΣΗ ΚΑΙ ΤΗΝ ΑΝΤΑΛΛΑΓΗ ΕΜΠΕΙΡΙΩΝ ΑΠΟ ΤΟΝ ΠΕΙΡΑΜΑΤΙΣΜΌ; </a:t>
            </a:r>
            <a:endParaRPr sz="1200" dirty="0">
              <a:latin typeface="+mj-lt"/>
              <a:cs typeface="Trebuchet MS"/>
            </a:endParaRPr>
          </a:p>
        </p:txBody>
      </p:sp>
      <p:sp>
        <p:nvSpPr>
          <p:cNvPr id="8" name="object 8"/>
          <p:cNvSpPr txBox="1"/>
          <p:nvPr/>
        </p:nvSpPr>
        <p:spPr>
          <a:xfrm>
            <a:off x="708822" y="2316059"/>
            <a:ext cx="19073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r>
              <a:rPr lang="el-GR" sz="1200" dirty="0">
                <a:solidFill>
                  <a:srgbClr val="1C2E42"/>
                </a:solidFill>
                <a:latin typeface="Trebuchet MS"/>
                <a:cs typeface="Trebuchet MS"/>
              </a:rPr>
              <a:t>…</a:t>
            </a:r>
            <a:endParaRPr lang="el-GR" sz="1200" dirty="0">
              <a:latin typeface="Trebuchet MS"/>
              <a:cs typeface="Trebuchet MS"/>
            </a:endParaRPr>
          </a:p>
        </p:txBody>
      </p:sp>
      <p:grpSp>
        <p:nvGrpSpPr>
          <p:cNvPr id="9" name="object 9"/>
          <p:cNvGrpSpPr/>
          <p:nvPr/>
        </p:nvGrpSpPr>
        <p:grpSpPr>
          <a:xfrm>
            <a:off x="6965580" y="3780005"/>
            <a:ext cx="5130800" cy="1234654"/>
            <a:chOff x="6965580" y="3780005"/>
            <a:chExt cx="5130800" cy="1234654"/>
          </a:xfrm>
        </p:grpSpPr>
        <p:sp>
          <p:nvSpPr>
            <p:cNvPr id="10" name="object 10"/>
            <p:cNvSpPr/>
            <p:nvPr/>
          </p:nvSpPr>
          <p:spPr>
            <a:xfrm>
              <a:off x="6965580" y="3780005"/>
              <a:ext cx="5130800" cy="0"/>
            </a:xfrm>
            <a:custGeom>
              <a:avLst/>
              <a:gdLst/>
              <a:ahLst/>
              <a:cxnLst/>
              <a:rect l="l" t="t" r="r" b="b"/>
              <a:pathLst>
                <a:path w="5130800">
                  <a:moveTo>
                    <a:pt x="0" y="0"/>
                  </a:moveTo>
                  <a:lnTo>
                    <a:pt x="5130419" y="0"/>
                  </a:lnTo>
                </a:path>
              </a:pathLst>
            </a:custGeom>
            <a:ln w="6350">
              <a:solidFill>
                <a:srgbClr val="FFC900"/>
              </a:solidFill>
            </a:ln>
          </p:spPr>
          <p:txBody>
            <a:bodyPr wrap="square" lIns="0" tIns="0" rIns="0" bIns="0" rtlCol="0"/>
            <a:lstStyle/>
            <a:p>
              <a:endParaRPr dirty="0"/>
            </a:p>
          </p:txBody>
        </p:sp>
        <p:sp>
          <p:nvSpPr>
            <p:cNvPr id="11" name="object 11"/>
            <p:cNvSpPr/>
            <p:nvPr/>
          </p:nvSpPr>
          <p:spPr>
            <a:xfrm>
              <a:off x="7677299" y="4460304"/>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2" name="object 12"/>
            <p:cNvSpPr/>
            <p:nvPr/>
          </p:nvSpPr>
          <p:spPr>
            <a:xfrm>
              <a:off x="7588399" y="4339450"/>
              <a:ext cx="693420" cy="621030"/>
            </a:xfrm>
            <a:custGeom>
              <a:avLst/>
              <a:gdLst/>
              <a:ahLst/>
              <a:cxnLst/>
              <a:rect l="l" t="t" r="r" b="b"/>
              <a:pathLst>
                <a:path w="693420" h="621029">
                  <a:moveTo>
                    <a:pt x="554622" y="0"/>
                  </a:moveTo>
                  <a:lnTo>
                    <a:pt x="508403" y="997"/>
                  </a:lnTo>
                  <a:lnTo>
                    <a:pt x="462185" y="4593"/>
                  </a:lnTo>
                  <a:lnTo>
                    <a:pt x="415969" y="10046"/>
                  </a:lnTo>
                  <a:lnTo>
                    <a:pt x="369754" y="16611"/>
                  </a:lnTo>
                  <a:lnTo>
                    <a:pt x="323538" y="23546"/>
                  </a:lnTo>
                  <a:lnTo>
                    <a:pt x="277323" y="30108"/>
                  </a:lnTo>
                  <a:lnTo>
                    <a:pt x="231107" y="35553"/>
                  </a:lnTo>
                  <a:lnTo>
                    <a:pt x="184889" y="39139"/>
                  </a:lnTo>
                  <a:lnTo>
                    <a:pt x="138670" y="40123"/>
                  </a:lnTo>
                  <a:lnTo>
                    <a:pt x="92449" y="37762"/>
                  </a:lnTo>
                  <a:lnTo>
                    <a:pt x="46226" y="31312"/>
                  </a:lnTo>
                  <a:lnTo>
                    <a:pt x="0" y="20031"/>
                  </a:lnTo>
                  <a:lnTo>
                    <a:pt x="0" y="600929"/>
                  </a:lnTo>
                  <a:lnTo>
                    <a:pt x="46226" y="612209"/>
                  </a:lnTo>
                  <a:lnTo>
                    <a:pt x="92449" y="618654"/>
                  </a:lnTo>
                  <a:lnTo>
                    <a:pt x="138670" y="621009"/>
                  </a:lnTo>
                  <a:lnTo>
                    <a:pt x="184889" y="620018"/>
                  </a:lnTo>
                  <a:lnTo>
                    <a:pt x="231107" y="616423"/>
                  </a:lnTo>
                  <a:lnTo>
                    <a:pt x="277323" y="610969"/>
                  </a:lnTo>
                  <a:lnTo>
                    <a:pt x="323538" y="604400"/>
                  </a:lnTo>
                  <a:lnTo>
                    <a:pt x="369754" y="597458"/>
                  </a:lnTo>
                  <a:lnTo>
                    <a:pt x="415969" y="590889"/>
                  </a:lnTo>
                  <a:lnTo>
                    <a:pt x="462185" y="585435"/>
                  </a:lnTo>
                  <a:lnTo>
                    <a:pt x="508403" y="581840"/>
                  </a:lnTo>
                  <a:lnTo>
                    <a:pt x="554622" y="580849"/>
                  </a:lnTo>
                  <a:lnTo>
                    <a:pt x="600843" y="583204"/>
                  </a:lnTo>
                  <a:lnTo>
                    <a:pt x="647066" y="589649"/>
                  </a:lnTo>
                  <a:lnTo>
                    <a:pt x="693293" y="600929"/>
                  </a:lnTo>
                  <a:lnTo>
                    <a:pt x="693293" y="20031"/>
                  </a:lnTo>
                  <a:lnTo>
                    <a:pt x="647066" y="8773"/>
                  </a:lnTo>
                  <a:lnTo>
                    <a:pt x="600843" y="2344"/>
                  </a:lnTo>
                  <a:lnTo>
                    <a:pt x="554622" y="0"/>
                  </a:lnTo>
                  <a:close/>
                </a:path>
              </a:pathLst>
            </a:custGeom>
            <a:solidFill>
              <a:srgbClr val="C60C30"/>
            </a:solidFill>
          </p:spPr>
          <p:txBody>
            <a:bodyPr wrap="square" lIns="0" tIns="0" rIns="0" bIns="0" rtlCol="0"/>
            <a:lstStyle/>
            <a:p>
              <a:endParaRPr dirty="0"/>
            </a:p>
          </p:txBody>
        </p:sp>
        <p:sp>
          <p:nvSpPr>
            <p:cNvPr id="13" name="object 13"/>
            <p:cNvSpPr/>
            <p:nvPr/>
          </p:nvSpPr>
          <p:spPr>
            <a:xfrm>
              <a:off x="7588399" y="4366467"/>
              <a:ext cx="694055" cy="590550"/>
            </a:xfrm>
            <a:custGeom>
              <a:avLst/>
              <a:gdLst/>
              <a:ahLst/>
              <a:cxnLst/>
              <a:rect l="l" t="t" r="r" b="b"/>
              <a:pathLst>
                <a:path w="694054" h="590550">
                  <a:moveTo>
                    <a:pt x="299847" y="0"/>
                  </a:moveTo>
                  <a:lnTo>
                    <a:pt x="281136" y="2607"/>
                  </a:lnTo>
                  <a:lnTo>
                    <a:pt x="243714" y="7250"/>
                  </a:lnTo>
                  <a:lnTo>
                    <a:pt x="224790" y="9144"/>
                  </a:lnTo>
                  <a:lnTo>
                    <a:pt x="224790" y="258064"/>
                  </a:lnTo>
                  <a:lnTo>
                    <a:pt x="168592" y="261741"/>
                  </a:lnTo>
                  <a:lnTo>
                    <a:pt x="112395" y="261286"/>
                  </a:lnTo>
                  <a:lnTo>
                    <a:pt x="56197" y="255188"/>
                  </a:lnTo>
                  <a:lnTo>
                    <a:pt x="0" y="241935"/>
                  </a:lnTo>
                  <a:lnTo>
                    <a:pt x="0" y="325120"/>
                  </a:lnTo>
                  <a:lnTo>
                    <a:pt x="56197" y="338177"/>
                  </a:lnTo>
                  <a:lnTo>
                    <a:pt x="112395" y="344328"/>
                  </a:lnTo>
                  <a:lnTo>
                    <a:pt x="168592" y="344908"/>
                  </a:lnTo>
                  <a:lnTo>
                    <a:pt x="224790" y="341249"/>
                  </a:lnTo>
                  <a:lnTo>
                    <a:pt x="224790" y="590042"/>
                  </a:lnTo>
                  <a:lnTo>
                    <a:pt x="243500" y="588075"/>
                  </a:lnTo>
                  <a:lnTo>
                    <a:pt x="262175" y="585835"/>
                  </a:lnTo>
                  <a:lnTo>
                    <a:pt x="299847" y="580771"/>
                  </a:lnTo>
                  <a:lnTo>
                    <a:pt x="299847" y="331851"/>
                  </a:lnTo>
                  <a:lnTo>
                    <a:pt x="398313" y="317331"/>
                  </a:lnTo>
                  <a:lnTo>
                    <a:pt x="447532" y="311029"/>
                  </a:lnTo>
                  <a:lnTo>
                    <a:pt x="496744" y="306562"/>
                  </a:lnTo>
                  <a:lnTo>
                    <a:pt x="545950" y="304827"/>
                  </a:lnTo>
                  <a:lnTo>
                    <a:pt x="595151" y="306722"/>
                  </a:lnTo>
                  <a:lnTo>
                    <a:pt x="644350" y="313145"/>
                  </a:lnTo>
                  <a:lnTo>
                    <a:pt x="693547" y="324993"/>
                  </a:lnTo>
                  <a:lnTo>
                    <a:pt x="693547" y="241935"/>
                  </a:lnTo>
                  <a:lnTo>
                    <a:pt x="644266" y="230129"/>
                  </a:lnTo>
                  <a:lnTo>
                    <a:pt x="595008" y="223738"/>
                  </a:lnTo>
                  <a:lnTo>
                    <a:pt x="545771" y="221865"/>
                  </a:lnTo>
                  <a:lnTo>
                    <a:pt x="496554" y="223615"/>
                  </a:lnTo>
                  <a:lnTo>
                    <a:pt x="447354" y="228091"/>
                  </a:lnTo>
                  <a:lnTo>
                    <a:pt x="398170" y="234398"/>
                  </a:lnTo>
                  <a:lnTo>
                    <a:pt x="299847" y="248920"/>
                  </a:lnTo>
                  <a:lnTo>
                    <a:pt x="299847" y="0"/>
                  </a:lnTo>
                  <a:close/>
                </a:path>
              </a:pathLst>
            </a:custGeom>
            <a:solidFill>
              <a:srgbClr val="FFFFFF"/>
            </a:solidFill>
          </p:spPr>
          <p:txBody>
            <a:bodyPr wrap="square" lIns="0" tIns="0" rIns="0" bIns="0" rtlCol="0"/>
            <a:lstStyle/>
            <a:p>
              <a:endParaRPr dirty="0"/>
            </a:p>
          </p:txBody>
        </p:sp>
      </p:grpSp>
      <p:sp>
        <p:nvSpPr>
          <p:cNvPr id="15" name="object 15"/>
          <p:cNvSpPr txBox="1"/>
          <p:nvPr/>
        </p:nvSpPr>
        <p:spPr>
          <a:xfrm>
            <a:off x="8466696" y="1490140"/>
            <a:ext cx="93130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p>
        </p:txBody>
      </p:sp>
      <p:sp>
        <p:nvSpPr>
          <p:cNvPr id="16" name="object 16"/>
          <p:cNvSpPr txBox="1"/>
          <p:nvPr/>
        </p:nvSpPr>
        <p:spPr>
          <a:xfrm>
            <a:off x="7565299" y="2020370"/>
            <a:ext cx="3298190" cy="1027204"/>
          </a:xfrm>
          <a:prstGeom prst="rect">
            <a:avLst/>
          </a:prstGeom>
        </p:spPr>
        <p:txBody>
          <a:bodyPr vert="horz" wrap="square" lIns="0" tIns="12700" rIns="0" bIns="0" rtlCol="0">
            <a:spAutoFit/>
          </a:bodyPr>
          <a:lstStyle/>
          <a:p>
            <a:pPr marL="12700" marR="464820" indent="26034">
              <a:lnSpc>
                <a:spcPct val="111100"/>
              </a:lnSpc>
              <a:spcBef>
                <a:spcPts val="100"/>
              </a:spcBef>
            </a:pPr>
            <a:r>
              <a:rPr lang="el-GR" sz="1200" spc="-85" dirty="0">
                <a:solidFill>
                  <a:srgbClr val="1C2E42"/>
                </a:solidFill>
                <a:latin typeface="+mj-lt"/>
              </a:rPr>
              <a:t>Το </a:t>
            </a:r>
            <a:r>
              <a:rPr lang="en-GB" sz="1200" spc="-85" dirty="0">
                <a:solidFill>
                  <a:srgbClr val="1C2E42"/>
                </a:solidFill>
                <a:latin typeface="+mj-lt"/>
                <a:hlinkClick r:id="rId3">
                  <a:extLst>
                    <a:ext uri="{A12FA001-AC4F-418D-AE19-62706E023703}">
                      <ahyp:hlinkClr xmlns:ahyp="http://schemas.microsoft.com/office/drawing/2018/hyperlinkcolor" val="tx"/>
                    </a:ext>
                  </a:extLst>
                </a:hlinkClick>
              </a:rPr>
              <a:t>Validation Guide</a:t>
            </a:r>
            <a:r>
              <a:rPr lang="el-GR" sz="1200" spc="-85" dirty="0">
                <a:solidFill>
                  <a:srgbClr val="1C2E42"/>
                </a:solidFill>
                <a:latin typeface="+mj-lt"/>
                <a:hlinkClick r:id="rId3">
                  <a:extLst>
                    <a:ext uri="{A12FA001-AC4F-418D-AE19-62706E023703}">
                      <ahyp:hlinkClr xmlns:ahyp="http://schemas.microsoft.com/office/drawing/2018/hyperlinkcolor" val="tx"/>
                    </a:ext>
                  </a:extLst>
                </a:hlinkClick>
              </a:rPr>
              <a:t> </a:t>
            </a:r>
            <a:r>
              <a:rPr lang="el-GR" sz="1200" spc="-85" dirty="0">
                <a:solidFill>
                  <a:srgbClr val="1C2E42"/>
                </a:solidFill>
                <a:latin typeface="+mj-lt"/>
              </a:rPr>
              <a:t>περιέχει οδηγίες και εργαλεία, συμπεριλαμβανομένων των </a:t>
            </a:r>
            <a:r>
              <a:rPr lang="en-US" sz="1200" spc="-85" dirty="0">
                <a:solidFill>
                  <a:srgbClr val="1C2E42"/>
                </a:solidFill>
                <a:latin typeface="+mj-lt"/>
              </a:rPr>
              <a:t>Assumption Mapper </a:t>
            </a:r>
            <a:r>
              <a:rPr lang="el-GR" sz="1200" spc="-85" dirty="0">
                <a:solidFill>
                  <a:srgbClr val="1C2E42"/>
                </a:solidFill>
                <a:latin typeface="+mj-lt"/>
              </a:rPr>
              <a:t>και </a:t>
            </a:r>
            <a:r>
              <a:rPr lang="en-US" sz="1200" spc="-85" dirty="0">
                <a:solidFill>
                  <a:srgbClr val="1C2E42"/>
                </a:solidFill>
                <a:latin typeface="+mj-lt"/>
              </a:rPr>
              <a:t>Experimentation Execution Card</a:t>
            </a:r>
            <a:r>
              <a:rPr lang="el-GR" sz="1200" spc="-85" dirty="0">
                <a:solidFill>
                  <a:srgbClr val="1C2E42"/>
                </a:solidFill>
                <a:latin typeface="+mj-lt"/>
              </a:rPr>
              <a:t> για τον σχεδιασμό και την καθιέρωση πειραμάτων για την επαναληπτική δοκιμή ιδεών και προϊόντων. </a:t>
            </a:r>
            <a:endParaRPr sz="1200" spc="-85" dirty="0">
              <a:solidFill>
                <a:srgbClr val="1C2E42"/>
              </a:solidFill>
              <a:latin typeface="+mj-lt"/>
            </a:endParaRPr>
          </a:p>
        </p:txBody>
      </p:sp>
      <p:sp>
        <p:nvSpPr>
          <p:cNvPr id="17" name="object 17"/>
          <p:cNvSpPr txBox="1"/>
          <p:nvPr/>
        </p:nvSpPr>
        <p:spPr>
          <a:xfrm>
            <a:off x="8466696" y="4586520"/>
            <a:ext cx="1464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8" name="object 18"/>
          <p:cNvSpPr txBox="1"/>
          <p:nvPr/>
        </p:nvSpPr>
        <p:spPr>
          <a:xfrm>
            <a:off x="7565299" y="5116750"/>
            <a:ext cx="3299460" cy="1636858"/>
          </a:xfrm>
          <a:prstGeom prst="rect">
            <a:avLst/>
          </a:prstGeom>
        </p:spPr>
        <p:txBody>
          <a:bodyPr vert="horz" wrap="square" lIns="0" tIns="12700" rIns="0" bIns="0" rtlCol="0">
            <a:spAutoFit/>
          </a:bodyPr>
          <a:lstStyle/>
          <a:p>
            <a:pPr marL="12700" marR="464820" indent="26034">
              <a:lnSpc>
                <a:spcPct val="111100"/>
              </a:lnSpc>
              <a:spcBef>
                <a:spcPts val="100"/>
              </a:spcBef>
            </a:pPr>
            <a:r>
              <a:rPr lang="el-GR" sz="1200" spc="-85" dirty="0">
                <a:solidFill>
                  <a:srgbClr val="1C2E42"/>
                </a:solidFill>
                <a:latin typeface="+mj-lt"/>
                <a:cs typeface="Trebuchet MS"/>
              </a:rPr>
              <a:t>Το </a:t>
            </a:r>
            <a:r>
              <a:rPr lang="el-GR" sz="1200" spc="-85" dirty="0">
                <a:solidFill>
                  <a:srgbClr val="1C2E42"/>
                </a:solidFill>
                <a:latin typeface="+mj-lt"/>
              </a:rPr>
              <a:t>Δανέζικο Frikommuneforsøg ή </a:t>
            </a:r>
            <a:r>
              <a:rPr lang="en-GB" sz="1200" spc="-85" dirty="0">
                <a:solidFill>
                  <a:srgbClr val="1C2E42"/>
                </a:solidFill>
                <a:latin typeface="+mj-lt"/>
              </a:rPr>
              <a:t>Free Municipality Experiments</a:t>
            </a:r>
            <a:r>
              <a:rPr lang="el-GR" sz="1200" spc="-85" dirty="0">
                <a:solidFill>
                  <a:srgbClr val="1C2E42"/>
                </a:solidFill>
                <a:latin typeface="+mj-lt"/>
              </a:rPr>
              <a:t> απαλλάσσει επιλεγμένους δήμους από κρατικές ρυθμίσεις λειτουργίας, δίνοντάς τους την ευκαιρία να πειραματίζονται ελεύθερα, να δοκιμάζουν νέες λύσεις και να εφαρμόζουν νέες προσεγγίσεις. Μάθετε περισσότερα γι’ αυτό στην ιστοσελίδα της </a:t>
            </a:r>
            <a:r>
              <a:rPr lang="en-US" sz="1200" spc="-85" dirty="0">
                <a:solidFill>
                  <a:srgbClr val="1C2E42"/>
                </a:solidFill>
                <a:latin typeface="+mj-lt"/>
                <a:hlinkClick r:id="rId4">
                  <a:extLst>
                    <a:ext uri="{A12FA001-AC4F-418D-AE19-62706E023703}">
                      <ahyp:hlinkClr xmlns:ahyp="http://schemas.microsoft.com/office/drawing/2018/hyperlinkcolor" val="tx"/>
                    </a:ext>
                  </a:extLst>
                </a:hlinkClick>
              </a:rPr>
              <a:t>Public Sector Innovation Scan of Denmark</a:t>
            </a:r>
            <a:r>
              <a:rPr lang="en-US" sz="1200" spc="-85" dirty="0">
                <a:solidFill>
                  <a:srgbClr val="1C2E42"/>
                </a:solidFill>
                <a:latin typeface="+mj-lt"/>
              </a:rPr>
              <a:t>.</a:t>
            </a:r>
            <a:endParaRPr sz="1200" spc="-85" dirty="0">
              <a:solidFill>
                <a:srgbClr val="1C2E42"/>
              </a:solidFill>
              <a:latin typeface="+mj-lt"/>
            </a:endParaRPr>
          </a:p>
        </p:txBody>
      </p:sp>
      <p:sp>
        <p:nvSpPr>
          <p:cNvPr id="19" name="object 19"/>
          <p:cNvSpPr txBox="1"/>
          <p:nvPr/>
        </p:nvSpPr>
        <p:spPr>
          <a:xfrm>
            <a:off x="1056432" y="6618290"/>
            <a:ext cx="2707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0" name="object 20"/>
          <p:cNvGrpSpPr/>
          <p:nvPr/>
        </p:nvGrpSpPr>
        <p:grpSpPr>
          <a:xfrm>
            <a:off x="720002" y="1133744"/>
            <a:ext cx="7669530" cy="5832475"/>
            <a:chOff x="720002" y="1133744"/>
            <a:chExt cx="7669530" cy="5832475"/>
          </a:xfrm>
        </p:grpSpPr>
        <p:sp>
          <p:nvSpPr>
            <p:cNvPr id="21" name="object 21"/>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2" name="object 22"/>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23" name="object 23"/>
            <p:cNvPicPr/>
            <p:nvPr/>
          </p:nvPicPr>
          <p:blipFill>
            <a:blip r:embed="rId6" cstate="print"/>
            <a:stretch>
              <a:fillRect/>
            </a:stretch>
          </p:blipFill>
          <p:spPr>
            <a:xfrm>
              <a:off x="7699783" y="1195827"/>
              <a:ext cx="217575" cy="253108"/>
            </a:xfrm>
            <a:prstGeom prst="rect">
              <a:avLst/>
            </a:prstGeom>
          </p:spPr>
        </p:pic>
        <p:sp>
          <p:nvSpPr>
            <p:cNvPr id="24" name="object 24"/>
            <p:cNvSpPr/>
            <p:nvPr/>
          </p:nvSpPr>
          <p:spPr>
            <a:xfrm>
              <a:off x="7997017" y="1173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5" name="object 25"/>
            <p:cNvSpPr/>
            <p:nvPr/>
          </p:nvSpPr>
          <p:spPr>
            <a:xfrm>
              <a:off x="7771120" y="1224033"/>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6" name="object 26"/>
            <p:cNvSpPr/>
            <p:nvPr/>
          </p:nvSpPr>
          <p:spPr>
            <a:xfrm>
              <a:off x="7678382" y="1164792"/>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14"/>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sp>
          <p:nvSpPr>
            <p:cNvPr id="27" name="object 27"/>
            <p:cNvSpPr/>
            <p:nvPr/>
          </p:nvSpPr>
          <p:spPr>
            <a:xfrm>
              <a:off x="7574945" y="1371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8" name="object 28"/>
            <p:cNvPicPr/>
            <p:nvPr/>
          </p:nvPicPr>
          <p:blipFill>
            <a:blip r:embed="rId7" cstate="print"/>
            <a:stretch>
              <a:fillRect/>
            </a:stretch>
          </p:blipFill>
          <p:spPr>
            <a:xfrm>
              <a:off x="7897147" y="1133744"/>
              <a:ext cx="103437" cy="274598"/>
            </a:xfrm>
            <a:prstGeom prst="rect">
              <a:avLst/>
            </a:prstGeom>
          </p:spPr>
        </p:pic>
        <p:sp>
          <p:nvSpPr>
            <p:cNvPr id="29" name="object 29"/>
            <p:cNvSpPr/>
            <p:nvPr/>
          </p:nvSpPr>
          <p:spPr>
            <a:xfrm>
              <a:off x="7588023" y="1374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0" name="object 30"/>
            <p:cNvPicPr/>
            <p:nvPr/>
          </p:nvPicPr>
          <p:blipFill>
            <a:blip r:embed="rId8" cstate="print"/>
            <a:stretch>
              <a:fillRect/>
            </a:stretch>
          </p:blipFill>
          <p:spPr>
            <a:xfrm>
              <a:off x="7673626" y="1302085"/>
              <a:ext cx="73714" cy="74022"/>
            </a:xfrm>
            <a:prstGeom prst="rect">
              <a:avLst/>
            </a:prstGeom>
          </p:spPr>
        </p:pic>
        <p:sp>
          <p:nvSpPr>
            <p:cNvPr id="31" name="object 31"/>
            <p:cNvSpPr/>
            <p:nvPr/>
          </p:nvSpPr>
          <p:spPr>
            <a:xfrm>
              <a:off x="7917359" y="1197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2" name="object 32"/>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46</a:t>
            </a:r>
          </a:p>
        </p:txBody>
      </p:sp>
      <p:sp>
        <p:nvSpPr>
          <p:cNvPr id="33" name="object 33"/>
          <p:cNvSpPr txBox="1"/>
          <p:nvPr/>
        </p:nvSpPr>
        <p:spPr>
          <a:xfrm>
            <a:off x="685187" y="7100651"/>
            <a:ext cx="40646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8256" y="2541"/>
            <a:ext cx="8208009" cy="7560309"/>
          </a:xfrm>
          <a:custGeom>
            <a:avLst/>
            <a:gdLst/>
            <a:ahLst/>
            <a:cxnLst/>
            <a:rect l="l" t="t" r="r" b="b"/>
            <a:pathLst>
              <a:path w="8208009" h="7560309">
                <a:moveTo>
                  <a:pt x="8207997" y="0"/>
                </a:moveTo>
                <a:lnTo>
                  <a:pt x="0" y="0"/>
                </a:lnTo>
                <a:lnTo>
                  <a:pt x="0" y="7559992"/>
                </a:lnTo>
                <a:lnTo>
                  <a:pt x="8207997" y="7559992"/>
                </a:lnTo>
                <a:lnTo>
                  <a:pt x="8207997" y="0"/>
                </a:lnTo>
                <a:close/>
              </a:path>
            </a:pathLst>
          </a:custGeom>
          <a:solidFill>
            <a:srgbClr val="FFC900"/>
          </a:solidFill>
        </p:spPr>
        <p:txBody>
          <a:bodyPr wrap="square" lIns="0" tIns="0" rIns="0" bIns="0" rtlCol="0"/>
          <a:lstStyle/>
          <a:p>
            <a:endParaRPr dirty="0"/>
          </a:p>
        </p:txBody>
      </p:sp>
      <p:sp>
        <p:nvSpPr>
          <p:cNvPr id="3" name="object 3"/>
          <p:cNvSpPr txBox="1"/>
          <p:nvPr/>
        </p:nvSpPr>
        <p:spPr>
          <a:xfrm>
            <a:off x="696555" y="2371482"/>
            <a:ext cx="3484359" cy="3885679"/>
          </a:xfrm>
          <a:prstGeom prst="rect">
            <a:avLst/>
          </a:prstGeom>
        </p:spPr>
        <p:txBody>
          <a:bodyPr vert="horz" wrap="square" lIns="0" tIns="12700" rIns="0" bIns="0" rtlCol="0">
            <a:spAutoFit/>
          </a:bodyPr>
          <a:lstStyle/>
          <a:p>
            <a:pPr marL="264160" marR="5080" indent="-252095">
              <a:spcBef>
                <a:spcPts val="700"/>
              </a:spcBef>
              <a:tabLst>
                <a:tab pos="264160" algn="l"/>
              </a:tabLst>
            </a:pPr>
            <a:r>
              <a:rPr sz="1200" spc="15" dirty="0">
                <a:solidFill>
                  <a:srgbClr val="1C2E42"/>
                </a:solidFill>
                <a:latin typeface="+mj-lt"/>
                <a:cs typeface="Trebuchet MS"/>
              </a:rPr>
              <a:t>O	</a:t>
            </a:r>
            <a:r>
              <a:rPr lang="el-GR" sz="1200" spc="-25" dirty="0">
                <a:solidFill>
                  <a:srgbClr val="1C2E42"/>
                </a:solidFill>
                <a:latin typeface="+mj-lt"/>
                <a:cs typeface="Trebuchet MS"/>
              </a:rPr>
              <a:t>Διατηρήσετε την υιοθέτηση του πειραματισμού, χρησιμοποιώντας τα </a:t>
            </a:r>
            <a:r>
              <a:rPr lang="en-GB" sz="1200" spc="-25" dirty="0">
                <a:solidFill>
                  <a:srgbClr val="1C2E42"/>
                </a:solidFill>
                <a:latin typeface="+mj-lt"/>
                <a:cs typeface="Trebuchet MS"/>
              </a:rPr>
              <a:t>sandboxes and </a:t>
            </a:r>
            <a:r>
              <a:rPr lang="el-GR" sz="1200" spc="-25" dirty="0">
                <a:solidFill>
                  <a:srgbClr val="1C2E42"/>
                </a:solidFill>
                <a:latin typeface="+mj-lt"/>
                <a:cs typeface="Trebuchet MS"/>
              </a:rPr>
              <a:t>τα </a:t>
            </a:r>
            <a:r>
              <a:rPr lang="en-GB" sz="1200" spc="-25" dirty="0">
                <a:solidFill>
                  <a:srgbClr val="1C2E42"/>
                </a:solidFill>
                <a:latin typeface="+mj-lt"/>
                <a:cs typeface="Trebuchet MS"/>
              </a:rPr>
              <a:t>testbeds</a:t>
            </a:r>
            <a:r>
              <a:rPr lang="el-GR" sz="1200" spc="-25" dirty="0">
                <a:solidFill>
                  <a:srgbClr val="1C2E42"/>
                </a:solidFill>
                <a:latin typeface="+mj-lt"/>
                <a:cs typeface="Trebuchet MS"/>
              </a:rPr>
              <a:t>, ως μέσα για να πλοηγηθείτε σε νέες, πολύπλοκες και αβέβαιες συνθήκες – ειδικά όταν οι υφιστάμενοι ρυθμιστικοί μηχανισμοί, οι διοικητικές κατευθυντήριες γραμμές ή οι διαδικασίες ανάπτυξης δεν δύνανται να παρέχουν σαφείς οδηγίες ή οριστικές απαντήσεις. </a:t>
            </a:r>
          </a:p>
          <a:p>
            <a:pPr marL="264160" marR="5080" indent="-252095">
              <a:spcBef>
                <a:spcPts val="700"/>
              </a:spcBef>
              <a:tabLst>
                <a:tab pos="264160" algn="l"/>
              </a:tabLst>
            </a:pPr>
            <a:r>
              <a:rPr lang="el-GR" sz="1200" spc="-25" dirty="0">
                <a:solidFill>
                  <a:srgbClr val="1C2E42"/>
                </a:solidFill>
                <a:latin typeface="+mj-lt"/>
                <a:cs typeface="Trebuchet MS"/>
              </a:rPr>
              <a:t>O	Προτεραιοποίησετε και να υποστηρίξετε την υιοθέτηση του πειραματισμού καινοτόμων έργων, συμπεριλαμβανομένων των ευκαιριών για τη διεξαγωγή έρευνας σχετικά με τις ανάγκες των χρηστών και αναπτύσσοντας πρωτότυπα και/ή πιλότους. </a:t>
            </a:r>
          </a:p>
          <a:p>
            <a:pPr marL="264160" marR="5080" indent="-252095">
              <a:spcBef>
                <a:spcPts val="700"/>
              </a:spcBef>
              <a:tabLst>
                <a:tab pos="264160" algn="l"/>
              </a:tabLst>
            </a:pPr>
            <a:r>
              <a:rPr lang="el-GR" sz="1200" spc="-25" dirty="0">
                <a:solidFill>
                  <a:srgbClr val="1C2E42"/>
                </a:solidFill>
                <a:latin typeface="+mj-lt"/>
                <a:cs typeface="Trebuchet MS"/>
              </a:rPr>
              <a:t>O	Συγκεντρώσετε και να παρέχετε πρόσβαση σε εργαλεία και τεχνικές που επιτρέπουν στους οργανισμούς και υπαλλήλους του δημοσίου τομέα να υιοθετούν πειραματικές προσεγγίσεις και να προσαρμόσουν ή να αντιγράψουν τα πειράματα αυτά. </a:t>
            </a:r>
          </a:p>
        </p:txBody>
      </p:sp>
      <p:sp>
        <p:nvSpPr>
          <p:cNvPr id="4" name="object 4"/>
          <p:cNvSpPr txBox="1"/>
          <p:nvPr/>
        </p:nvSpPr>
        <p:spPr>
          <a:xfrm>
            <a:off x="4268545" y="2381007"/>
            <a:ext cx="3171190" cy="3516347"/>
          </a:xfrm>
          <a:prstGeom prst="rect">
            <a:avLst/>
          </a:prstGeom>
        </p:spPr>
        <p:txBody>
          <a:bodyPr vert="horz" wrap="square" lIns="0" tIns="12700" rIns="0" bIns="0" rtlCol="0">
            <a:spAutoFit/>
          </a:bodyPr>
          <a:lstStyle/>
          <a:p>
            <a:pPr marL="264160" marR="5080" indent="-252095">
              <a:lnSpc>
                <a:spcPct val="100000"/>
              </a:lnSpc>
              <a:spcBef>
                <a:spcPts val="700"/>
              </a:spcBef>
              <a:tabLst>
                <a:tab pos="264160" algn="l"/>
              </a:tabLst>
            </a:pPr>
            <a:r>
              <a:rPr sz="1200" spc="15" dirty="0">
                <a:solidFill>
                  <a:srgbClr val="1C2E42"/>
                </a:solidFill>
                <a:latin typeface="+mj-lt"/>
                <a:cs typeface="Trebuchet MS"/>
              </a:rPr>
              <a:t>O	</a:t>
            </a:r>
            <a:r>
              <a:rPr lang="el-GR" sz="1200" spc="-25" dirty="0">
                <a:solidFill>
                  <a:srgbClr val="1C2E42"/>
                </a:solidFill>
                <a:latin typeface="+mj-lt"/>
                <a:cs typeface="Trebuchet MS"/>
              </a:rPr>
              <a:t>Δοκιμάσετε και να συγκεντρώσετε δεδομένα πριν από την εφαρμογή λύσεων, πολιτικών ή υπηρεσιών προκειμένου να κατανοήσετε την αξία, να διδαχθείτε από τα λάθη και να επιδείξετε αποτελέσματα. </a:t>
            </a:r>
          </a:p>
          <a:p>
            <a:pPr marL="264160" marR="5080" indent="-252095">
              <a:lnSpc>
                <a:spcPct val="100000"/>
              </a:lnSpc>
              <a:spcBef>
                <a:spcPts val="700"/>
              </a:spcBef>
              <a:tabLst>
                <a:tab pos="264160" algn="l"/>
              </a:tabLst>
            </a:pPr>
            <a:r>
              <a:rPr lang="el-GR" sz="1200" spc="-25" dirty="0">
                <a:solidFill>
                  <a:srgbClr val="1C2E42"/>
                </a:solidFill>
                <a:latin typeface="+mj-lt"/>
                <a:cs typeface="Trebuchet MS"/>
              </a:rPr>
              <a:t>O	Διασφαλίσετε ότι τα διδάγματα που αποκομίστηκαν, τα αποτελέσματα και οι λύσεις που προήλθαν από πειράματα διατηρούνται, επιμελούνται και καθίστανται προσβάσιμα στον δημόσιο τομέα – καθιστώντας τα ικανά να βελτιώνονται, να επαναλαμβάνονται και να κλιμακώνονται. </a:t>
            </a:r>
          </a:p>
          <a:p>
            <a:pPr marL="264160" marR="5080" indent="-252095">
              <a:lnSpc>
                <a:spcPct val="100000"/>
              </a:lnSpc>
              <a:spcBef>
                <a:spcPts val="700"/>
              </a:spcBef>
              <a:tabLst>
                <a:tab pos="264160" algn="l"/>
              </a:tabLst>
            </a:pPr>
            <a:r>
              <a:rPr lang="el-GR" sz="1200" spc="-25" dirty="0">
                <a:solidFill>
                  <a:srgbClr val="1C2E42"/>
                </a:solidFill>
                <a:latin typeface="+mj-lt"/>
                <a:cs typeface="Trebuchet MS"/>
              </a:rPr>
              <a:t>O	Επιδείξετε τη συμβολή των πειραμάτων προκειμένου να υποστηρίξετε μία κουλτούρα ανάληψης ρίσκου, να βελτιώσετε τη χρηστοκεντρικότητα και να ενισχύσετε την αποδοτικότητα των καινοτομιών που υποβάλλονται σε δοκιμές. </a:t>
            </a:r>
          </a:p>
        </p:txBody>
      </p:sp>
      <p:grpSp>
        <p:nvGrpSpPr>
          <p:cNvPr id="5" name="object 5"/>
          <p:cNvGrpSpPr/>
          <p:nvPr/>
        </p:nvGrpSpPr>
        <p:grpSpPr>
          <a:xfrm>
            <a:off x="7416802" y="22225"/>
            <a:ext cx="4673598" cy="7695692"/>
            <a:chOff x="7416799" y="13159"/>
            <a:chExt cx="4679276" cy="7695692"/>
          </a:xfrm>
        </p:grpSpPr>
        <p:sp>
          <p:nvSpPr>
            <p:cNvPr id="6" name="object 6"/>
            <p:cNvSpPr/>
            <p:nvPr/>
          </p:nvSpPr>
          <p:spPr>
            <a:xfrm>
              <a:off x="8135580" y="3861005"/>
              <a:ext cx="3960495" cy="0"/>
            </a:xfrm>
            <a:custGeom>
              <a:avLst/>
              <a:gdLst/>
              <a:ahLst/>
              <a:cxnLst/>
              <a:rect l="l" t="t" r="r" b="b"/>
              <a:pathLst>
                <a:path w="3960495">
                  <a:moveTo>
                    <a:pt x="0" y="0"/>
                  </a:moveTo>
                  <a:lnTo>
                    <a:pt x="3960418" y="0"/>
                  </a:lnTo>
                </a:path>
              </a:pathLst>
            </a:custGeom>
            <a:ln w="6350">
              <a:solidFill>
                <a:srgbClr val="FFC900"/>
              </a:solidFill>
            </a:ln>
          </p:spPr>
          <p:txBody>
            <a:bodyPr wrap="square" lIns="0" tIns="0" rIns="0" bIns="0" rtlCol="0"/>
            <a:lstStyle/>
            <a:p>
              <a:endParaRPr dirty="0"/>
            </a:p>
          </p:txBody>
        </p:sp>
        <p:pic>
          <p:nvPicPr>
            <p:cNvPr id="7" name="object 7"/>
            <p:cNvPicPr/>
            <p:nvPr/>
          </p:nvPicPr>
          <p:blipFill>
            <a:blip r:embed="rId2" cstate="print"/>
            <a:stretch>
              <a:fillRect/>
            </a:stretch>
          </p:blipFill>
          <p:spPr>
            <a:xfrm>
              <a:off x="7416799" y="13159"/>
              <a:ext cx="2737527" cy="7695692"/>
            </a:xfrm>
            <a:prstGeom prst="rect">
              <a:avLst/>
            </a:prstGeom>
          </p:spPr>
        </p:pic>
      </p:grpSp>
      <p:sp>
        <p:nvSpPr>
          <p:cNvPr id="8" name="object 8"/>
          <p:cNvSpPr txBox="1"/>
          <p:nvPr/>
        </p:nvSpPr>
        <p:spPr>
          <a:xfrm>
            <a:off x="9636695" y="4587805"/>
            <a:ext cx="1484299"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9" name="object 9"/>
          <p:cNvSpPr txBox="1"/>
          <p:nvPr/>
        </p:nvSpPr>
        <p:spPr>
          <a:xfrm>
            <a:off x="8735299" y="5118036"/>
            <a:ext cx="2631923" cy="1642181"/>
          </a:xfrm>
          <a:prstGeom prst="rect">
            <a:avLst/>
          </a:prstGeom>
        </p:spPr>
        <p:txBody>
          <a:bodyPr vert="horz" wrap="square" lIns="0" tIns="12700" rIns="0" bIns="0" rtlCol="0">
            <a:spAutoFit/>
          </a:bodyPr>
          <a:lstStyle/>
          <a:p>
            <a:pPr marL="12700" marR="5080">
              <a:lnSpc>
                <a:spcPct val="111100"/>
              </a:lnSpc>
              <a:spcBef>
                <a:spcPts val="100"/>
              </a:spcBef>
            </a:pPr>
            <a:r>
              <a:rPr lang="en-GB" sz="1200" dirty="0">
                <a:solidFill>
                  <a:srgbClr val="1C2E42"/>
                </a:solidFill>
                <a:latin typeface="+mj-lt"/>
                <a:hlinkClick r:id="rId3">
                  <a:extLst>
                    <a:ext uri="{A12FA001-AC4F-418D-AE19-62706E023703}">
                      <ahyp:hlinkClr xmlns:ahyp="http://schemas.microsoft.com/office/drawing/2018/hyperlinkcolor" val="tx"/>
                    </a:ext>
                  </a:extLst>
                </a:hlinkClick>
              </a:rPr>
              <a:t>Iceland’s Digital Agency</a:t>
            </a:r>
            <a:r>
              <a:rPr lang="el-GR" sz="1200" dirty="0">
                <a:solidFill>
                  <a:srgbClr val="1C2E42"/>
                </a:solidFill>
                <a:latin typeface="+mj-lt"/>
                <a:hlinkClick r:id="rId3">
                  <a:extLst>
                    <a:ext uri="{A12FA001-AC4F-418D-AE19-62706E023703}">
                      <ahyp:hlinkClr xmlns:ahyp="http://schemas.microsoft.com/office/drawing/2018/hyperlinkcolor" val="tx"/>
                    </a:ext>
                  </a:extLst>
                </a:hlinkClick>
              </a:rPr>
              <a:t> </a:t>
            </a:r>
            <a:r>
              <a:rPr lang="el-GR" sz="1200" dirty="0">
                <a:solidFill>
                  <a:srgbClr val="1C2E42"/>
                </a:solidFill>
                <a:latin typeface="+mj-lt"/>
              </a:rPr>
              <a:t>πειραματίζεται, δοκιμάζει και επαναλαμβάνει την παραγωγή </a:t>
            </a:r>
            <a:r>
              <a:rPr lang="el-GR" sz="1200" dirty="0">
                <a:solidFill>
                  <a:srgbClr val="1C2E42"/>
                </a:solidFill>
                <a:latin typeface="+mj-lt"/>
                <a:cs typeface="Trebuchet MS"/>
              </a:rPr>
              <a:t>ψηφιακών υπηρεσιών σε συνεργασία με φορείς και χρήστες. Η διαδικασία εκτιμά την εμπειρία του χρήστη και εφαρμόζει ευέλικτες φάσεις εργασίας και επανάληψη με στόχο την επίτευξη βέλτιστων αποτελεσμάτων.</a:t>
            </a:r>
            <a:endParaRPr sz="1200" dirty="0">
              <a:solidFill>
                <a:srgbClr val="1C2E42"/>
              </a:solidFill>
              <a:latin typeface="+mj-lt"/>
              <a:cs typeface="Trebuchet MS"/>
            </a:endParaRPr>
          </a:p>
        </p:txBody>
      </p:sp>
      <p:sp>
        <p:nvSpPr>
          <p:cNvPr id="10" name="object 10"/>
          <p:cNvSpPr txBox="1"/>
          <p:nvPr/>
        </p:nvSpPr>
        <p:spPr>
          <a:xfrm>
            <a:off x="9636696" y="1346140"/>
            <a:ext cx="1170434" cy="197490"/>
          </a:xfrm>
          <a:prstGeom prst="rect">
            <a:avLst/>
          </a:prstGeom>
        </p:spPr>
        <p:txBody>
          <a:bodyPr vert="horz" wrap="square" lIns="0" tIns="12700" rIns="0" bIns="0" rtlCol="0">
            <a:spAutoFit/>
          </a:bodyPr>
          <a:lstStyle/>
          <a:p>
            <a:pPr marL="12700">
              <a:lnSpc>
                <a:spcPct val="100000"/>
              </a:lnSpc>
              <a:spcBef>
                <a:spcPts val="100"/>
              </a:spcBef>
            </a:pPr>
            <a:r>
              <a:rPr lang="el-GR" sz="1200" spc="-105" dirty="0">
                <a:solidFill>
                  <a:srgbClr val="1C2E42"/>
                </a:solidFill>
                <a:latin typeface="+mj-lt"/>
                <a:cs typeface="Trebuchet MS"/>
              </a:rPr>
              <a:t>ΕΡΓΑΛΕΙΟΘΗΚΗ</a:t>
            </a:r>
          </a:p>
        </p:txBody>
      </p:sp>
      <p:sp>
        <p:nvSpPr>
          <p:cNvPr id="11" name="object 11"/>
          <p:cNvSpPr txBox="1"/>
          <p:nvPr/>
        </p:nvSpPr>
        <p:spPr>
          <a:xfrm>
            <a:off x="8735300" y="1876371"/>
            <a:ext cx="2567700" cy="1232197"/>
          </a:xfrm>
          <a:prstGeom prst="rect">
            <a:avLst/>
          </a:prstGeom>
        </p:spPr>
        <p:txBody>
          <a:bodyPr vert="horz" wrap="square" lIns="0" tIns="12700" rIns="0" bIns="0" rtlCol="0">
            <a:spAutoFit/>
          </a:bodyPr>
          <a:lstStyle/>
          <a:p>
            <a:pPr marL="12700" marR="52705">
              <a:lnSpc>
                <a:spcPct val="111100"/>
              </a:lnSpc>
              <a:spcBef>
                <a:spcPts val="100"/>
              </a:spcBef>
            </a:pPr>
            <a:r>
              <a:rPr lang="el-GR" sz="1200" dirty="0">
                <a:solidFill>
                  <a:srgbClr val="1C2E42"/>
                </a:solidFill>
                <a:latin typeface="+mj-lt"/>
                <a:cs typeface="Trebuchet MS"/>
              </a:rPr>
              <a:t>Το </a:t>
            </a:r>
            <a:r>
              <a:rPr lang="en-GB" sz="1200" dirty="0">
                <a:solidFill>
                  <a:srgbClr val="1C2E42"/>
                </a:solidFill>
                <a:latin typeface="+mj-lt"/>
                <a:hlinkClick r:id="rId4">
                  <a:extLst>
                    <a:ext uri="{A12FA001-AC4F-418D-AE19-62706E023703}">
                      <ahyp:hlinkClr xmlns:ahyp="http://schemas.microsoft.com/office/drawing/2018/hyperlinkcolor" val="tx"/>
                    </a:ext>
                  </a:extLst>
                </a:hlinkClick>
              </a:rPr>
              <a:t>Design Method Toolkit</a:t>
            </a:r>
            <a:r>
              <a:rPr lang="el-GR" sz="1200" dirty="0">
                <a:solidFill>
                  <a:srgbClr val="1C2E42"/>
                </a:solidFill>
                <a:latin typeface="+mj-lt"/>
              </a:rPr>
              <a:t> είναι μία συλλογή καρτών που περιγράφουν μεθόδους σχεδιασμού και εκτέλεσης της έρευνας σχεδιασμού, ιδεασμού, πειραματισμού και δημιουργίας σε σύντομες επαναλήψεις </a:t>
            </a:r>
            <a:r>
              <a:rPr lang="el-GR" sz="1200" dirty="0">
                <a:solidFill>
                  <a:srgbClr val="1C2E42"/>
                </a:solidFill>
                <a:latin typeface="+mj-lt"/>
                <a:cs typeface="Trebuchet MS"/>
              </a:rPr>
              <a:t>(π.χ. sprints). </a:t>
            </a:r>
            <a:endParaRPr sz="1200" dirty="0">
              <a:solidFill>
                <a:srgbClr val="1C2E42"/>
              </a:solidFill>
              <a:latin typeface="+mj-lt"/>
              <a:cs typeface="Trebuchet MS"/>
            </a:endParaRPr>
          </a:p>
        </p:txBody>
      </p:sp>
      <p:sp>
        <p:nvSpPr>
          <p:cNvPr id="12" name="object 12"/>
          <p:cNvSpPr txBox="1">
            <a:spLocks noGrp="1"/>
          </p:cNvSpPr>
          <p:nvPr>
            <p:ph type="title"/>
          </p:nvPr>
        </p:nvSpPr>
        <p:spPr>
          <a:xfrm>
            <a:off x="685187" y="313623"/>
            <a:ext cx="6973686"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40" dirty="0">
                <a:solidFill>
                  <a:srgbClr val="1C2E42"/>
                </a:solidFill>
                <a:latin typeface="+mj-lt"/>
              </a:rPr>
              <a:t>ΠΕΙΡΑΜΑΤΙΣΤΕΙΤΕ, ΔΟΚΙΜΑΣΤΕ ΚΑΙ ΕΠΑΝΑΛΑΒΕΤΕ</a:t>
            </a:r>
            <a:endParaRPr sz="3200" dirty="0">
              <a:latin typeface="+mj-lt"/>
            </a:endParaRPr>
          </a:p>
        </p:txBody>
      </p:sp>
      <p:sp>
        <p:nvSpPr>
          <p:cNvPr id="13" name="object 13"/>
          <p:cNvSpPr txBox="1"/>
          <p:nvPr/>
        </p:nvSpPr>
        <p:spPr>
          <a:xfrm>
            <a:off x="700161" y="1632424"/>
            <a:ext cx="5234305" cy="39116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solidFill>
                  <a:srgbClr val="1C2E42"/>
                </a:solidFill>
                <a:latin typeface="+mj-lt"/>
                <a:cs typeface="Trebuchet MS"/>
              </a:rPr>
              <a:t>ΜΟΧΛΕΥΕΤΑΙ Ο ΠΕΙΡΑΜΑΤΙΣΜΟΣ, Η ΔΟΚΙΜΗ ΚΑΙ Η ΕΠΑΝΑΛΗΨΗ ΣΤΙΣ ΠΡΩΤΟΒΟΥΛΙΕΣ ΚΑΙΝΟΤΟΜΙΑΣ;</a:t>
            </a:r>
            <a:endParaRPr sz="1200" dirty="0">
              <a:latin typeface="+mj-lt"/>
              <a:cs typeface="Trebuchet MS"/>
            </a:endParaRPr>
          </a:p>
        </p:txBody>
      </p:sp>
      <p:sp>
        <p:nvSpPr>
          <p:cNvPr id="14" name="object 14"/>
          <p:cNvSpPr txBox="1"/>
          <p:nvPr/>
        </p:nvSpPr>
        <p:spPr>
          <a:xfrm>
            <a:off x="696556" y="2036166"/>
            <a:ext cx="19835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r>
              <a:rPr lang="el-GR" sz="1200" dirty="0">
                <a:solidFill>
                  <a:srgbClr val="1C2E42"/>
                </a:solidFill>
                <a:latin typeface="Trebuchet MS"/>
                <a:cs typeface="Trebuchet MS"/>
              </a:rPr>
              <a:t>…</a:t>
            </a:r>
            <a:endParaRPr lang="el-GR" sz="1200" dirty="0">
              <a:latin typeface="Trebuchet MS"/>
              <a:cs typeface="Trebuchet MS"/>
            </a:endParaRPr>
          </a:p>
        </p:txBody>
      </p:sp>
      <p:grpSp>
        <p:nvGrpSpPr>
          <p:cNvPr id="15" name="object 15"/>
          <p:cNvGrpSpPr/>
          <p:nvPr/>
        </p:nvGrpSpPr>
        <p:grpSpPr>
          <a:xfrm>
            <a:off x="8755400" y="4345451"/>
            <a:ext cx="781050" cy="675209"/>
            <a:chOff x="8755400" y="4345451"/>
            <a:chExt cx="781050" cy="675209"/>
          </a:xfrm>
        </p:grpSpPr>
        <p:sp>
          <p:nvSpPr>
            <p:cNvPr id="16" name="object 16"/>
            <p:cNvSpPr/>
            <p:nvPr/>
          </p:nvSpPr>
          <p:spPr>
            <a:xfrm>
              <a:off x="8844300" y="4466305"/>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7" name="object 17"/>
            <p:cNvSpPr/>
            <p:nvPr/>
          </p:nvSpPr>
          <p:spPr>
            <a:xfrm>
              <a:off x="8755400" y="4345451"/>
              <a:ext cx="693420" cy="621030"/>
            </a:xfrm>
            <a:custGeom>
              <a:avLst/>
              <a:gdLst/>
              <a:ahLst/>
              <a:cxnLst/>
              <a:rect l="l" t="t" r="r" b="b"/>
              <a:pathLst>
                <a:path w="693420" h="621029">
                  <a:moveTo>
                    <a:pt x="554622" y="0"/>
                  </a:moveTo>
                  <a:lnTo>
                    <a:pt x="508403" y="997"/>
                  </a:lnTo>
                  <a:lnTo>
                    <a:pt x="462185" y="4593"/>
                  </a:lnTo>
                  <a:lnTo>
                    <a:pt x="415969" y="10046"/>
                  </a:lnTo>
                  <a:lnTo>
                    <a:pt x="369754" y="16611"/>
                  </a:lnTo>
                  <a:lnTo>
                    <a:pt x="323538" y="23546"/>
                  </a:lnTo>
                  <a:lnTo>
                    <a:pt x="277323" y="30108"/>
                  </a:lnTo>
                  <a:lnTo>
                    <a:pt x="231107" y="35553"/>
                  </a:lnTo>
                  <a:lnTo>
                    <a:pt x="184889" y="39139"/>
                  </a:lnTo>
                  <a:lnTo>
                    <a:pt x="138670" y="40123"/>
                  </a:lnTo>
                  <a:lnTo>
                    <a:pt x="92449" y="37762"/>
                  </a:lnTo>
                  <a:lnTo>
                    <a:pt x="46226" y="31312"/>
                  </a:lnTo>
                  <a:lnTo>
                    <a:pt x="0" y="20031"/>
                  </a:lnTo>
                  <a:lnTo>
                    <a:pt x="0" y="600929"/>
                  </a:lnTo>
                  <a:lnTo>
                    <a:pt x="46226" y="612209"/>
                  </a:lnTo>
                  <a:lnTo>
                    <a:pt x="92449" y="618654"/>
                  </a:lnTo>
                  <a:lnTo>
                    <a:pt x="138670" y="621009"/>
                  </a:lnTo>
                  <a:lnTo>
                    <a:pt x="184889" y="620018"/>
                  </a:lnTo>
                  <a:lnTo>
                    <a:pt x="231107" y="616423"/>
                  </a:lnTo>
                  <a:lnTo>
                    <a:pt x="277323" y="610969"/>
                  </a:lnTo>
                  <a:lnTo>
                    <a:pt x="323538" y="604400"/>
                  </a:lnTo>
                  <a:lnTo>
                    <a:pt x="369754" y="597458"/>
                  </a:lnTo>
                  <a:lnTo>
                    <a:pt x="415969" y="590889"/>
                  </a:lnTo>
                  <a:lnTo>
                    <a:pt x="462185" y="585435"/>
                  </a:lnTo>
                  <a:lnTo>
                    <a:pt x="508403" y="581840"/>
                  </a:lnTo>
                  <a:lnTo>
                    <a:pt x="554622" y="580849"/>
                  </a:lnTo>
                  <a:lnTo>
                    <a:pt x="600843" y="583204"/>
                  </a:lnTo>
                  <a:lnTo>
                    <a:pt x="647066" y="589649"/>
                  </a:lnTo>
                  <a:lnTo>
                    <a:pt x="693293" y="600929"/>
                  </a:lnTo>
                  <a:lnTo>
                    <a:pt x="693293" y="20031"/>
                  </a:lnTo>
                  <a:lnTo>
                    <a:pt x="647066" y="8773"/>
                  </a:lnTo>
                  <a:lnTo>
                    <a:pt x="600843" y="2344"/>
                  </a:lnTo>
                  <a:lnTo>
                    <a:pt x="554622" y="0"/>
                  </a:lnTo>
                  <a:close/>
                </a:path>
              </a:pathLst>
            </a:custGeom>
            <a:solidFill>
              <a:srgbClr val="02529C"/>
            </a:solidFill>
          </p:spPr>
          <p:txBody>
            <a:bodyPr wrap="square" lIns="0" tIns="0" rIns="0" bIns="0" rtlCol="0"/>
            <a:lstStyle/>
            <a:p>
              <a:endParaRPr dirty="0"/>
            </a:p>
          </p:txBody>
        </p:sp>
        <p:sp>
          <p:nvSpPr>
            <p:cNvPr id="18" name="object 18"/>
            <p:cNvSpPr/>
            <p:nvPr/>
          </p:nvSpPr>
          <p:spPr>
            <a:xfrm>
              <a:off x="8755400" y="4371705"/>
              <a:ext cx="693420" cy="593725"/>
            </a:xfrm>
            <a:custGeom>
              <a:avLst/>
              <a:gdLst/>
              <a:ahLst/>
              <a:cxnLst/>
              <a:rect l="l" t="t" r="r" b="b"/>
              <a:pathLst>
                <a:path w="693420" h="593725">
                  <a:moveTo>
                    <a:pt x="304800" y="0"/>
                  </a:moveTo>
                  <a:lnTo>
                    <a:pt x="277080" y="3859"/>
                  </a:lnTo>
                  <a:lnTo>
                    <a:pt x="249348" y="7350"/>
                  </a:lnTo>
                  <a:lnTo>
                    <a:pt x="221593" y="10340"/>
                  </a:lnTo>
                  <a:lnTo>
                    <a:pt x="193802" y="12699"/>
                  </a:lnTo>
                  <a:lnTo>
                    <a:pt x="193802" y="238251"/>
                  </a:lnTo>
                  <a:lnTo>
                    <a:pt x="144871" y="240200"/>
                  </a:lnTo>
                  <a:lnTo>
                    <a:pt x="96062" y="237739"/>
                  </a:lnTo>
                  <a:lnTo>
                    <a:pt x="47673" y="230899"/>
                  </a:lnTo>
                  <a:lnTo>
                    <a:pt x="0" y="219709"/>
                  </a:lnTo>
                  <a:lnTo>
                    <a:pt x="0" y="348741"/>
                  </a:lnTo>
                  <a:lnTo>
                    <a:pt x="47726" y="360017"/>
                  </a:lnTo>
                  <a:lnTo>
                    <a:pt x="96180" y="366906"/>
                  </a:lnTo>
                  <a:lnTo>
                    <a:pt x="145057" y="369380"/>
                  </a:lnTo>
                  <a:lnTo>
                    <a:pt x="194056" y="367410"/>
                  </a:lnTo>
                  <a:lnTo>
                    <a:pt x="194056" y="593216"/>
                  </a:lnTo>
                  <a:lnTo>
                    <a:pt x="221847" y="591000"/>
                  </a:lnTo>
                  <a:lnTo>
                    <a:pt x="249602" y="588057"/>
                  </a:lnTo>
                  <a:lnTo>
                    <a:pt x="277334" y="584519"/>
                  </a:lnTo>
                  <a:lnTo>
                    <a:pt x="305054" y="580516"/>
                  </a:lnTo>
                  <a:lnTo>
                    <a:pt x="305054" y="354710"/>
                  </a:lnTo>
                  <a:lnTo>
                    <a:pt x="402113" y="340379"/>
                  </a:lnTo>
                  <a:lnTo>
                    <a:pt x="450643" y="334257"/>
                  </a:lnTo>
                  <a:lnTo>
                    <a:pt x="499173" y="329977"/>
                  </a:lnTo>
                  <a:lnTo>
                    <a:pt x="547703" y="328400"/>
                  </a:lnTo>
                  <a:lnTo>
                    <a:pt x="596233" y="330386"/>
                  </a:lnTo>
                  <a:lnTo>
                    <a:pt x="644763" y="336795"/>
                  </a:lnTo>
                  <a:lnTo>
                    <a:pt x="693293" y="348487"/>
                  </a:lnTo>
                  <a:lnTo>
                    <a:pt x="693293" y="219709"/>
                  </a:lnTo>
                  <a:lnTo>
                    <a:pt x="644762" y="208017"/>
                  </a:lnTo>
                  <a:lnTo>
                    <a:pt x="596229" y="201608"/>
                  </a:lnTo>
                  <a:lnTo>
                    <a:pt x="547689" y="199622"/>
                  </a:lnTo>
                  <a:lnTo>
                    <a:pt x="499141" y="201199"/>
                  </a:lnTo>
                  <a:lnTo>
                    <a:pt x="450581" y="205479"/>
                  </a:lnTo>
                  <a:lnTo>
                    <a:pt x="402006" y="211601"/>
                  </a:lnTo>
                  <a:lnTo>
                    <a:pt x="304800" y="225932"/>
                  </a:lnTo>
                  <a:lnTo>
                    <a:pt x="304800" y="0"/>
                  </a:lnTo>
                  <a:close/>
                </a:path>
              </a:pathLst>
            </a:custGeom>
            <a:solidFill>
              <a:srgbClr val="FFFFFF"/>
            </a:solidFill>
          </p:spPr>
          <p:txBody>
            <a:bodyPr wrap="square" lIns="0" tIns="0" rIns="0" bIns="0" rtlCol="0"/>
            <a:lstStyle/>
            <a:p>
              <a:endParaRPr dirty="0"/>
            </a:p>
          </p:txBody>
        </p:sp>
        <p:sp>
          <p:nvSpPr>
            <p:cNvPr id="19" name="object 19"/>
            <p:cNvSpPr/>
            <p:nvPr/>
          </p:nvSpPr>
          <p:spPr>
            <a:xfrm>
              <a:off x="8755400" y="4375515"/>
              <a:ext cx="693420" cy="587375"/>
            </a:xfrm>
            <a:custGeom>
              <a:avLst/>
              <a:gdLst/>
              <a:ahLst/>
              <a:cxnLst/>
              <a:rect l="l" t="t" r="r" b="b"/>
              <a:pathLst>
                <a:path w="693420" h="587375">
                  <a:moveTo>
                    <a:pt x="277368" y="0"/>
                  </a:moveTo>
                  <a:lnTo>
                    <a:pt x="249570" y="3508"/>
                  </a:lnTo>
                  <a:lnTo>
                    <a:pt x="221869" y="6350"/>
                  </a:lnTo>
                  <a:lnTo>
                    <a:pt x="221869" y="264541"/>
                  </a:lnTo>
                  <a:lnTo>
                    <a:pt x="165997" y="268637"/>
                  </a:lnTo>
                  <a:lnTo>
                    <a:pt x="110129" y="267250"/>
                  </a:lnTo>
                  <a:lnTo>
                    <a:pt x="54664" y="260413"/>
                  </a:lnTo>
                  <a:lnTo>
                    <a:pt x="0" y="248158"/>
                  </a:lnTo>
                  <a:lnTo>
                    <a:pt x="0" y="312801"/>
                  </a:lnTo>
                  <a:lnTo>
                    <a:pt x="54664" y="325056"/>
                  </a:lnTo>
                  <a:lnTo>
                    <a:pt x="110129" y="331893"/>
                  </a:lnTo>
                  <a:lnTo>
                    <a:pt x="165997" y="333280"/>
                  </a:lnTo>
                  <a:lnTo>
                    <a:pt x="221869" y="329184"/>
                  </a:lnTo>
                  <a:lnTo>
                    <a:pt x="221869" y="587248"/>
                  </a:lnTo>
                  <a:lnTo>
                    <a:pt x="263463" y="582658"/>
                  </a:lnTo>
                  <a:lnTo>
                    <a:pt x="277368" y="580898"/>
                  </a:lnTo>
                  <a:lnTo>
                    <a:pt x="277368" y="322707"/>
                  </a:lnTo>
                  <a:lnTo>
                    <a:pt x="329332" y="315275"/>
                  </a:lnTo>
                  <a:lnTo>
                    <a:pt x="381307" y="307496"/>
                  </a:lnTo>
                  <a:lnTo>
                    <a:pt x="433291" y="300429"/>
                  </a:lnTo>
                  <a:lnTo>
                    <a:pt x="485282" y="295132"/>
                  </a:lnTo>
                  <a:lnTo>
                    <a:pt x="537280" y="292662"/>
                  </a:lnTo>
                  <a:lnTo>
                    <a:pt x="589281" y="294078"/>
                  </a:lnTo>
                  <a:lnTo>
                    <a:pt x="641286" y="300438"/>
                  </a:lnTo>
                  <a:lnTo>
                    <a:pt x="693293" y="312801"/>
                  </a:lnTo>
                  <a:lnTo>
                    <a:pt x="693293" y="248158"/>
                  </a:lnTo>
                  <a:lnTo>
                    <a:pt x="641286" y="235837"/>
                  </a:lnTo>
                  <a:lnTo>
                    <a:pt x="589281" y="229508"/>
                  </a:lnTo>
                  <a:lnTo>
                    <a:pt x="537280" y="228115"/>
                  </a:lnTo>
                  <a:lnTo>
                    <a:pt x="485282" y="230600"/>
                  </a:lnTo>
                  <a:lnTo>
                    <a:pt x="433291" y="235906"/>
                  </a:lnTo>
                  <a:lnTo>
                    <a:pt x="381307" y="242978"/>
                  </a:lnTo>
                  <a:lnTo>
                    <a:pt x="329332" y="250759"/>
                  </a:lnTo>
                  <a:lnTo>
                    <a:pt x="277368" y="258191"/>
                  </a:lnTo>
                  <a:lnTo>
                    <a:pt x="277368" y="0"/>
                  </a:lnTo>
                  <a:close/>
                </a:path>
              </a:pathLst>
            </a:custGeom>
            <a:solidFill>
              <a:srgbClr val="DC1E35"/>
            </a:solidFill>
          </p:spPr>
          <p:txBody>
            <a:bodyPr wrap="square" lIns="0" tIns="0" rIns="0" bIns="0" rtlCol="0"/>
            <a:lstStyle/>
            <a:p>
              <a:endParaRPr dirty="0"/>
            </a:p>
          </p:txBody>
        </p:sp>
      </p:grpSp>
      <p:sp>
        <p:nvSpPr>
          <p:cNvPr id="21" name="object 21"/>
          <p:cNvSpPr txBox="1"/>
          <p:nvPr/>
        </p:nvSpPr>
        <p:spPr>
          <a:xfrm>
            <a:off x="1157463" y="6619180"/>
            <a:ext cx="2602932"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2" name="object 22"/>
          <p:cNvGrpSpPr/>
          <p:nvPr/>
        </p:nvGrpSpPr>
        <p:grpSpPr>
          <a:xfrm>
            <a:off x="720002" y="989744"/>
            <a:ext cx="8848090" cy="5976620"/>
            <a:chOff x="720002" y="989744"/>
            <a:chExt cx="8848090" cy="5976620"/>
          </a:xfrm>
        </p:grpSpPr>
        <p:sp>
          <p:nvSpPr>
            <p:cNvPr id="23" name="object 23"/>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4" name="object 24"/>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25" name="object 25"/>
            <p:cNvPicPr/>
            <p:nvPr/>
          </p:nvPicPr>
          <p:blipFill>
            <a:blip r:embed="rId6" cstate="print"/>
            <a:stretch>
              <a:fillRect/>
            </a:stretch>
          </p:blipFill>
          <p:spPr>
            <a:xfrm>
              <a:off x="8878783" y="1051828"/>
              <a:ext cx="217575" cy="253108"/>
            </a:xfrm>
            <a:prstGeom prst="rect">
              <a:avLst/>
            </a:prstGeom>
          </p:spPr>
        </p:pic>
        <p:sp>
          <p:nvSpPr>
            <p:cNvPr id="26" name="object 26"/>
            <p:cNvSpPr/>
            <p:nvPr/>
          </p:nvSpPr>
          <p:spPr>
            <a:xfrm>
              <a:off x="9176018" y="102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7" name="object 27"/>
            <p:cNvSpPr/>
            <p:nvPr/>
          </p:nvSpPr>
          <p:spPr>
            <a:xfrm>
              <a:off x="8950120" y="108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8" name="object 28"/>
            <p:cNvSpPr/>
            <p:nvPr/>
          </p:nvSpPr>
          <p:spPr>
            <a:xfrm>
              <a:off x="8857373" y="1020787"/>
              <a:ext cx="466090" cy="55244"/>
            </a:xfrm>
            <a:custGeom>
              <a:avLst/>
              <a:gdLst/>
              <a:ahLst/>
              <a:cxnLst/>
              <a:rect l="l" t="t" r="r" b="b"/>
              <a:pathLst>
                <a:path w="466090" h="55244">
                  <a:moveTo>
                    <a:pt x="46367" y="32245"/>
                  </a:moveTo>
                  <a:lnTo>
                    <a:pt x="32105" y="23888"/>
                  </a:lnTo>
                  <a:lnTo>
                    <a:pt x="23787" y="8356"/>
                  </a:lnTo>
                  <a:lnTo>
                    <a:pt x="15455" y="23888"/>
                  </a:lnTo>
                  <a:lnTo>
                    <a:pt x="0" y="32245"/>
                  </a:lnTo>
                  <a:lnTo>
                    <a:pt x="15455" y="40601"/>
                  </a:lnTo>
                  <a:lnTo>
                    <a:pt x="23787" y="54927"/>
                  </a:lnTo>
                  <a:lnTo>
                    <a:pt x="32105" y="40601"/>
                  </a:lnTo>
                  <a:lnTo>
                    <a:pt x="46367" y="32245"/>
                  </a:lnTo>
                  <a:close/>
                </a:path>
                <a:path w="466090" h="55244">
                  <a:moveTo>
                    <a:pt x="466064" y="5359"/>
                  </a:moveTo>
                  <a:lnTo>
                    <a:pt x="460743" y="0"/>
                  </a:lnTo>
                  <a:lnTo>
                    <a:pt x="454177" y="0"/>
                  </a:lnTo>
                  <a:lnTo>
                    <a:pt x="447611" y="0"/>
                  </a:lnTo>
                  <a:lnTo>
                    <a:pt x="442290" y="5359"/>
                  </a:lnTo>
                  <a:lnTo>
                    <a:pt x="442290" y="18529"/>
                  </a:lnTo>
                  <a:lnTo>
                    <a:pt x="447611" y="23888"/>
                  </a:lnTo>
                  <a:lnTo>
                    <a:pt x="460743" y="23888"/>
                  </a:lnTo>
                  <a:lnTo>
                    <a:pt x="466064" y="18529"/>
                  </a:lnTo>
                  <a:lnTo>
                    <a:pt x="466064" y="5359"/>
                  </a:lnTo>
                  <a:close/>
                </a:path>
              </a:pathLst>
            </a:custGeom>
            <a:solidFill>
              <a:srgbClr val="148386"/>
            </a:solidFill>
          </p:spPr>
          <p:txBody>
            <a:bodyPr wrap="square" lIns="0" tIns="0" rIns="0" bIns="0" rtlCol="0"/>
            <a:lstStyle/>
            <a:p>
              <a:endParaRPr dirty="0"/>
            </a:p>
          </p:txBody>
        </p:sp>
        <p:sp>
          <p:nvSpPr>
            <p:cNvPr id="29" name="object 29"/>
            <p:cNvSpPr/>
            <p:nvPr/>
          </p:nvSpPr>
          <p:spPr>
            <a:xfrm>
              <a:off x="8753945" y="122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0" name="object 30"/>
            <p:cNvPicPr/>
            <p:nvPr/>
          </p:nvPicPr>
          <p:blipFill>
            <a:blip r:embed="rId7" cstate="print"/>
            <a:stretch>
              <a:fillRect/>
            </a:stretch>
          </p:blipFill>
          <p:spPr>
            <a:xfrm>
              <a:off x="9076147" y="989744"/>
              <a:ext cx="103437" cy="274598"/>
            </a:xfrm>
            <a:prstGeom prst="rect">
              <a:avLst/>
            </a:prstGeom>
          </p:spPr>
        </p:pic>
        <p:sp>
          <p:nvSpPr>
            <p:cNvPr id="31" name="object 31"/>
            <p:cNvSpPr/>
            <p:nvPr/>
          </p:nvSpPr>
          <p:spPr>
            <a:xfrm>
              <a:off x="8767023" y="123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2" name="object 32"/>
            <p:cNvPicPr/>
            <p:nvPr/>
          </p:nvPicPr>
          <p:blipFill>
            <a:blip r:embed="rId8" cstate="print"/>
            <a:stretch>
              <a:fillRect/>
            </a:stretch>
          </p:blipFill>
          <p:spPr>
            <a:xfrm>
              <a:off x="8852626" y="1158085"/>
              <a:ext cx="73714" cy="74022"/>
            </a:xfrm>
            <a:prstGeom prst="rect">
              <a:avLst/>
            </a:prstGeom>
          </p:spPr>
        </p:pic>
        <p:sp>
          <p:nvSpPr>
            <p:cNvPr id="33" name="object 33"/>
            <p:cNvSpPr/>
            <p:nvPr/>
          </p:nvSpPr>
          <p:spPr>
            <a:xfrm>
              <a:off x="9096359" y="105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4" name="object 34"/>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47</a:t>
            </a:r>
          </a:p>
        </p:txBody>
      </p:sp>
      <p:sp>
        <p:nvSpPr>
          <p:cNvPr id="35" name="object 35"/>
          <p:cNvSpPr txBox="1"/>
          <p:nvPr/>
        </p:nvSpPr>
        <p:spPr>
          <a:xfrm>
            <a:off x="685187" y="7100651"/>
            <a:ext cx="39884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5" dirty="0">
                <a:solidFill>
                  <a:schemeClr val="bg1">
                    <a:lumMod val="50000"/>
                  </a:schemeClr>
                </a:solidFill>
                <a:latin typeface="+mj-lt"/>
                <a:cs typeface="Trebuchet MS"/>
              </a:rPr>
              <a:t> </a:t>
            </a:r>
            <a:r>
              <a:rPr lang="el-GR" sz="1000" spc="15" dirty="0">
                <a:solidFill>
                  <a:schemeClr val="bg1">
                    <a:lumMod val="50000"/>
                  </a:schemeClr>
                </a:solidFill>
                <a:latin typeface="+mj-lt"/>
                <a:cs typeface="Trebuchet MS"/>
              </a:rPr>
              <a:t>| ΠΩΣ ΝΑ ΒΕΛΤΙΩΘΕΙΤΕ</a:t>
            </a:r>
          </a:p>
        </p:txBody>
      </p:sp>
    </p:spTree>
  </p:cSld>
  <p:clrMapOvr>
    <a:masterClrMapping/>
  </p:clrMapOvr>
  <p:transition>
    <p:zoom/>
  </p:transition>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7034530" cy="7696200"/>
            <a:chOff x="0" y="0"/>
            <a:chExt cx="7034530" cy="7696200"/>
          </a:xfrm>
        </p:grpSpPr>
        <p:sp>
          <p:nvSpPr>
            <p:cNvPr id="3" name="object 3"/>
            <p:cNvSpPr/>
            <p:nvPr/>
          </p:nvSpPr>
          <p:spPr>
            <a:xfrm>
              <a:off x="0" y="12"/>
              <a:ext cx="6965950" cy="7560309"/>
            </a:xfrm>
            <a:custGeom>
              <a:avLst/>
              <a:gdLst/>
              <a:ahLst/>
              <a:cxnLst/>
              <a:rect l="l" t="t" r="r" b="b"/>
              <a:pathLst>
                <a:path w="6965950" h="7560309">
                  <a:moveTo>
                    <a:pt x="6965581" y="0"/>
                  </a:moveTo>
                  <a:lnTo>
                    <a:pt x="0" y="0"/>
                  </a:lnTo>
                  <a:lnTo>
                    <a:pt x="0" y="7559992"/>
                  </a:lnTo>
                  <a:lnTo>
                    <a:pt x="6965581" y="7559992"/>
                  </a:lnTo>
                  <a:lnTo>
                    <a:pt x="6965581" y="0"/>
                  </a:lnTo>
                  <a:close/>
                </a:path>
              </a:pathLst>
            </a:custGeom>
            <a:solidFill>
              <a:srgbClr val="FFC900"/>
            </a:solidFill>
          </p:spPr>
          <p:txBody>
            <a:bodyPr wrap="square" lIns="0" tIns="0" rIns="0" bIns="0" rtlCol="0"/>
            <a:lstStyle/>
            <a:p>
              <a:endParaRPr dirty="0"/>
            </a:p>
          </p:txBody>
        </p:sp>
        <p:pic>
          <p:nvPicPr>
            <p:cNvPr id="4" name="object 4"/>
            <p:cNvPicPr/>
            <p:nvPr/>
          </p:nvPicPr>
          <p:blipFill>
            <a:blip r:embed="rId2" cstate="print"/>
            <a:stretch>
              <a:fillRect/>
            </a:stretch>
          </p:blipFill>
          <p:spPr>
            <a:xfrm>
              <a:off x="517326" y="0"/>
              <a:ext cx="6516758" cy="7695692"/>
            </a:xfrm>
            <a:prstGeom prst="rect">
              <a:avLst/>
            </a:prstGeom>
          </p:spPr>
        </p:pic>
      </p:grpSp>
      <p:sp>
        <p:nvSpPr>
          <p:cNvPr id="5" name="object 5"/>
          <p:cNvSpPr txBox="1"/>
          <p:nvPr/>
        </p:nvSpPr>
        <p:spPr>
          <a:xfrm>
            <a:off x="707297" y="2054404"/>
            <a:ext cx="5261703" cy="2867452"/>
          </a:xfrm>
          <a:prstGeom prst="rect">
            <a:avLst/>
          </a:prstGeom>
        </p:spPr>
        <p:txBody>
          <a:bodyPr vert="horz" wrap="square" lIns="0" tIns="12700" rIns="0" bIns="0" rtlCol="0">
            <a:spAutoFit/>
          </a:bodyPr>
          <a:lstStyle/>
          <a:p>
            <a:pPr marL="264160" marR="884555" indent="-252095">
              <a:lnSpc>
                <a:spcPct val="100000"/>
              </a:lnSpc>
              <a:spcBef>
                <a:spcPts val="700"/>
              </a:spcBef>
              <a:tabLst>
                <a:tab pos="264160" algn="l"/>
              </a:tabLst>
            </a:pPr>
            <a:r>
              <a:rPr sz="1200" spc="15" dirty="0">
                <a:solidFill>
                  <a:srgbClr val="1C2E42"/>
                </a:solidFill>
                <a:latin typeface="+mj-lt"/>
                <a:cs typeface="Trebuchet MS"/>
              </a:rPr>
              <a:t>O	</a:t>
            </a:r>
            <a:r>
              <a:rPr lang="el-GR" sz="1200" spc="-15" dirty="0">
                <a:solidFill>
                  <a:srgbClr val="1C2E42"/>
                </a:solidFill>
                <a:latin typeface="+mj-lt"/>
              </a:rPr>
              <a:t>Προωθήσετε και να υιοθετήσετε προσεγγίσεις που διασφαλίζουν την ανθεκτικότητα, την προληπτικότητα και την προοπτική των δημόσιων οργανισμών.</a:t>
            </a:r>
          </a:p>
          <a:p>
            <a:pPr marL="264160" marR="884555" indent="-252095">
              <a:lnSpc>
                <a:spcPct val="100000"/>
              </a:lnSpc>
              <a:spcBef>
                <a:spcPts val="700"/>
              </a:spcBef>
              <a:tabLst>
                <a:tab pos="264160" algn="l"/>
              </a:tabLst>
            </a:pPr>
            <a:r>
              <a:rPr lang="el-GR" sz="1200" spc="-15" dirty="0">
                <a:solidFill>
                  <a:srgbClr val="1C2E42"/>
                </a:solidFill>
                <a:latin typeface="+mj-lt"/>
              </a:rPr>
              <a:t>O	Αξιοποιήσετε την προληπτική καινοτομία, τη στρατηγική προοπτικής διερεύνησης και άλλες μεθοδολογίες προσανατολισμένες στο μέλλον προκειμένου να οικοδομήσετε μία δημόσια διοίκηση κατάλληλη για το μέλλον. </a:t>
            </a:r>
          </a:p>
          <a:p>
            <a:pPr marL="264160" marR="884555" indent="-252095">
              <a:lnSpc>
                <a:spcPct val="100000"/>
              </a:lnSpc>
              <a:spcBef>
                <a:spcPts val="700"/>
              </a:spcBef>
              <a:tabLst>
                <a:tab pos="264160" algn="l"/>
              </a:tabLst>
            </a:pPr>
            <a:r>
              <a:rPr lang="el-GR" sz="1200" spc="-15" dirty="0">
                <a:solidFill>
                  <a:srgbClr val="1C2E42"/>
                </a:solidFill>
                <a:latin typeface="+mj-lt"/>
              </a:rPr>
              <a:t>O	Διαδώσετε τις δεξιότητες και τα εργαλεία που απαιτούνται ώστε οι οργανισμοί και υπάλληλοι του δημοσίου τομέα να παρακολουθούν τα αδύναμα σήματα, να αναγνωρίζουν τάσεις και να υιοθετούν προνοητικές προσεγγίσεις για το μέλλον.</a:t>
            </a:r>
          </a:p>
          <a:p>
            <a:pPr marL="264160" marR="884555" indent="-252095">
              <a:lnSpc>
                <a:spcPct val="100000"/>
              </a:lnSpc>
              <a:spcBef>
                <a:spcPts val="700"/>
              </a:spcBef>
              <a:tabLst>
                <a:tab pos="264160" algn="l"/>
              </a:tabLst>
            </a:pPr>
            <a:r>
              <a:rPr lang="el-GR" sz="1200" spc="-15" dirty="0">
                <a:solidFill>
                  <a:srgbClr val="1C2E42"/>
                </a:solidFill>
                <a:latin typeface="+mj-lt"/>
              </a:rPr>
              <a:t>O	Υπογραμμίσετε τη σημασία που έχουν οι δημόσιοι υπάλληλοι και οι διευθυντές να είναι υπέρμαχοι των υπεύθυνων και βιώσιμων προσεγγίσεων στην καινοτομία. </a:t>
            </a:r>
          </a:p>
        </p:txBody>
      </p:sp>
      <p:sp>
        <p:nvSpPr>
          <p:cNvPr id="6" name="object 6"/>
          <p:cNvSpPr txBox="1">
            <a:spLocks noGrp="1"/>
          </p:cNvSpPr>
          <p:nvPr>
            <p:ph type="title"/>
          </p:nvPr>
        </p:nvSpPr>
        <p:spPr>
          <a:xfrm>
            <a:off x="709964" y="393968"/>
            <a:ext cx="5378161" cy="828432"/>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250" dirty="0">
                <a:solidFill>
                  <a:srgbClr val="1C2E42"/>
                </a:solidFill>
                <a:latin typeface="+mj-lt"/>
              </a:rPr>
              <a:t>ΠΡΟΣΑΡΜΟΣΜΕΝΟ ΣΤΟ ΜΕΛΛΟΝ</a:t>
            </a:r>
            <a:endParaRPr sz="3200" dirty="0">
              <a:latin typeface="+mj-lt"/>
            </a:endParaRPr>
          </a:p>
        </p:txBody>
      </p:sp>
      <p:sp>
        <p:nvSpPr>
          <p:cNvPr id="7" name="object 7"/>
          <p:cNvSpPr txBox="1"/>
          <p:nvPr/>
        </p:nvSpPr>
        <p:spPr>
          <a:xfrm>
            <a:off x="708822" y="1255863"/>
            <a:ext cx="54887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ΜΟΧΛΕΥΕΙ Η ΔΗΜΟΣΙΑ ΥΠΗΡΕΣΙΑ ΜΕΛΛΟΝΤΙΚΕΣ ΜΕΘΟΔΟΛΟΓΙΕΣ ΔΙΟΡΘΩΣΗΣ</a:t>
            </a:r>
            <a:r>
              <a:rPr lang="el-GR" sz="1200" dirty="0">
                <a:solidFill>
                  <a:srgbClr val="1C2E42"/>
                </a:solidFill>
                <a:latin typeface="Trebuchet MS"/>
                <a:cs typeface="Trebuchet MS"/>
              </a:rPr>
              <a:t>;</a:t>
            </a:r>
            <a:endParaRPr sz="1200" dirty="0">
              <a:latin typeface="Trebuchet MS"/>
              <a:cs typeface="Trebuchet MS"/>
            </a:endParaRPr>
          </a:p>
        </p:txBody>
      </p:sp>
      <p:sp>
        <p:nvSpPr>
          <p:cNvPr id="8" name="object 8"/>
          <p:cNvSpPr txBox="1"/>
          <p:nvPr/>
        </p:nvSpPr>
        <p:spPr>
          <a:xfrm>
            <a:off x="708822" y="172677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grpSp>
        <p:nvGrpSpPr>
          <p:cNvPr id="9" name="object 9"/>
          <p:cNvGrpSpPr/>
          <p:nvPr/>
        </p:nvGrpSpPr>
        <p:grpSpPr>
          <a:xfrm>
            <a:off x="6965580" y="3690005"/>
            <a:ext cx="5130800" cy="964655"/>
            <a:chOff x="6965580" y="3690005"/>
            <a:chExt cx="5130800" cy="964655"/>
          </a:xfrm>
        </p:grpSpPr>
        <p:sp>
          <p:nvSpPr>
            <p:cNvPr id="10" name="object 10"/>
            <p:cNvSpPr/>
            <p:nvPr/>
          </p:nvSpPr>
          <p:spPr>
            <a:xfrm>
              <a:off x="6965580" y="3690005"/>
              <a:ext cx="5130800" cy="0"/>
            </a:xfrm>
            <a:custGeom>
              <a:avLst/>
              <a:gdLst/>
              <a:ahLst/>
              <a:cxnLst/>
              <a:rect l="l" t="t" r="r" b="b"/>
              <a:pathLst>
                <a:path w="5130800">
                  <a:moveTo>
                    <a:pt x="0" y="0"/>
                  </a:moveTo>
                  <a:lnTo>
                    <a:pt x="5130419" y="0"/>
                  </a:lnTo>
                </a:path>
              </a:pathLst>
            </a:custGeom>
            <a:ln w="6350">
              <a:solidFill>
                <a:srgbClr val="FFC900"/>
              </a:solidFill>
            </a:ln>
          </p:spPr>
          <p:txBody>
            <a:bodyPr wrap="square" lIns="0" tIns="0" rIns="0" bIns="0" rtlCol="0"/>
            <a:lstStyle/>
            <a:p>
              <a:endParaRPr dirty="0"/>
            </a:p>
          </p:txBody>
        </p:sp>
        <p:sp>
          <p:nvSpPr>
            <p:cNvPr id="11" name="object 11"/>
            <p:cNvSpPr/>
            <p:nvPr/>
          </p:nvSpPr>
          <p:spPr>
            <a:xfrm>
              <a:off x="7628100" y="4098486"/>
              <a:ext cx="692150" cy="554355"/>
            </a:xfrm>
            <a:custGeom>
              <a:avLst/>
              <a:gdLst/>
              <a:ahLst/>
              <a:cxnLst/>
              <a:rect l="l" t="t" r="r" b="b"/>
              <a:pathLst>
                <a:path w="692150" h="554354">
                  <a:moveTo>
                    <a:pt x="553598" y="0"/>
                  </a:moveTo>
                  <a:lnTo>
                    <a:pt x="507460" y="885"/>
                  </a:lnTo>
                  <a:lnTo>
                    <a:pt x="461339" y="4093"/>
                  </a:lnTo>
                  <a:lnTo>
                    <a:pt x="415229" y="8961"/>
                  </a:lnTo>
                  <a:lnTo>
                    <a:pt x="369125" y="14824"/>
                  </a:lnTo>
                  <a:lnTo>
                    <a:pt x="323024" y="21019"/>
                  </a:lnTo>
                  <a:lnTo>
                    <a:pt x="276920" y="26883"/>
                  </a:lnTo>
                  <a:lnTo>
                    <a:pt x="230810" y="31751"/>
                  </a:lnTo>
                  <a:lnTo>
                    <a:pt x="184689" y="34959"/>
                  </a:lnTo>
                  <a:lnTo>
                    <a:pt x="138551" y="35844"/>
                  </a:lnTo>
                  <a:lnTo>
                    <a:pt x="92394" y="33742"/>
                  </a:lnTo>
                  <a:lnTo>
                    <a:pt x="46211" y="27989"/>
                  </a:lnTo>
                  <a:lnTo>
                    <a:pt x="0" y="17922"/>
                  </a:lnTo>
                  <a:lnTo>
                    <a:pt x="0" y="536082"/>
                  </a:lnTo>
                  <a:lnTo>
                    <a:pt x="46211" y="546149"/>
                  </a:lnTo>
                  <a:lnTo>
                    <a:pt x="92394" y="551902"/>
                  </a:lnTo>
                  <a:lnTo>
                    <a:pt x="138551" y="554004"/>
                  </a:lnTo>
                  <a:lnTo>
                    <a:pt x="184689" y="553119"/>
                  </a:lnTo>
                  <a:lnTo>
                    <a:pt x="230810" y="549911"/>
                  </a:lnTo>
                  <a:lnTo>
                    <a:pt x="276920" y="545043"/>
                  </a:lnTo>
                  <a:lnTo>
                    <a:pt x="323024" y="539179"/>
                  </a:lnTo>
                  <a:lnTo>
                    <a:pt x="369125" y="532984"/>
                  </a:lnTo>
                  <a:lnTo>
                    <a:pt x="415229" y="527121"/>
                  </a:lnTo>
                  <a:lnTo>
                    <a:pt x="461339" y="522253"/>
                  </a:lnTo>
                  <a:lnTo>
                    <a:pt x="507460" y="519045"/>
                  </a:lnTo>
                  <a:lnTo>
                    <a:pt x="553598" y="518159"/>
                  </a:lnTo>
                  <a:lnTo>
                    <a:pt x="599755" y="520261"/>
                  </a:lnTo>
                  <a:lnTo>
                    <a:pt x="645938" y="526014"/>
                  </a:lnTo>
                  <a:lnTo>
                    <a:pt x="692150" y="536082"/>
                  </a:lnTo>
                  <a:lnTo>
                    <a:pt x="692150" y="17922"/>
                  </a:lnTo>
                  <a:lnTo>
                    <a:pt x="645938" y="7854"/>
                  </a:lnTo>
                  <a:lnTo>
                    <a:pt x="599755" y="2101"/>
                  </a:lnTo>
                  <a:lnTo>
                    <a:pt x="553598" y="0"/>
                  </a:lnTo>
                  <a:close/>
                </a:path>
              </a:pathLst>
            </a:custGeom>
            <a:solidFill>
              <a:srgbClr val="D9D9D9">
                <a:alpha val="29998"/>
              </a:srgbClr>
            </a:solidFill>
          </p:spPr>
          <p:txBody>
            <a:bodyPr wrap="square" lIns="0" tIns="0" rIns="0" bIns="0" rtlCol="0"/>
            <a:lstStyle/>
            <a:p>
              <a:endParaRPr dirty="0"/>
            </a:p>
          </p:txBody>
        </p:sp>
        <p:sp>
          <p:nvSpPr>
            <p:cNvPr id="12" name="object 12"/>
            <p:cNvSpPr/>
            <p:nvPr/>
          </p:nvSpPr>
          <p:spPr>
            <a:xfrm>
              <a:off x="7539200" y="4369342"/>
              <a:ext cx="693420" cy="234950"/>
            </a:xfrm>
            <a:custGeom>
              <a:avLst/>
              <a:gdLst/>
              <a:ahLst/>
              <a:cxnLst/>
              <a:rect l="l" t="t" r="r" b="b"/>
              <a:pathLst>
                <a:path w="693420" h="234950">
                  <a:moveTo>
                    <a:pt x="554736" y="0"/>
                  </a:moveTo>
                  <a:lnTo>
                    <a:pt x="508508" y="993"/>
                  </a:lnTo>
                  <a:lnTo>
                    <a:pt x="462280" y="4594"/>
                  </a:lnTo>
                  <a:lnTo>
                    <a:pt x="416052" y="10058"/>
                  </a:lnTo>
                  <a:lnTo>
                    <a:pt x="369824" y="16639"/>
                  </a:lnTo>
                  <a:lnTo>
                    <a:pt x="323596" y="23593"/>
                  </a:lnTo>
                  <a:lnTo>
                    <a:pt x="277368" y="30175"/>
                  </a:lnTo>
                  <a:lnTo>
                    <a:pt x="231140" y="35639"/>
                  </a:lnTo>
                  <a:lnTo>
                    <a:pt x="184912" y="39240"/>
                  </a:lnTo>
                  <a:lnTo>
                    <a:pt x="138684" y="40233"/>
                  </a:lnTo>
                  <a:lnTo>
                    <a:pt x="92456" y="37874"/>
                  </a:lnTo>
                  <a:lnTo>
                    <a:pt x="46228" y="31416"/>
                  </a:lnTo>
                  <a:lnTo>
                    <a:pt x="0" y="20116"/>
                  </a:lnTo>
                  <a:lnTo>
                    <a:pt x="0" y="214426"/>
                  </a:lnTo>
                  <a:lnTo>
                    <a:pt x="46227" y="225726"/>
                  </a:lnTo>
                  <a:lnTo>
                    <a:pt x="92455" y="232184"/>
                  </a:lnTo>
                  <a:lnTo>
                    <a:pt x="138683" y="234543"/>
                  </a:lnTo>
                  <a:lnTo>
                    <a:pt x="184911" y="233550"/>
                  </a:lnTo>
                  <a:lnTo>
                    <a:pt x="231139" y="229949"/>
                  </a:lnTo>
                  <a:lnTo>
                    <a:pt x="277367" y="224485"/>
                  </a:lnTo>
                  <a:lnTo>
                    <a:pt x="323595" y="217903"/>
                  </a:lnTo>
                  <a:lnTo>
                    <a:pt x="369823" y="210949"/>
                  </a:lnTo>
                  <a:lnTo>
                    <a:pt x="416052" y="204368"/>
                  </a:lnTo>
                  <a:lnTo>
                    <a:pt x="462280" y="198904"/>
                  </a:lnTo>
                  <a:lnTo>
                    <a:pt x="508508" y="195303"/>
                  </a:lnTo>
                  <a:lnTo>
                    <a:pt x="554736" y="194309"/>
                  </a:lnTo>
                  <a:lnTo>
                    <a:pt x="600964" y="196669"/>
                  </a:lnTo>
                  <a:lnTo>
                    <a:pt x="647192" y="203126"/>
                  </a:lnTo>
                  <a:lnTo>
                    <a:pt x="693420" y="214426"/>
                  </a:lnTo>
                  <a:lnTo>
                    <a:pt x="693420" y="20116"/>
                  </a:lnTo>
                  <a:lnTo>
                    <a:pt x="647192" y="8816"/>
                  </a:lnTo>
                  <a:lnTo>
                    <a:pt x="600964" y="2359"/>
                  </a:lnTo>
                  <a:lnTo>
                    <a:pt x="554736" y="0"/>
                  </a:lnTo>
                  <a:close/>
                </a:path>
              </a:pathLst>
            </a:custGeom>
            <a:solidFill>
              <a:srgbClr val="FF0000"/>
            </a:solidFill>
          </p:spPr>
          <p:txBody>
            <a:bodyPr wrap="square" lIns="0" tIns="0" rIns="0" bIns="0" rtlCol="0"/>
            <a:lstStyle/>
            <a:p>
              <a:endParaRPr dirty="0"/>
            </a:p>
          </p:txBody>
        </p:sp>
        <p:sp>
          <p:nvSpPr>
            <p:cNvPr id="13" name="object 13"/>
            <p:cNvSpPr/>
            <p:nvPr/>
          </p:nvSpPr>
          <p:spPr>
            <a:xfrm>
              <a:off x="7545550" y="3985887"/>
              <a:ext cx="680720" cy="222885"/>
            </a:xfrm>
            <a:custGeom>
              <a:avLst/>
              <a:gdLst/>
              <a:ahLst/>
              <a:cxnLst/>
              <a:rect l="l" t="t" r="r" b="b"/>
              <a:pathLst>
                <a:path w="680720" h="222885">
                  <a:moveTo>
                    <a:pt x="534729" y="0"/>
                  </a:moveTo>
                  <a:lnTo>
                    <a:pt x="486117" y="1936"/>
                  </a:lnTo>
                  <a:lnTo>
                    <a:pt x="437522" y="6505"/>
                  </a:lnTo>
                  <a:lnTo>
                    <a:pt x="388938" y="12829"/>
                  </a:lnTo>
                  <a:lnTo>
                    <a:pt x="291781" y="27232"/>
                  </a:lnTo>
                  <a:lnTo>
                    <a:pt x="243197" y="33556"/>
                  </a:lnTo>
                  <a:lnTo>
                    <a:pt x="194602" y="38125"/>
                  </a:lnTo>
                  <a:lnTo>
                    <a:pt x="145990" y="40062"/>
                  </a:lnTo>
                  <a:lnTo>
                    <a:pt x="97356" y="38488"/>
                  </a:lnTo>
                  <a:lnTo>
                    <a:pt x="48695" y="32527"/>
                  </a:lnTo>
                  <a:lnTo>
                    <a:pt x="0" y="21301"/>
                  </a:lnTo>
                  <a:lnTo>
                    <a:pt x="0" y="204181"/>
                  </a:lnTo>
                  <a:lnTo>
                    <a:pt x="48695" y="215172"/>
                  </a:lnTo>
                  <a:lnTo>
                    <a:pt x="97356" y="220965"/>
                  </a:lnTo>
                  <a:lnTo>
                    <a:pt x="145990" y="222425"/>
                  </a:lnTo>
                  <a:lnTo>
                    <a:pt x="194602" y="220420"/>
                  </a:lnTo>
                  <a:lnTo>
                    <a:pt x="243197" y="215816"/>
                  </a:lnTo>
                  <a:lnTo>
                    <a:pt x="291781" y="209479"/>
                  </a:lnTo>
                  <a:lnTo>
                    <a:pt x="388938" y="195072"/>
                  </a:lnTo>
                  <a:lnTo>
                    <a:pt x="437522" y="188735"/>
                  </a:lnTo>
                  <a:lnTo>
                    <a:pt x="486117" y="184131"/>
                  </a:lnTo>
                  <a:lnTo>
                    <a:pt x="534729" y="182126"/>
                  </a:lnTo>
                  <a:lnTo>
                    <a:pt x="583363" y="183587"/>
                  </a:lnTo>
                  <a:lnTo>
                    <a:pt x="632024" y="189379"/>
                  </a:lnTo>
                  <a:lnTo>
                    <a:pt x="680720" y="200371"/>
                  </a:lnTo>
                  <a:lnTo>
                    <a:pt x="680720" y="18761"/>
                  </a:lnTo>
                  <a:lnTo>
                    <a:pt x="632024" y="7534"/>
                  </a:lnTo>
                  <a:lnTo>
                    <a:pt x="583363" y="1573"/>
                  </a:lnTo>
                  <a:lnTo>
                    <a:pt x="534729" y="0"/>
                  </a:lnTo>
                  <a:close/>
                </a:path>
              </a:pathLst>
            </a:custGeom>
            <a:solidFill>
              <a:srgbClr val="FFFFFF"/>
            </a:solidFill>
          </p:spPr>
          <p:txBody>
            <a:bodyPr wrap="square" lIns="0" tIns="0" rIns="0" bIns="0" rtlCol="0"/>
            <a:lstStyle/>
            <a:p>
              <a:endParaRPr dirty="0"/>
            </a:p>
          </p:txBody>
        </p:sp>
        <p:sp>
          <p:nvSpPr>
            <p:cNvPr id="14" name="object 14"/>
            <p:cNvSpPr/>
            <p:nvPr/>
          </p:nvSpPr>
          <p:spPr>
            <a:xfrm>
              <a:off x="7539200" y="3979452"/>
              <a:ext cx="693420" cy="236220"/>
            </a:xfrm>
            <a:custGeom>
              <a:avLst/>
              <a:gdLst/>
              <a:ahLst/>
              <a:cxnLst/>
              <a:rect l="l" t="t" r="r" b="b"/>
              <a:pathLst>
                <a:path w="693420" h="236220">
                  <a:moveTo>
                    <a:pt x="0" y="20116"/>
                  </a:moveTo>
                  <a:lnTo>
                    <a:pt x="0" y="215696"/>
                  </a:lnTo>
                  <a:lnTo>
                    <a:pt x="46228" y="226996"/>
                  </a:lnTo>
                  <a:lnTo>
                    <a:pt x="92456" y="233454"/>
                  </a:lnTo>
                  <a:lnTo>
                    <a:pt x="138684" y="235813"/>
                  </a:lnTo>
                  <a:lnTo>
                    <a:pt x="184912" y="234820"/>
                  </a:lnTo>
                  <a:lnTo>
                    <a:pt x="231140" y="231219"/>
                  </a:lnTo>
                  <a:lnTo>
                    <a:pt x="277368" y="225755"/>
                  </a:lnTo>
                  <a:lnTo>
                    <a:pt x="301149" y="222369"/>
                  </a:lnTo>
                  <a:lnTo>
                    <a:pt x="155724" y="222369"/>
                  </a:lnTo>
                  <a:lnTo>
                    <a:pt x="108020" y="221176"/>
                  </a:lnTo>
                  <a:lnTo>
                    <a:pt x="60343" y="215840"/>
                  </a:lnTo>
                  <a:lnTo>
                    <a:pt x="12700" y="205536"/>
                  </a:lnTo>
                  <a:lnTo>
                    <a:pt x="12700" y="36626"/>
                  </a:lnTo>
                  <a:lnTo>
                    <a:pt x="83525" y="36626"/>
                  </a:lnTo>
                  <a:lnTo>
                    <a:pt x="46228" y="31416"/>
                  </a:lnTo>
                  <a:lnTo>
                    <a:pt x="0" y="20116"/>
                  </a:lnTo>
                  <a:close/>
                </a:path>
                <a:path w="693420" h="236220">
                  <a:moveTo>
                    <a:pt x="537695" y="181725"/>
                  </a:moveTo>
                  <a:lnTo>
                    <a:pt x="489968" y="183987"/>
                  </a:lnTo>
                  <a:lnTo>
                    <a:pt x="442224" y="188704"/>
                  </a:lnTo>
                  <a:lnTo>
                    <a:pt x="394470" y="195050"/>
                  </a:lnTo>
                  <a:lnTo>
                    <a:pt x="298949" y="209335"/>
                  </a:lnTo>
                  <a:lnTo>
                    <a:pt x="251195" y="215624"/>
                  </a:lnTo>
                  <a:lnTo>
                    <a:pt x="203451" y="220243"/>
                  </a:lnTo>
                  <a:lnTo>
                    <a:pt x="155724" y="222369"/>
                  </a:lnTo>
                  <a:lnTo>
                    <a:pt x="301149" y="222369"/>
                  </a:lnTo>
                  <a:lnTo>
                    <a:pt x="416052" y="205638"/>
                  </a:lnTo>
                  <a:lnTo>
                    <a:pt x="462280" y="200174"/>
                  </a:lnTo>
                  <a:lnTo>
                    <a:pt x="508508" y="196573"/>
                  </a:lnTo>
                  <a:lnTo>
                    <a:pt x="554736" y="195579"/>
                  </a:lnTo>
                  <a:lnTo>
                    <a:pt x="669643" y="195579"/>
                  </a:lnTo>
                  <a:lnTo>
                    <a:pt x="633076" y="187865"/>
                  </a:lnTo>
                  <a:lnTo>
                    <a:pt x="585399" y="182743"/>
                  </a:lnTo>
                  <a:lnTo>
                    <a:pt x="537695" y="181725"/>
                  </a:lnTo>
                  <a:close/>
                </a:path>
                <a:path w="693420" h="236220">
                  <a:moveTo>
                    <a:pt x="669643" y="195579"/>
                  </a:moveTo>
                  <a:lnTo>
                    <a:pt x="554736" y="195579"/>
                  </a:lnTo>
                  <a:lnTo>
                    <a:pt x="600964" y="197939"/>
                  </a:lnTo>
                  <a:lnTo>
                    <a:pt x="647192" y="204396"/>
                  </a:lnTo>
                  <a:lnTo>
                    <a:pt x="693420" y="215696"/>
                  </a:lnTo>
                  <a:lnTo>
                    <a:pt x="693420" y="197916"/>
                  </a:lnTo>
                  <a:lnTo>
                    <a:pt x="680720" y="197916"/>
                  </a:lnTo>
                  <a:lnTo>
                    <a:pt x="669643" y="195579"/>
                  </a:lnTo>
                  <a:close/>
                </a:path>
                <a:path w="693420" h="236220">
                  <a:moveTo>
                    <a:pt x="662989" y="12678"/>
                  </a:moveTo>
                  <a:lnTo>
                    <a:pt x="537695" y="12678"/>
                  </a:lnTo>
                  <a:lnTo>
                    <a:pt x="585399" y="13766"/>
                  </a:lnTo>
                  <a:lnTo>
                    <a:pt x="633076" y="18937"/>
                  </a:lnTo>
                  <a:lnTo>
                    <a:pt x="680720" y="29006"/>
                  </a:lnTo>
                  <a:lnTo>
                    <a:pt x="680720" y="197916"/>
                  </a:lnTo>
                  <a:lnTo>
                    <a:pt x="693420" y="197916"/>
                  </a:lnTo>
                  <a:lnTo>
                    <a:pt x="693420" y="20116"/>
                  </a:lnTo>
                  <a:lnTo>
                    <a:pt x="662989" y="12678"/>
                  </a:lnTo>
                  <a:close/>
                </a:path>
                <a:path w="693420" h="236220">
                  <a:moveTo>
                    <a:pt x="83525" y="36626"/>
                  </a:moveTo>
                  <a:lnTo>
                    <a:pt x="12700" y="36626"/>
                  </a:lnTo>
                  <a:lnTo>
                    <a:pt x="60343" y="46696"/>
                  </a:lnTo>
                  <a:lnTo>
                    <a:pt x="108020" y="51866"/>
                  </a:lnTo>
                  <a:lnTo>
                    <a:pt x="155724" y="52955"/>
                  </a:lnTo>
                  <a:lnTo>
                    <a:pt x="203451" y="50778"/>
                  </a:lnTo>
                  <a:lnTo>
                    <a:pt x="251195" y="46151"/>
                  </a:lnTo>
                  <a:lnTo>
                    <a:pt x="296347" y="40233"/>
                  </a:lnTo>
                  <a:lnTo>
                    <a:pt x="138684" y="40233"/>
                  </a:lnTo>
                  <a:lnTo>
                    <a:pt x="92456" y="37874"/>
                  </a:lnTo>
                  <a:lnTo>
                    <a:pt x="83525" y="36626"/>
                  </a:lnTo>
                  <a:close/>
                </a:path>
                <a:path w="693420" h="236220">
                  <a:moveTo>
                    <a:pt x="554736" y="0"/>
                  </a:moveTo>
                  <a:lnTo>
                    <a:pt x="508508" y="993"/>
                  </a:lnTo>
                  <a:lnTo>
                    <a:pt x="462280" y="4594"/>
                  </a:lnTo>
                  <a:lnTo>
                    <a:pt x="416052" y="10058"/>
                  </a:lnTo>
                  <a:lnTo>
                    <a:pt x="277368" y="30175"/>
                  </a:lnTo>
                  <a:lnTo>
                    <a:pt x="231140" y="35639"/>
                  </a:lnTo>
                  <a:lnTo>
                    <a:pt x="184912" y="39240"/>
                  </a:lnTo>
                  <a:lnTo>
                    <a:pt x="138684" y="40233"/>
                  </a:lnTo>
                  <a:lnTo>
                    <a:pt x="296347" y="40233"/>
                  </a:lnTo>
                  <a:lnTo>
                    <a:pt x="298949" y="39892"/>
                  </a:lnTo>
                  <a:lnTo>
                    <a:pt x="394470" y="25741"/>
                  </a:lnTo>
                  <a:lnTo>
                    <a:pt x="442224" y="19481"/>
                  </a:lnTo>
                  <a:lnTo>
                    <a:pt x="489968" y="14855"/>
                  </a:lnTo>
                  <a:lnTo>
                    <a:pt x="537695" y="12678"/>
                  </a:lnTo>
                  <a:lnTo>
                    <a:pt x="662989" y="12678"/>
                  </a:lnTo>
                  <a:lnTo>
                    <a:pt x="647192" y="8816"/>
                  </a:lnTo>
                  <a:lnTo>
                    <a:pt x="600964" y="2359"/>
                  </a:lnTo>
                  <a:lnTo>
                    <a:pt x="554736" y="0"/>
                  </a:lnTo>
                  <a:close/>
                </a:path>
              </a:pathLst>
            </a:custGeom>
            <a:solidFill>
              <a:srgbClr val="ECECEC"/>
            </a:solidFill>
          </p:spPr>
          <p:txBody>
            <a:bodyPr wrap="square" lIns="0" tIns="0" rIns="0" bIns="0" rtlCol="0"/>
            <a:lstStyle/>
            <a:p>
              <a:endParaRPr dirty="0"/>
            </a:p>
          </p:txBody>
        </p:sp>
        <p:sp>
          <p:nvSpPr>
            <p:cNvPr id="15" name="object 15"/>
            <p:cNvSpPr/>
            <p:nvPr/>
          </p:nvSpPr>
          <p:spPr>
            <a:xfrm>
              <a:off x="7539200" y="4164872"/>
              <a:ext cx="693420" cy="245110"/>
            </a:xfrm>
            <a:custGeom>
              <a:avLst/>
              <a:gdLst/>
              <a:ahLst/>
              <a:cxnLst/>
              <a:rect l="l" t="t" r="r" b="b"/>
              <a:pathLst>
                <a:path w="693420" h="245110">
                  <a:moveTo>
                    <a:pt x="554736" y="0"/>
                  </a:moveTo>
                  <a:lnTo>
                    <a:pt x="508508" y="993"/>
                  </a:lnTo>
                  <a:lnTo>
                    <a:pt x="462280" y="4594"/>
                  </a:lnTo>
                  <a:lnTo>
                    <a:pt x="416052" y="10058"/>
                  </a:lnTo>
                  <a:lnTo>
                    <a:pt x="369824" y="16639"/>
                  </a:lnTo>
                  <a:lnTo>
                    <a:pt x="323596" y="23593"/>
                  </a:lnTo>
                  <a:lnTo>
                    <a:pt x="277368" y="30175"/>
                  </a:lnTo>
                  <a:lnTo>
                    <a:pt x="231140" y="35639"/>
                  </a:lnTo>
                  <a:lnTo>
                    <a:pt x="184912" y="39240"/>
                  </a:lnTo>
                  <a:lnTo>
                    <a:pt x="138684" y="40233"/>
                  </a:lnTo>
                  <a:lnTo>
                    <a:pt x="92456" y="37874"/>
                  </a:lnTo>
                  <a:lnTo>
                    <a:pt x="46228" y="31416"/>
                  </a:lnTo>
                  <a:lnTo>
                    <a:pt x="0" y="20116"/>
                  </a:lnTo>
                  <a:lnTo>
                    <a:pt x="0" y="224586"/>
                  </a:lnTo>
                  <a:lnTo>
                    <a:pt x="46227" y="235886"/>
                  </a:lnTo>
                  <a:lnTo>
                    <a:pt x="92455" y="242344"/>
                  </a:lnTo>
                  <a:lnTo>
                    <a:pt x="138683" y="244703"/>
                  </a:lnTo>
                  <a:lnTo>
                    <a:pt x="184911" y="243710"/>
                  </a:lnTo>
                  <a:lnTo>
                    <a:pt x="231139" y="240109"/>
                  </a:lnTo>
                  <a:lnTo>
                    <a:pt x="277367" y="234645"/>
                  </a:lnTo>
                  <a:lnTo>
                    <a:pt x="323595" y="228063"/>
                  </a:lnTo>
                  <a:lnTo>
                    <a:pt x="369823" y="221109"/>
                  </a:lnTo>
                  <a:lnTo>
                    <a:pt x="416052" y="214528"/>
                  </a:lnTo>
                  <a:lnTo>
                    <a:pt x="462280" y="209064"/>
                  </a:lnTo>
                  <a:lnTo>
                    <a:pt x="508508" y="205463"/>
                  </a:lnTo>
                  <a:lnTo>
                    <a:pt x="554736" y="204470"/>
                  </a:lnTo>
                  <a:lnTo>
                    <a:pt x="600964" y="206829"/>
                  </a:lnTo>
                  <a:lnTo>
                    <a:pt x="647192" y="213286"/>
                  </a:lnTo>
                  <a:lnTo>
                    <a:pt x="693420" y="224586"/>
                  </a:lnTo>
                  <a:lnTo>
                    <a:pt x="693420" y="20116"/>
                  </a:lnTo>
                  <a:lnTo>
                    <a:pt x="647192" y="8816"/>
                  </a:lnTo>
                  <a:lnTo>
                    <a:pt x="600964" y="2359"/>
                  </a:lnTo>
                  <a:lnTo>
                    <a:pt x="554736" y="0"/>
                  </a:lnTo>
                  <a:close/>
                </a:path>
              </a:pathLst>
            </a:custGeom>
            <a:solidFill>
              <a:srgbClr val="005CE5"/>
            </a:solidFill>
          </p:spPr>
          <p:txBody>
            <a:bodyPr wrap="square" lIns="0" tIns="0" rIns="0" bIns="0" rtlCol="0"/>
            <a:lstStyle/>
            <a:p>
              <a:endParaRPr dirty="0"/>
            </a:p>
          </p:txBody>
        </p:sp>
        <p:pic>
          <p:nvPicPr>
            <p:cNvPr id="16" name="object 16"/>
            <p:cNvPicPr/>
            <p:nvPr/>
          </p:nvPicPr>
          <p:blipFill>
            <a:blip r:embed="rId3" cstate="print"/>
            <a:stretch>
              <a:fillRect/>
            </a:stretch>
          </p:blipFill>
          <p:spPr>
            <a:xfrm>
              <a:off x="7626829" y="4121489"/>
              <a:ext cx="151129" cy="194310"/>
            </a:xfrm>
            <a:prstGeom prst="rect">
              <a:avLst/>
            </a:prstGeom>
          </p:spPr>
        </p:pic>
        <p:sp>
          <p:nvSpPr>
            <p:cNvPr id="17" name="object 17"/>
            <p:cNvSpPr/>
            <p:nvPr/>
          </p:nvSpPr>
          <p:spPr>
            <a:xfrm>
              <a:off x="8501099" y="4100305"/>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8" name="object 18"/>
            <p:cNvSpPr/>
            <p:nvPr/>
          </p:nvSpPr>
          <p:spPr>
            <a:xfrm>
              <a:off x="8412199" y="3979451"/>
              <a:ext cx="693420" cy="621030"/>
            </a:xfrm>
            <a:custGeom>
              <a:avLst/>
              <a:gdLst/>
              <a:ahLst/>
              <a:cxnLst/>
              <a:rect l="l" t="t" r="r" b="b"/>
              <a:pathLst>
                <a:path w="693420" h="621029">
                  <a:moveTo>
                    <a:pt x="554622" y="0"/>
                  </a:moveTo>
                  <a:lnTo>
                    <a:pt x="508403" y="997"/>
                  </a:lnTo>
                  <a:lnTo>
                    <a:pt x="462185" y="4593"/>
                  </a:lnTo>
                  <a:lnTo>
                    <a:pt x="415969" y="10046"/>
                  </a:lnTo>
                  <a:lnTo>
                    <a:pt x="369754" y="16611"/>
                  </a:lnTo>
                  <a:lnTo>
                    <a:pt x="323538" y="23546"/>
                  </a:lnTo>
                  <a:lnTo>
                    <a:pt x="277323" y="30108"/>
                  </a:lnTo>
                  <a:lnTo>
                    <a:pt x="231107" y="35553"/>
                  </a:lnTo>
                  <a:lnTo>
                    <a:pt x="184889" y="39139"/>
                  </a:lnTo>
                  <a:lnTo>
                    <a:pt x="138670" y="40123"/>
                  </a:lnTo>
                  <a:lnTo>
                    <a:pt x="92449" y="37762"/>
                  </a:lnTo>
                  <a:lnTo>
                    <a:pt x="46226" y="31312"/>
                  </a:lnTo>
                  <a:lnTo>
                    <a:pt x="0" y="20031"/>
                  </a:lnTo>
                  <a:lnTo>
                    <a:pt x="0" y="600548"/>
                  </a:lnTo>
                  <a:lnTo>
                    <a:pt x="46226" y="611829"/>
                  </a:lnTo>
                  <a:lnTo>
                    <a:pt x="92449" y="618279"/>
                  </a:lnTo>
                  <a:lnTo>
                    <a:pt x="138670" y="620640"/>
                  </a:lnTo>
                  <a:lnTo>
                    <a:pt x="184889" y="619656"/>
                  </a:lnTo>
                  <a:lnTo>
                    <a:pt x="231107" y="616070"/>
                  </a:lnTo>
                  <a:lnTo>
                    <a:pt x="277323" y="610625"/>
                  </a:lnTo>
                  <a:lnTo>
                    <a:pt x="323538" y="604063"/>
                  </a:lnTo>
                  <a:lnTo>
                    <a:pt x="369754" y="597128"/>
                  </a:lnTo>
                  <a:lnTo>
                    <a:pt x="415969" y="590563"/>
                  </a:lnTo>
                  <a:lnTo>
                    <a:pt x="462185" y="585110"/>
                  </a:lnTo>
                  <a:lnTo>
                    <a:pt x="508403" y="581514"/>
                  </a:lnTo>
                  <a:lnTo>
                    <a:pt x="554622" y="580516"/>
                  </a:lnTo>
                  <a:lnTo>
                    <a:pt x="600843" y="582861"/>
                  </a:lnTo>
                  <a:lnTo>
                    <a:pt x="647066" y="589290"/>
                  </a:lnTo>
                  <a:lnTo>
                    <a:pt x="693293" y="600548"/>
                  </a:lnTo>
                  <a:lnTo>
                    <a:pt x="693293" y="20031"/>
                  </a:lnTo>
                  <a:lnTo>
                    <a:pt x="647066" y="8773"/>
                  </a:lnTo>
                  <a:lnTo>
                    <a:pt x="600843" y="2344"/>
                  </a:lnTo>
                  <a:lnTo>
                    <a:pt x="554622" y="0"/>
                  </a:lnTo>
                  <a:close/>
                </a:path>
              </a:pathLst>
            </a:custGeom>
            <a:solidFill>
              <a:srgbClr val="169B62"/>
            </a:solidFill>
          </p:spPr>
          <p:txBody>
            <a:bodyPr wrap="square" lIns="0" tIns="0" rIns="0" bIns="0" rtlCol="0"/>
            <a:lstStyle/>
            <a:p>
              <a:endParaRPr dirty="0"/>
            </a:p>
          </p:txBody>
        </p:sp>
        <p:sp>
          <p:nvSpPr>
            <p:cNvPr id="19" name="object 19"/>
            <p:cNvSpPr/>
            <p:nvPr/>
          </p:nvSpPr>
          <p:spPr>
            <a:xfrm>
              <a:off x="8643339" y="3979454"/>
              <a:ext cx="462280" cy="616585"/>
            </a:xfrm>
            <a:custGeom>
              <a:avLst/>
              <a:gdLst/>
              <a:ahLst/>
              <a:cxnLst/>
              <a:rect l="l" t="t" r="r" b="b"/>
              <a:pathLst>
                <a:path w="462279" h="616585">
                  <a:moveTo>
                    <a:pt x="308102" y="0"/>
                  </a:moveTo>
                  <a:lnTo>
                    <a:pt x="256751" y="2312"/>
                  </a:lnTo>
                  <a:lnTo>
                    <a:pt x="205401" y="7424"/>
                  </a:lnTo>
                  <a:lnTo>
                    <a:pt x="154051" y="14318"/>
                  </a:lnTo>
                  <a:lnTo>
                    <a:pt x="51350" y="29384"/>
                  </a:lnTo>
                  <a:lnTo>
                    <a:pt x="0" y="35522"/>
                  </a:lnTo>
                  <a:lnTo>
                    <a:pt x="0" y="616039"/>
                  </a:lnTo>
                  <a:lnTo>
                    <a:pt x="51350" y="609897"/>
                  </a:lnTo>
                  <a:lnTo>
                    <a:pt x="154051" y="594806"/>
                  </a:lnTo>
                  <a:lnTo>
                    <a:pt x="205401" y="587899"/>
                  </a:lnTo>
                  <a:lnTo>
                    <a:pt x="256751" y="582777"/>
                  </a:lnTo>
                  <a:lnTo>
                    <a:pt x="308102" y="580460"/>
                  </a:lnTo>
                  <a:lnTo>
                    <a:pt x="359452" y="581969"/>
                  </a:lnTo>
                  <a:lnTo>
                    <a:pt x="410802" y="588324"/>
                  </a:lnTo>
                  <a:lnTo>
                    <a:pt x="462153" y="600545"/>
                  </a:lnTo>
                  <a:lnTo>
                    <a:pt x="462153" y="20028"/>
                  </a:lnTo>
                  <a:lnTo>
                    <a:pt x="410802" y="7840"/>
                  </a:lnTo>
                  <a:lnTo>
                    <a:pt x="359452" y="1503"/>
                  </a:lnTo>
                  <a:lnTo>
                    <a:pt x="308102" y="0"/>
                  </a:lnTo>
                  <a:close/>
                </a:path>
              </a:pathLst>
            </a:custGeom>
            <a:solidFill>
              <a:srgbClr val="FFFFFF"/>
            </a:solidFill>
          </p:spPr>
          <p:txBody>
            <a:bodyPr wrap="square" lIns="0" tIns="0" rIns="0" bIns="0" rtlCol="0"/>
            <a:lstStyle/>
            <a:p>
              <a:endParaRPr dirty="0"/>
            </a:p>
          </p:txBody>
        </p:sp>
        <p:sp>
          <p:nvSpPr>
            <p:cNvPr id="20" name="object 20"/>
            <p:cNvSpPr/>
            <p:nvPr/>
          </p:nvSpPr>
          <p:spPr>
            <a:xfrm>
              <a:off x="8874352" y="3979494"/>
              <a:ext cx="231140" cy="600710"/>
            </a:xfrm>
            <a:custGeom>
              <a:avLst/>
              <a:gdLst/>
              <a:ahLst/>
              <a:cxnLst/>
              <a:rect l="l" t="t" r="r" b="b"/>
              <a:pathLst>
                <a:path w="231140" h="600710">
                  <a:moveTo>
                    <a:pt x="92462" y="0"/>
                  </a:moveTo>
                  <a:lnTo>
                    <a:pt x="46240" y="961"/>
                  </a:lnTo>
                  <a:lnTo>
                    <a:pt x="0" y="4494"/>
                  </a:lnTo>
                  <a:lnTo>
                    <a:pt x="0" y="585011"/>
                  </a:lnTo>
                  <a:lnTo>
                    <a:pt x="46240" y="581417"/>
                  </a:lnTo>
                  <a:lnTo>
                    <a:pt x="92462" y="580425"/>
                  </a:lnTo>
                  <a:lnTo>
                    <a:pt x="138677" y="582780"/>
                  </a:lnTo>
                  <a:lnTo>
                    <a:pt x="184899" y="589226"/>
                  </a:lnTo>
                  <a:lnTo>
                    <a:pt x="231140" y="600505"/>
                  </a:lnTo>
                  <a:lnTo>
                    <a:pt x="231140" y="19988"/>
                  </a:lnTo>
                  <a:lnTo>
                    <a:pt x="184899" y="8770"/>
                  </a:lnTo>
                  <a:lnTo>
                    <a:pt x="138677" y="2355"/>
                  </a:lnTo>
                  <a:lnTo>
                    <a:pt x="92462" y="0"/>
                  </a:lnTo>
                  <a:close/>
                </a:path>
              </a:pathLst>
            </a:custGeom>
            <a:solidFill>
              <a:srgbClr val="FF883E"/>
            </a:solidFill>
          </p:spPr>
          <p:txBody>
            <a:bodyPr wrap="square" lIns="0" tIns="0" rIns="0" bIns="0" rtlCol="0"/>
            <a:lstStyle/>
            <a:p>
              <a:endParaRPr dirty="0"/>
            </a:p>
          </p:txBody>
        </p:sp>
      </p:grpSp>
      <p:sp>
        <p:nvSpPr>
          <p:cNvPr id="22" name="object 22"/>
          <p:cNvSpPr txBox="1"/>
          <p:nvPr/>
        </p:nvSpPr>
        <p:spPr>
          <a:xfrm>
            <a:off x="8466696" y="1040139"/>
            <a:ext cx="900000"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23" name="object 23"/>
          <p:cNvSpPr txBox="1"/>
          <p:nvPr/>
        </p:nvSpPr>
        <p:spPr>
          <a:xfrm>
            <a:off x="7565298" y="1570372"/>
            <a:ext cx="3585301" cy="1847172"/>
          </a:xfrm>
          <a:prstGeom prst="rect">
            <a:avLst/>
          </a:prstGeom>
        </p:spPr>
        <p:txBody>
          <a:bodyPr vert="horz" wrap="square" lIns="0" tIns="12700" rIns="0" bIns="0" rtlCol="0">
            <a:spAutoFit/>
          </a:bodyPr>
          <a:lstStyle/>
          <a:p>
            <a:pPr marL="12700" marR="5080">
              <a:lnSpc>
                <a:spcPct val="111100"/>
              </a:lnSpc>
              <a:spcBef>
                <a:spcPts val="100"/>
              </a:spcBef>
            </a:pPr>
            <a:r>
              <a:rPr lang="el-GR" sz="1200" spc="-60" dirty="0">
                <a:solidFill>
                  <a:srgbClr val="1C2E42"/>
                </a:solidFill>
                <a:latin typeface="+mj-lt"/>
              </a:rPr>
              <a:t>Το </a:t>
            </a:r>
            <a:r>
              <a:rPr lang="en-US" sz="1200" spc="-60" dirty="0">
                <a:solidFill>
                  <a:srgbClr val="1C2E42"/>
                </a:solidFill>
                <a:latin typeface="+mj-lt"/>
                <a:hlinkClick r:id="rId4">
                  <a:extLst>
                    <a:ext uri="{A12FA001-AC4F-418D-AE19-62706E023703}">
                      <ahyp:hlinkClr xmlns:ahyp="http://schemas.microsoft.com/office/drawing/2018/hyperlinkcolor" val="tx"/>
                    </a:ext>
                  </a:extLst>
                </a:hlinkClick>
              </a:rPr>
              <a:t>Living Futures: Scenario Kit</a:t>
            </a:r>
            <a:r>
              <a:rPr lang="en-US" sz="1200" spc="-60" dirty="0">
                <a:solidFill>
                  <a:srgbClr val="1C2E42"/>
                </a:solidFill>
                <a:latin typeface="+mj-lt"/>
              </a:rPr>
              <a:t> </a:t>
            </a:r>
            <a:r>
              <a:rPr lang="el-GR" sz="1200" spc="-60" dirty="0">
                <a:solidFill>
                  <a:srgbClr val="1C2E42"/>
                </a:solidFill>
                <a:latin typeface="+mj-lt"/>
              </a:rPr>
              <a:t>αποτελεί ένα εργαλείο σχεδιασμού για την κατανόηση, τη συζήτηση και τη διαμόρφωση του μέλλοντος. Για να πετύχετε την πρώτη επαφή με αυτή την προσέγγιση μπορείτε επίσης να χρησιμοποιήσετε το </a:t>
            </a:r>
            <a:r>
              <a:rPr lang="en-GB" sz="1200" spc="-60" dirty="0">
                <a:solidFill>
                  <a:srgbClr val="1C2E42"/>
                </a:solidFill>
                <a:latin typeface="+mj-lt"/>
              </a:rPr>
              <a:t>Anticipatory Innovation Starter Kit</a:t>
            </a:r>
            <a:r>
              <a:rPr lang="el-GR" sz="1200" spc="-60" dirty="0">
                <a:solidFill>
                  <a:srgbClr val="1C2E42"/>
                </a:solidFill>
                <a:latin typeface="+mj-lt"/>
              </a:rPr>
              <a:t>, το οποίο αναπτύχθηκε από το LabX μέσω του προγράμματος εκκολαπτηρίου του OPSI. Το </a:t>
            </a:r>
            <a:r>
              <a:rPr lang="en-GB" sz="1200" spc="-60" dirty="0">
                <a:solidFill>
                  <a:srgbClr val="1C2E42"/>
                </a:solidFill>
                <a:latin typeface="+mj-lt"/>
              </a:rPr>
              <a:t>Department of Public Function</a:t>
            </a:r>
            <a:r>
              <a:rPr lang="el-GR" sz="1200" spc="-60" dirty="0">
                <a:solidFill>
                  <a:srgbClr val="1C2E42"/>
                </a:solidFill>
                <a:latin typeface="+mj-lt"/>
              </a:rPr>
              <a:t> προσφέρει επίσης μία </a:t>
            </a:r>
            <a:r>
              <a:rPr lang="el-GR" sz="1200" spc="-60" dirty="0">
                <a:solidFill>
                  <a:srgbClr val="1C2E42"/>
                </a:solidFill>
                <a:latin typeface="+mj-lt"/>
                <a:hlinkClick r:id="rId5">
                  <a:extLst>
                    <a:ext uri="{A12FA001-AC4F-418D-AE19-62706E023703}">
                      <ahyp:hlinkClr xmlns:ahyp="http://schemas.microsoft.com/office/drawing/2018/hyperlinkcolor" val="tx"/>
                    </a:ext>
                  </a:extLst>
                </a:hlinkClick>
              </a:rPr>
              <a:t>εργαλειοθήκη</a:t>
            </a:r>
            <a:r>
              <a:rPr lang="el-GR" sz="1200" spc="-60" dirty="0">
                <a:solidFill>
                  <a:srgbClr val="1C2E42"/>
                </a:solidFill>
                <a:latin typeface="+mj-lt"/>
              </a:rPr>
              <a:t> για την προώθηση της μελλοντικής σκέψης στους δημόσιους υπαλλήλους. </a:t>
            </a:r>
            <a:endParaRPr sz="1200" spc="-60" dirty="0">
              <a:solidFill>
                <a:srgbClr val="1C2E42"/>
              </a:solidFill>
              <a:latin typeface="+mj-lt"/>
            </a:endParaRPr>
          </a:p>
        </p:txBody>
      </p:sp>
      <p:sp>
        <p:nvSpPr>
          <p:cNvPr id="24" name="object 24"/>
          <p:cNvSpPr txBox="1"/>
          <p:nvPr/>
        </p:nvSpPr>
        <p:spPr>
          <a:xfrm>
            <a:off x="9366696" y="4226519"/>
            <a:ext cx="1707703"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25" name="object 25"/>
          <p:cNvSpPr txBox="1"/>
          <p:nvPr/>
        </p:nvSpPr>
        <p:spPr>
          <a:xfrm>
            <a:off x="7565298" y="4756750"/>
            <a:ext cx="3636597" cy="2052165"/>
          </a:xfrm>
          <a:prstGeom prst="rect">
            <a:avLst/>
          </a:prstGeom>
        </p:spPr>
        <p:txBody>
          <a:bodyPr vert="horz" wrap="square" lIns="0" tIns="12700" rIns="0" bIns="0" rtlCol="0">
            <a:spAutoFit/>
          </a:bodyPr>
          <a:lstStyle/>
          <a:p>
            <a:pPr marL="12700" marR="99060">
              <a:lnSpc>
                <a:spcPct val="111100"/>
              </a:lnSpc>
              <a:spcBef>
                <a:spcPts val="100"/>
              </a:spcBef>
            </a:pPr>
            <a:r>
              <a:rPr lang="el-GR" sz="1200" spc="-60" dirty="0">
                <a:solidFill>
                  <a:srgbClr val="1C2E42"/>
                </a:solidFill>
                <a:latin typeface="+mj-lt"/>
              </a:rPr>
              <a:t>Το </a:t>
            </a:r>
            <a:r>
              <a:rPr lang="en-GB" sz="1200" spc="-60" dirty="0">
                <a:solidFill>
                  <a:srgbClr val="1C2E42"/>
                </a:solidFill>
                <a:latin typeface="+mj-lt"/>
                <a:hlinkClick r:id="rId6">
                  <a:extLst>
                    <a:ext uri="{A12FA001-AC4F-418D-AE19-62706E023703}">
                      <ahyp:hlinkClr xmlns:ahyp="http://schemas.microsoft.com/office/drawing/2018/hyperlinkcolor" val="tx"/>
                    </a:ext>
                  </a:extLst>
                </a:hlinkClick>
              </a:rPr>
              <a:t>Anticipatory Innovation Governance</a:t>
            </a:r>
            <a:r>
              <a:rPr lang="el-GR" sz="1200" spc="-60" dirty="0">
                <a:solidFill>
                  <a:srgbClr val="1C2E42"/>
                </a:solidFill>
                <a:latin typeface="+mj-lt"/>
              </a:rPr>
              <a:t> (</a:t>
            </a:r>
            <a:r>
              <a:rPr lang="en-GB" sz="1200" spc="-60" dirty="0">
                <a:solidFill>
                  <a:srgbClr val="1C2E42"/>
                </a:solidFill>
                <a:latin typeface="+mj-lt"/>
              </a:rPr>
              <a:t>AIG</a:t>
            </a:r>
            <a:r>
              <a:rPr lang="el-GR" sz="1200" spc="-60" dirty="0">
                <a:solidFill>
                  <a:srgbClr val="1C2E42"/>
                </a:solidFill>
                <a:latin typeface="+mj-lt"/>
              </a:rPr>
              <a:t>) επιτρέπει στις δημόσιες διοικήσεις να διερευνούν ενεργά τις δυνατότητες, να πειραματίζονται και να μαθαίνουν συνεχώς ως μέρος ενός ευρύτερου συστήματος διακυβέρνησης. Αξιοποιώντας προσεγγίσεις όπως η στρατηγική πρόβλεψη, η </a:t>
            </a:r>
            <a:r>
              <a:rPr lang="en-GB" sz="1200" spc="-60" dirty="0">
                <a:solidFill>
                  <a:srgbClr val="1C2E42"/>
                </a:solidFill>
                <a:latin typeface="+mj-lt"/>
              </a:rPr>
              <a:t>AIG</a:t>
            </a:r>
            <a:r>
              <a:rPr lang="el-GR" sz="1200" spc="-60" dirty="0">
                <a:solidFill>
                  <a:srgbClr val="1C2E42"/>
                </a:solidFill>
                <a:latin typeface="+mj-lt"/>
              </a:rPr>
              <a:t> μπορεί να βοηθήσει τις κυβερνήσεις να δημιουργήσουν δεδομένα για το μέλλον προκειμένου να λάβουν αποφάσεις στο παρόν. Ανατρέξτε στα πρόσφατα παραδείγματα από τη Σλοβενία: </a:t>
            </a:r>
            <a:r>
              <a:rPr lang="en-GB" sz="1200" spc="-60" dirty="0">
                <a:solidFill>
                  <a:srgbClr val="1C2E42"/>
                </a:solidFill>
                <a:latin typeface="+mj-lt"/>
                <a:hlinkClick r:id="rId7">
                  <a:extLst>
                    <a:ext uri="{A12FA001-AC4F-418D-AE19-62706E023703}">
                      <ahyp:hlinkClr xmlns:ahyp="http://schemas.microsoft.com/office/drawing/2018/hyperlinkcolor" val="tx"/>
                    </a:ext>
                  </a:extLst>
                </a:hlinkClick>
              </a:rPr>
              <a:t>Scenarios for Talent Management</a:t>
            </a:r>
            <a:r>
              <a:rPr lang="el-GR" sz="1200" spc="-60" dirty="0">
                <a:solidFill>
                  <a:srgbClr val="1C2E42"/>
                </a:solidFill>
                <a:latin typeface="+mj-lt"/>
                <a:hlinkClick r:id="rId7">
                  <a:extLst>
                    <a:ext uri="{A12FA001-AC4F-418D-AE19-62706E023703}">
                      <ahyp:hlinkClr xmlns:ahyp="http://schemas.microsoft.com/office/drawing/2018/hyperlinkcolor" val="tx"/>
                    </a:ext>
                  </a:extLst>
                </a:hlinkClick>
              </a:rPr>
              <a:t> </a:t>
            </a:r>
            <a:r>
              <a:rPr lang="el-GR" sz="1200" spc="-60" dirty="0">
                <a:solidFill>
                  <a:srgbClr val="1C2E42"/>
                </a:solidFill>
                <a:latin typeface="+mj-lt"/>
              </a:rPr>
              <a:t>και την Ιρλανδία: </a:t>
            </a:r>
            <a:r>
              <a:rPr lang="en-US" sz="1200" spc="-60" dirty="0">
                <a:solidFill>
                  <a:srgbClr val="1C2E42"/>
                </a:solidFill>
                <a:latin typeface="+mj-lt"/>
                <a:hlinkClick r:id="rId8">
                  <a:extLst>
                    <a:ext uri="{A12FA001-AC4F-418D-AE19-62706E023703}">
                      <ahyp:hlinkClr xmlns:ahyp="http://schemas.microsoft.com/office/drawing/2018/hyperlinkcolor" val="tx"/>
                    </a:ext>
                  </a:extLst>
                </a:hlinkClick>
              </a:rPr>
              <a:t>Towards a Strategic Foresight System</a:t>
            </a:r>
            <a:r>
              <a:rPr lang="en-US" sz="1200" spc="-60" dirty="0">
                <a:solidFill>
                  <a:srgbClr val="1C2E42"/>
                </a:solidFill>
                <a:latin typeface="+mj-lt"/>
              </a:rPr>
              <a:t>.</a:t>
            </a:r>
            <a:endParaRPr lang="el-GR" sz="1200" spc="-60" dirty="0">
              <a:solidFill>
                <a:srgbClr val="1C2E42"/>
              </a:solidFill>
              <a:latin typeface="+mj-lt"/>
            </a:endParaRPr>
          </a:p>
        </p:txBody>
      </p:sp>
      <p:sp>
        <p:nvSpPr>
          <p:cNvPr id="26" name="object 26"/>
          <p:cNvSpPr txBox="1"/>
          <p:nvPr/>
        </p:nvSpPr>
        <p:spPr>
          <a:xfrm>
            <a:off x="1147390" y="6619180"/>
            <a:ext cx="2622709" cy="182101"/>
          </a:xfrm>
          <a:prstGeom prst="rect">
            <a:avLst/>
          </a:prstGeom>
        </p:spPr>
        <p:txBody>
          <a:bodyPr vert="horz" wrap="square" lIns="0" tIns="12700" rIns="0" bIns="0" rtlCol="0">
            <a:spAutoFit/>
          </a:bodyPr>
          <a:lstStyle/>
          <a:p>
            <a:r>
              <a:rPr lang="el-GR" sz="1100" dirty="0">
                <a:solidFill>
                  <a:schemeClr val="tx1">
                    <a:lumMod val="85000"/>
                    <a:lumOff val="15000"/>
                  </a:schemeClr>
                </a:solidFill>
                <a:hlinkClick r:id="rId9"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solidFill>
                <a:schemeClr val="tx1">
                  <a:lumMod val="85000"/>
                  <a:lumOff val="15000"/>
                </a:schemeClr>
              </a:solidFill>
            </a:endParaRPr>
          </a:p>
        </p:txBody>
      </p:sp>
      <p:grpSp>
        <p:nvGrpSpPr>
          <p:cNvPr id="27" name="object 27"/>
          <p:cNvGrpSpPr/>
          <p:nvPr/>
        </p:nvGrpSpPr>
        <p:grpSpPr>
          <a:xfrm>
            <a:off x="720002" y="683744"/>
            <a:ext cx="7669530" cy="6282690"/>
            <a:chOff x="720002" y="683744"/>
            <a:chExt cx="7669530" cy="6282690"/>
          </a:xfrm>
        </p:grpSpPr>
        <p:sp>
          <p:nvSpPr>
            <p:cNvPr id="28" name="object 28"/>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9" name="object 29"/>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30" name="object 30"/>
            <p:cNvPicPr/>
            <p:nvPr/>
          </p:nvPicPr>
          <p:blipFill>
            <a:blip r:embed="rId10" cstate="print"/>
            <a:stretch>
              <a:fillRect/>
            </a:stretch>
          </p:blipFill>
          <p:spPr>
            <a:xfrm>
              <a:off x="7699783" y="745828"/>
              <a:ext cx="217575" cy="253108"/>
            </a:xfrm>
            <a:prstGeom prst="rect">
              <a:avLst/>
            </a:prstGeom>
          </p:spPr>
        </p:pic>
        <p:sp>
          <p:nvSpPr>
            <p:cNvPr id="31" name="object 31"/>
            <p:cNvSpPr/>
            <p:nvPr/>
          </p:nvSpPr>
          <p:spPr>
            <a:xfrm>
              <a:off x="7997017" y="723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32" name="object 32"/>
            <p:cNvSpPr/>
            <p:nvPr/>
          </p:nvSpPr>
          <p:spPr>
            <a:xfrm>
              <a:off x="7771120" y="774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33" name="object 33"/>
            <p:cNvSpPr/>
            <p:nvPr/>
          </p:nvSpPr>
          <p:spPr>
            <a:xfrm>
              <a:off x="7678382" y="714793"/>
              <a:ext cx="466090" cy="55244"/>
            </a:xfrm>
            <a:custGeom>
              <a:avLst/>
              <a:gdLst/>
              <a:ahLst/>
              <a:cxnLst/>
              <a:rect l="l" t="t" r="r" b="b"/>
              <a:pathLst>
                <a:path w="466090" h="55245">
                  <a:moveTo>
                    <a:pt x="46367" y="32232"/>
                  </a:moveTo>
                  <a:lnTo>
                    <a:pt x="32092" y="23876"/>
                  </a:lnTo>
                  <a:lnTo>
                    <a:pt x="23774" y="8356"/>
                  </a:lnTo>
                  <a:lnTo>
                    <a:pt x="15455" y="23876"/>
                  </a:lnTo>
                  <a:lnTo>
                    <a:pt x="0" y="32232"/>
                  </a:lnTo>
                  <a:lnTo>
                    <a:pt x="15455" y="40589"/>
                  </a:lnTo>
                  <a:lnTo>
                    <a:pt x="23774" y="54914"/>
                  </a:lnTo>
                  <a:lnTo>
                    <a:pt x="32092" y="40589"/>
                  </a:lnTo>
                  <a:lnTo>
                    <a:pt x="46367" y="32232"/>
                  </a:lnTo>
                  <a:close/>
                </a:path>
                <a:path w="466090" h="55245">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sp>
          <p:nvSpPr>
            <p:cNvPr id="34" name="object 34"/>
            <p:cNvSpPr/>
            <p:nvPr/>
          </p:nvSpPr>
          <p:spPr>
            <a:xfrm>
              <a:off x="7574945" y="921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5" name="object 35"/>
            <p:cNvPicPr/>
            <p:nvPr/>
          </p:nvPicPr>
          <p:blipFill>
            <a:blip r:embed="rId11" cstate="print"/>
            <a:stretch>
              <a:fillRect/>
            </a:stretch>
          </p:blipFill>
          <p:spPr>
            <a:xfrm>
              <a:off x="7897147" y="683744"/>
              <a:ext cx="103437" cy="274598"/>
            </a:xfrm>
            <a:prstGeom prst="rect">
              <a:avLst/>
            </a:prstGeom>
          </p:spPr>
        </p:pic>
        <p:sp>
          <p:nvSpPr>
            <p:cNvPr id="36" name="object 36"/>
            <p:cNvSpPr/>
            <p:nvPr/>
          </p:nvSpPr>
          <p:spPr>
            <a:xfrm>
              <a:off x="7588023" y="924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7" name="object 37"/>
            <p:cNvPicPr/>
            <p:nvPr/>
          </p:nvPicPr>
          <p:blipFill>
            <a:blip r:embed="rId12" cstate="print"/>
            <a:stretch>
              <a:fillRect/>
            </a:stretch>
          </p:blipFill>
          <p:spPr>
            <a:xfrm>
              <a:off x="7673626" y="852085"/>
              <a:ext cx="73714" cy="74022"/>
            </a:xfrm>
            <a:prstGeom prst="rect">
              <a:avLst/>
            </a:prstGeom>
          </p:spPr>
        </p:pic>
        <p:sp>
          <p:nvSpPr>
            <p:cNvPr id="38" name="object 38"/>
            <p:cNvSpPr/>
            <p:nvPr/>
          </p:nvSpPr>
          <p:spPr>
            <a:xfrm>
              <a:off x="7917359" y="747022"/>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9" name="object 39"/>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48</a:t>
            </a:r>
          </a:p>
        </p:txBody>
      </p:sp>
      <p:sp>
        <p:nvSpPr>
          <p:cNvPr id="40" name="object 40"/>
          <p:cNvSpPr txBox="1"/>
          <p:nvPr/>
        </p:nvSpPr>
        <p:spPr>
          <a:xfrm>
            <a:off x="685187" y="7100651"/>
            <a:ext cx="40646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2" name="object 2"/>
          <p:cNvSpPr/>
          <p:nvPr/>
        </p:nvSpPr>
        <p:spPr>
          <a:xfrm>
            <a:off x="0" y="6233566"/>
            <a:ext cx="1945005" cy="480695"/>
          </a:xfrm>
          <a:custGeom>
            <a:avLst/>
            <a:gdLst/>
            <a:ahLst/>
            <a:cxnLst/>
            <a:rect l="l" t="t" r="r" b="b"/>
            <a:pathLst>
              <a:path w="1945005" h="480695">
                <a:moveTo>
                  <a:pt x="1944827" y="0"/>
                </a:moveTo>
                <a:lnTo>
                  <a:pt x="0" y="480356"/>
                </a:lnTo>
              </a:path>
            </a:pathLst>
          </a:custGeom>
          <a:ln w="116649">
            <a:solidFill>
              <a:srgbClr val="94BAFF">
                <a:alpha val="21000"/>
              </a:srgbClr>
            </a:solidFill>
          </a:ln>
        </p:spPr>
        <p:txBody>
          <a:bodyPr wrap="square" lIns="0" tIns="0" rIns="0" bIns="0" rtlCol="0"/>
          <a:lstStyle/>
          <a:p>
            <a:endParaRPr dirty="0"/>
          </a:p>
        </p:txBody>
      </p:sp>
      <p:grpSp>
        <p:nvGrpSpPr>
          <p:cNvPr id="3" name="object 3"/>
          <p:cNvGrpSpPr/>
          <p:nvPr/>
        </p:nvGrpSpPr>
        <p:grpSpPr>
          <a:xfrm>
            <a:off x="801985" y="0"/>
            <a:ext cx="8097520" cy="6865620"/>
            <a:chOff x="801985" y="0"/>
            <a:chExt cx="8097520" cy="6865620"/>
          </a:xfrm>
        </p:grpSpPr>
        <p:sp>
          <p:nvSpPr>
            <p:cNvPr id="4" name="object 4"/>
            <p:cNvSpPr/>
            <p:nvPr/>
          </p:nvSpPr>
          <p:spPr>
            <a:xfrm>
              <a:off x="860405" y="4165"/>
              <a:ext cx="5814060" cy="6748780"/>
            </a:xfrm>
            <a:custGeom>
              <a:avLst/>
              <a:gdLst/>
              <a:ahLst/>
              <a:cxnLst/>
              <a:rect l="l" t="t" r="r" b="b"/>
              <a:pathLst>
                <a:path w="5814059" h="6748780">
                  <a:moveTo>
                    <a:pt x="0" y="0"/>
                  </a:moveTo>
                  <a:lnTo>
                    <a:pt x="1096143" y="270738"/>
                  </a:lnTo>
                </a:path>
                <a:path w="5814059" h="6748780">
                  <a:moveTo>
                    <a:pt x="3184772" y="6229400"/>
                  </a:moveTo>
                  <a:lnTo>
                    <a:pt x="1084421" y="6748170"/>
                  </a:lnTo>
                  <a:lnTo>
                    <a:pt x="1084421" y="0"/>
                  </a:lnTo>
                </a:path>
                <a:path w="5814059" h="6748780">
                  <a:moveTo>
                    <a:pt x="2100352" y="0"/>
                  </a:moveTo>
                  <a:lnTo>
                    <a:pt x="3184772" y="267842"/>
                  </a:lnTo>
                </a:path>
                <a:path w="5814059" h="6748780">
                  <a:moveTo>
                    <a:pt x="5813774" y="6098832"/>
                  </a:moveTo>
                  <a:lnTo>
                    <a:pt x="3184772" y="6748170"/>
                  </a:lnTo>
                  <a:lnTo>
                    <a:pt x="3184772" y="0"/>
                  </a:lnTo>
                </a:path>
                <a:path w="5814059" h="6748780">
                  <a:moveTo>
                    <a:pt x="4200709" y="0"/>
                  </a:moveTo>
                  <a:lnTo>
                    <a:pt x="5813774" y="398411"/>
                  </a:lnTo>
                  <a:lnTo>
                    <a:pt x="5813774" y="6098832"/>
                  </a:lnTo>
                </a:path>
              </a:pathLst>
            </a:custGeom>
            <a:solidFill>
              <a:schemeClr val="tx2">
                <a:lumMod val="50000"/>
              </a:schemeClr>
            </a:solidFill>
            <a:ln w="116649">
              <a:solidFill>
                <a:srgbClr val="94BAFF">
                  <a:alpha val="21000"/>
                </a:srgbClr>
              </a:solidFill>
            </a:ln>
          </p:spPr>
          <p:txBody>
            <a:bodyPr wrap="square" lIns="0" tIns="0" rIns="0" bIns="0" rtlCol="0"/>
            <a:lstStyle/>
            <a:p>
              <a:endParaRPr dirty="0"/>
            </a:p>
          </p:txBody>
        </p:sp>
        <p:sp>
          <p:nvSpPr>
            <p:cNvPr id="5" name="object 5"/>
            <p:cNvSpPr/>
            <p:nvPr/>
          </p:nvSpPr>
          <p:spPr>
            <a:xfrm>
              <a:off x="5832269" y="2826003"/>
              <a:ext cx="3067050" cy="3067050"/>
            </a:xfrm>
            <a:custGeom>
              <a:avLst/>
              <a:gdLst/>
              <a:ahLst/>
              <a:cxnLst/>
              <a:rect l="l" t="t" r="r" b="b"/>
              <a:pathLst>
                <a:path w="3067050" h="3067050">
                  <a:moveTo>
                    <a:pt x="1533398" y="0"/>
                  </a:moveTo>
                  <a:lnTo>
                    <a:pt x="1484721" y="757"/>
                  </a:lnTo>
                  <a:lnTo>
                    <a:pt x="1436423" y="3016"/>
                  </a:lnTo>
                  <a:lnTo>
                    <a:pt x="1388525" y="6754"/>
                  </a:lnTo>
                  <a:lnTo>
                    <a:pt x="1341051" y="11947"/>
                  </a:lnTo>
                  <a:lnTo>
                    <a:pt x="1294022" y="18574"/>
                  </a:lnTo>
                  <a:lnTo>
                    <a:pt x="1247462" y="26612"/>
                  </a:lnTo>
                  <a:lnTo>
                    <a:pt x="1201391" y="36039"/>
                  </a:lnTo>
                  <a:lnTo>
                    <a:pt x="1155834" y="46832"/>
                  </a:lnTo>
                  <a:lnTo>
                    <a:pt x="1110813" y="58968"/>
                  </a:lnTo>
                  <a:lnTo>
                    <a:pt x="1066349" y="72426"/>
                  </a:lnTo>
                  <a:lnTo>
                    <a:pt x="1022465" y="87183"/>
                  </a:lnTo>
                  <a:lnTo>
                    <a:pt x="979185" y="103216"/>
                  </a:lnTo>
                  <a:lnTo>
                    <a:pt x="936529" y="120503"/>
                  </a:lnTo>
                  <a:lnTo>
                    <a:pt x="894521" y="139022"/>
                  </a:lnTo>
                  <a:lnTo>
                    <a:pt x="853184" y="158749"/>
                  </a:lnTo>
                  <a:lnTo>
                    <a:pt x="812539" y="179664"/>
                  </a:lnTo>
                  <a:lnTo>
                    <a:pt x="772609" y="201742"/>
                  </a:lnTo>
                  <a:lnTo>
                    <a:pt x="733416" y="224962"/>
                  </a:lnTo>
                  <a:lnTo>
                    <a:pt x="694984" y="249301"/>
                  </a:lnTo>
                  <a:lnTo>
                    <a:pt x="657333" y="274737"/>
                  </a:lnTo>
                  <a:lnTo>
                    <a:pt x="620488" y="301247"/>
                  </a:lnTo>
                  <a:lnTo>
                    <a:pt x="584470" y="328809"/>
                  </a:lnTo>
                  <a:lnTo>
                    <a:pt x="549302" y="357401"/>
                  </a:lnTo>
                  <a:lnTo>
                    <a:pt x="515006" y="386999"/>
                  </a:lnTo>
                  <a:lnTo>
                    <a:pt x="481605" y="417582"/>
                  </a:lnTo>
                  <a:lnTo>
                    <a:pt x="449121" y="449127"/>
                  </a:lnTo>
                  <a:lnTo>
                    <a:pt x="417576" y="481612"/>
                  </a:lnTo>
                  <a:lnTo>
                    <a:pt x="386994" y="515013"/>
                  </a:lnTo>
                  <a:lnTo>
                    <a:pt x="357396" y="549310"/>
                  </a:lnTo>
                  <a:lnTo>
                    <a:pt x="328804" y="584478"/>
                  </a:lnTo>
                  <a:lnTo>
                    <a:pt x="301243" y="620496"/>
                  </a:lnTo>
                  <a:lnTo>
                    <a:pt x="274733" y="657342"/>
                  </a:lnTo>
                  <a:lnTo>
                    <a:pt x="249297" y="694992"/>
                  </a:lnTo>
                  <a:lnTo>
                    <a:pt x="224958" y="733425"/>
                  </a:lnTo>
                  <a:lnTo>
                    <a:pt x="201739" y="772618"/>
                  </a:lnTo>
                  <a:lnTo>
                    <a:pt x="179661" y="812548"/>
                  </a:lnTo>
                  <a:lnTo>
                    <a:pt x="158747" y="853194"/>
                  </a:lnTo>
                  <a:lnTo>
                    <a:pt x="139020" y="894532"/>
                  </a:lnTo>
                  <a:lnTo>
                    <a:pt x="120501" y="936540"/>
                  </a:lnTo>
                  <a:lnTo>
                    <a:pt x="103214" y="979196"/>
                  </a:lnTo>
                  <a:lnTo>
                    <a:pt x="87182" y="1022476"/>
                  </a:lnTo>
                  <a:lnTo>
                    <a:pt x="72425" y="1066360"/>
                  </a:lnTo>
                  <a:lnTo>
                    <a:pt x="58967" y="1110824"/>
                  </a:lnTo>
                  <a:lnTo>
                    <a:pt x="46831" y="1155846"/>
                  </a:lnTo>
                  <a:lnTo>
                    <a:pt x="36038" y="1201404"/>
                  </a:lnTo>
                  <a:lnTo>
                    <a:pt x="26612" y="1247474"/>
                  </a:lnTo>
                  <a:lnTo>
                    <a:pt x="18574" y="1294035"/>
                  </a:lnTo>
                  <a:lnTo>
                    <a:pt x="11947" y="1341063"/>
                  </a:lnTo>
                  <a:lnTo>
                    <a:pt x="6754" y="1388538"/>
                  </a:lnTo>
                  <a:lnTo>
                    <a:pt x="3016" y="1436435"/>
                  </a:lnTo>
                  <a:lnTo>
                    <a:pt x="757" y="1484734"/>
                  </a:lnTo>
                  <a:lnTo>
                    <a:pt x="0" y="1533410"/>
                  </a:lnTo>
                  <a:lnTo>
                    <a:pt x="757" y="1582087"/>
                  </a:lnTo>
                  <a:lnTo>
                    <a:pt x="3016" y="1630385"/>
                  </a:lnTo>
                  <a:lnTo>
                    <a:pt x="6754" y="1678283"/>
                  </a:lnTo>
                  <a:lnTo>
                    <a:pt x="11947" y="1725757"/>
                  </a:lnTo>
                  <a:lnTo>
                    <a:pt x="18574" y="1772786"/>
                  </a:lnTo>
                  <a:lnTo>
                    <a:pt x="26612" y="1819347"/>
                  </a:lnTo>
                  <a:lnTo>
                    <a:pt x="36038" y="1865417"/>
                  </a:lnTo>
                  <a:lnTo>
                    <a:pt x="46831" y="1910974"/>
                  </a:lnTo>
                  <a:lnTo>
                    <a:pt x="58967" y="1955996"/>
                  </a:lnTo>
                  <a:lnTo>
                    <a:pt x="72425" y="2000460"/>
                  </a:lnTo>
                  <a:lnTo>
                    <a:pt x="87182" y="2044344"/>
                  </a:lnTo>
                  <a:lnTo>
                    <a:pt x="103214" y="2087625"/>
                  </a:lnTo>
                  <a:lnTo>
                    <a:pt x="120501" y="2130281"/>
                  </a:lnTo>
                  <a:lnTo>
                    <a:pt x="139020" y="2172289"/>
                  </a:lnTo>
                  <a:lnTo>
                    <a:pt x="158747" y="2213627"/>
                  </a:lnTo>
                  <a:lnTo>
                    <a:pt x="179661" y="2254272"/>
                  </a:lnTo>
                  <a:lnTo>
                    <a:pt x="201739" y="2294202"/>
                  </a:lnTo>
                  <a:lnTo>
                    <a:pt x="224958" y="2333395"/>
                  </a:lnTo>
                  <a:lnTo>
                    <a:pt x="249297" y="2371828"/>
                  </a:lnTo>
                  <a:lnTo>
                    <a:pt x="274733" y="2409478"/>
                  </a:lnTo>
                  <a:lnTo>
                    <a:pt x="301243" y="2446324"/>
                  </a:lnTo>
                  <a:lnTo>
                    <a:pt x="328804" y="2482342"/>
                  </a:lnTo>
                  <a:lnTo>
                    <a:pt x="357396" y="2517511"/>
                  </a:lnTo>
                  <a:lnTo>
                    <a:pt x="386994" y="2551807"/>
                  </a:lnTo>
                  <a:lnTo>
                    <a:pt x="417576" y="2585209"/>
                  </a:lnTo>
                  <a:lnTo>
                    <a:pt x="449121" y="2617693"/>
                  </a:lnTo>
                  <a:lnTo>
                    <a:pt x="481605" y="2649238"/>
                  </a:lnTo>
                  <a:lnTo>
                    <a:pt x="515006" y="2679821"/>
                  </a:lnTo>
                  <a:lnTo>
                    <a:pt x="549302" y="2709420"/>
                  </a:lnTo>
                  <a:lnTo>
                    <a:pt x="584470" y="2738011"/>
                  </a:lnTo>
                  <a:lnTo>
                    <a:pt x="620488" y="2765573"/>
                  </a:lnTo>
                  <a:lnTo>
                    <a:pt x="657333" y="2792083"/>
                  </a:lnTo>
                  <a:lnTo>
                    <a:pt x="694984" y="2817519"/>
                  </a:lnTo>
                  <a:lnTo>
                    <a:pt x="733416" y="2841859"/>
                  </a:lnTo>
                  <a:lnTo>
                    <a:pt x="772609" y="2865078"/>
                  </a:lnTo>
                  <a:lnTo>
                    <a:pt x="812539" y="2887157"/>
                  </a:lnTo>
                  <a:lnTo>
                    <a:pt x="853184" y="2908071"/>
                  </a:lnTo>
                  <a:lnTo>
                    <a:pt x="894521" y="2927799"/>
                  </a:lnTo>
                  <a:lnTo>
                    <a:pt x="936529" y="2946317"/>
                  </a:lnTo>
                  <a:lnTo>
                    <a:pt x="979185" y="2963604"/>
                  </a:lnTo>
                  <a:lnTo>
                    <a:pt x="1022465" y="2979637"/>
                  </a:lnTo>
                  <a:lnTo>
                    <a:pt x="1066349" y="2994394"/>
                  </a:lnTo>
                  <a:lnTo>
                    <a:pt x="1110813" y="3007852"/>
                  </a:lnTo>
                  <a:lnTo>
                    <a:pt x="1155834" y="3019989"/>
                  </a:lnTo>
                  <a:lnTo>
                    <a:pt x="1201391" y="3030782"/>
                  </a:lnTo>
                  <a:lnTo>
                    <a:pt x="1247462" y="3040208"/>
                  </a:lnTo>
                  <a:lnTo>
                    <a:pt x="1294022" y="3048246"/>
                  </a:lnTo>
                  <a:lnTo>
                    <a:pt x="1341051" y="3054873"/>
                  </a:lnTo>
                  <a:lnTo>
                    <a:pt x="1388525" y="3060067"/>
                  </a:lnTo>
                  <a:lnTo>
                    <a:pt x="1436423" y="3063804"/>
                  </a:lnTo>
                  <a:lnTo>
                    <a:pt x="1484721" y="3066063"/>
                  </a:lnTo>
                  <a:lnTo>
                    <a:pt x="1533398" y="3066821"/>
                  </a:lnTo>
                  <a:lnTo>
                    <a:pt x="1582075" y="3066063"/>
                  </a:lnTo>
                  <a:lnTo>
                    <a:pt x="1630374" y="3063804"/>
                  </a:lnTo>
                  <a:lnTo>
                    <a:pt x="1678272" y="3060067"/>
                  </a:lnTo>
                  <a:lnTo>
                    <a:pt x="1725747" y="3054873"/>
                  </a:lnTo>
                  <a:lnTo>
                    <a:pt x="1772776" y="3048246"/>
                  </a:lnTo>
                  <a:lnTo>
                    <a:pt x="1819337" y="3040208"/>
                  </a:lnTo>
                  <a:lnTo>
                    <a:pt x="1865408" y="3030782"/>
                  </a:lnTo>
                  <a:lnTo>
                    <a:pt x="1910966" y="3019989"/>
                  </a:lnTo>
                  <a:lnTo>
                    <a:pt x="1955988" y="3007852"/>
                  </a:lnTo>
                  <a:lnTo>
                    <a:pt x="2000452" y="2994394"/>
                  </a:lnTo>
                  <a:lnTo>
                    <a:pt x="2044336" y="2979637"/>
                  </a:lnTo>
                  <a:lnTo>
                    <a:pt x="2087617" y="2963604"/>
                  </a:lnTo>
                  <a:lnTo>
                    <a:pt x="2130273" y="2946317"/>
                  </a:lnTo>
                  <a:lnTo>
                    <a:pt x="2172281" y="2927799"/>
                  </a:lnTo>
                  <a:lnTo>
                    <a:pt x="2213619" y="2908071"/>
                  </a:lnTo>
                  <a:lnTo>
                    <a:pt x="2254265" y="2887157"/>
                  </a:lnTo>
                  <a:lnTo>
                    <a:pt x="2294195" y="2865078"/>
                  </a:lnTo>
                  <a:lnTo>
                    <a:pt x="2333388" y="2841859"/>
                  </a:lnTo>
                  <a:lnTo>
                    <a:pt x="2371821" y="2817519"/>
                  </a:lnTo>
                  <a:lnTo>
                    <a:pt x="2409471" y="2792083"/>
                  </a:lnTo>
                  <a:lnTo>
                    <a:pt x="2446317" y="2765573"/>
                  </a:lnTo>
                  <a:lnTo>
                    <a:pt x="2482335" y="2738011"/>
                  </a:lnTo>
                  <a:lnTo>
                    <a:pt x="2517503" y="2709420"/>
                  </a:lnTo>
                  <a:lnTo>
                    <a:pt x="2551800" y="2679821"/>
                  </a:lnTo>
                  <a:lnTo>
                    <a:pt x="2585201" y="2649238"/>
                  </a:lnTo>
                  <a:lnTo>
                    <a:pt x="2617685" y="2617693"/>
                  </a:lnTo>
                  <a:lnTo>
                    <a:pt x="2649230" y="2585209"/>
                  </a:lnTo>
                  <a:lnTo>
                    <a:pt x="2679813" y="2551807"/>
                  </a:lnTo>
                  <a:lnTo>
                    <a:pt x="2709411" y="2517511"/>
                  </a:lnTo>
                  <a:lnTo>
                    <a:pt x="2738002" y="2482342"/>
                  </a:lnTo>
                  <a:lnTo>
                    <a:pt x="2765564" y="2446324"/>
                  </a:lnTo>
                  <a:lnTo>
                    <a:pt x="2792074" y="2409478"/>
                  </a:lnTo>
                  <a:lnTo>
                    <a:pt x="2817510" y="2371828"/>
                  </a:lnTo>
                  <a:lnTo>
                    <a:pt x="2841849" y="2333395"/>
                  </a:lnTo>
                  <a:lnTo>
                    <a:pt x="2865069" y="2294202"/>
                  </a:lnTo>
                  <a:lnTo>
                    <a:pt x="2887147" y="2254272"/>
                  </a:lnTo>
                  <a:lnTo>
                    <a:pt x="2908061" y="2213627"/>
                  </a:lnTo>
                  <a:lnTo>
                    <a:pt x="2927788" y="2172289"/>
                  </a:lnTo>
                  <a:lnTo>
                    <a:pt x="2946306" y="2130281"/>
                  </a:lnTo>
                  <a:lnTo>
                    <a:pt x="2963593" y="2087625"/>
                  </a:lnTo>
                  <a:lnTo>
                    <a:pt x="2979626" y="2044344"/>
                  </a:lnTo>
                  <a:lnTo>
                    <a:pt x="2994383" y="2000460"/>
                  </a:lnTo>
                  <a:lnTo>
                    <a:pt x="3007840" y="1955996"/>
                  </a:lnTo>
                  <a:lnTo>
                    <a:pt x="3019977" y="1910974"/>
                  </a:lnTo>
                  <a:lnTo>
                    <a:pt x="3030770" y="1865417"/>
                  </a:lnTo>
                  <a:lnTo>
                    <a:pt x="3040196" y="1819347"/>
                  </a:lnTo>
                  <a:lnTo>
                    <a:pt x="3048234" y="1772786"/>
                  </a:lnTo>
                  <a:lnTo>
                    <a:pt x="3054861" y="1725757"/>
                  </a:lnTo>
                  <a:lnTo>
                    <a:pt x="3060054" y="1678283"/>
                  </a:lnTo>
                  <a:lnTo>
                    <a:pt x="3063791" y="1630385"/>
                  </a:lnTo>
                  <a:lnTo>
                    <a:pt x="3066050" y="1582087"/>
                  </a:lnTo>
                  <a:lnTo>
                    <a:pt x="3066808" y="1533410"/>
                  </a:lnTo>
                  <a:lnTo>
                    <a:pt x="3066050" y="1484734"/>
                  </a:lnTo>
                  <a:lnTo>
                    <a:pt x="3063791" y="1436435"/>
                  </a:lnTo>
                  <a:lnTo>
                    <a:pt x="3060054" y="1388538"/>
                  </a:lnTo>
                  <a:lnTo>
                    <a:pt x="3054861" y="1341063"/>
                  </a:lnTo>
                  <a:lnTo>
                    <a:pt x="3048234" y="1294035"/>
                  </a:lnTo>
                  <a:lnTo>
                    <a:pt x="3040196" y="1247474"/>
                  </a:lnTo>
                  <a:lnTo>
                    <a:pt x="3030770" y="1201404"/>
                  </a:lnTo>
                  <a:lnTo>
                    <a:pt x="3019977" y="1155846"/>
                  </a:lnTo>
                  <a:lnTo>
                    <a:pt x="3007840" y="1110824"/>
                  </a:lnTo>
                  <a:lnTo>
                    <a:pt x="2994383" y="1066360"/>
                  </a:lnTo>
                  <a:lnTo>
                    <a:pt x="2979626" y="1022476"/>
                  </a:lnTo>
                  <a:lnTo>
                    <a:pt x="2963593" y="979196"/>
                  </a:lnTo>
                  <a:lnTo>
                    <a:pt x="2946306" y="936540"/>
                  </a:lnTo>
                  <a:lnTo>
                    <a:pt x="2927788" y="894532"/>
                  </a:lnTo>
                  <a:lnTo>
                    <a:pt x="2908061" y="853194"/>
                  </a:lnTo>
                  <a:lnTo>
                    <a:pt x="2887147" y="812548"/>
                  </a:lnTo>
                  <a:lnTo>
                    <a:pt x="2865069" y="772618"/>
                  </a:lnTo>
                  <a:lnTo>
                    <a:pt x="2841849" y="733425"/>
                  </a:lnTo>
                  <a:lnTo>
                    <a:pt x="2817510" y="694992"/>
                  </a:lnTo>
                  <a:lnTo>
                    <a:pt x="2792074" y="657342"/>
                  </a:lnTo>
                  <a:lnTo>
                    <a:pt x="2765564" y="620496"/>
                  </a:lnTo>
                  <a:lnTo>
                    <a:pt x="2738002" y="584478"/>
                  </a:lnTo>
                  <a:lnTo>
                    <a:pt x="2709411" y="549310"/>
                  </a:lnTo>
                  <a:lnTo>
                    <a:pt x="2679813" y="515013"/>
                  </a:lnTo>
                  <a:lnTo>
                    <a:pt x="2649230" y="481612"/>
                  </a:lnTo>
                  <a:lnTo>
                    <a:pt x="2617685" y="449127"/>
                  </a:lnTo>
                  <a:lnTo>
                    <a:pt x="2585201" y="417582"/>
                  </a:lnTo>
                  <a:lnTo>
                    <a:pt x="2551800" y="386999"/>
                  </a:lnTo>
                  <a:lnTo>
                    <a:pt x="2517503" y="357401"/>
                  </a:lnTo>
                  <a:lnTo>
                    <a:pt x="2482335" y="328809"/>
                  </a:lnTo>
                  <a:lnTo>
                    <a:pt x="2446317" y="301247"/>
                  </a:lnTo>
                  <a:lnTo>
                    <a:pt x="2409471" y="274737"/>
                  </a:lnTo>
                  <a:lnTo>
                    <a:pt x="2371821" y="249301"/>
                  </a:lnTo>
                  <a:lnTo>
                    <a:pt x="2333388" y="224962"/>
                  </a:lnTo>
                  <a:lnTo>
                    <a:pt x="2294195" y="201742"/>
                  </a:lnTo>
                  <a:lnTo>
                    <a:pt x="2254265" y="179664"/>
                  </a:lnTo>
                  <a:lnTo>
                    <a:pt x="2213619" y="158749"/>
                  </a:lnTo>
                  <a:lnTo>
                    <a:pt x="2172281" y="139022"/>
                  </a:lnTo>
                  <a:lnTo>
                    <a:pt x="2130273" y="120503"/>
                  </a:lnTo>
                  <a:lnTo>
                    <a:pt x="2087617" y="103216"/>
                  </a:lnTo>
                  <a:lnTo>
                    <a:pt x="2044336" y="87183"/>
                  </a:lnTo>
                  <a:lnTo>
                    <a:pt x="2000452" y="72426"/>
                  </a:lnTo>
                  <a:lnTo>
                    <a:pt x="1955988" y="58968"/>
                  </a:lnTo>
                  <a:lnTo>
                    <a:pt x="1910966" y="46832"/>
                  </a:lnTo>
                  <a:lnTo>
                    <a:pt x="1865408" y="36039"/>
                  </a:lnTo>
                  <a:lnTo>
                    <a:pt x="1819337" y="26612"/>
                  </a:lnTo>
                  <a:lnTo>
                    <a:pt x="1772776" y="18574"/>
                  </a:lnTo>
                  <a:lnTo>
                    <a:pt x="1725747" y="11947"/>
                  </a:lnTo>
                  <a:lnTo>
                    <a:pt x="1678272" y="6754"/>
                  </a:lnTo>
                  <a:lnTo>
                    <a:pt x="1630374" y="3016"/>
                  </a:lnTo>
                  <a:lnTo>
                    <a:pt x="1582075" y="757"/>
                  </a:lnTo>
                  <a:lnTo>
                    <a:pt x="1533398" y="0"/>
                  </a:lnTo>
                  <a:close/>
                </a:path>
              </a:pathLst>
            </a:custGeom>
            <a:solidFill>
              <a:srgbClr val="94BAFF">
                <a:alpha val="94999"/>
              </a:srgbClr>
            </a:solidFill>
          </p:spPr>
          <p:txBody>
            <a:bodyPr wrap="square" lIns="0" tIns="0" rIns="0" bIns="0" rtlCol="0"/>
            <a:lstStyle/>
            <a:p>
              <a:endParaRPr dirty="0"/>
            </a:p>
          </p:txBody>
        </p:sp>
      </p:grpSp>
      <p:sp>
        <p:nvSpPr>
          <p:cNvPr id="6" name="object 6"/>
          <p:cNvSpPr txBox="1"/>
          <p:nvPr/>
        </p:nvSpPr>
        <p:spPr>
          <a:xfrm>
            <a:off x="6313039" y="3520332"/>
            <a:ext cx="2212538" cy="1669687"/>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dirty="0">
                <a:solidFill>
                  <a:srgbClr val="FFFFFF"/>
                </a:solidFill>
                <a:latin typeface="+mj-lt"/>
                <a:cs typeface="Trebuchet MS"/>
              </a:rPr>
              <a:t>Αναπτύξτε και διατηρήστε βρόχους ανατροφοδότησης που καταγράφουν την ανατροφοδότηση από πολίτες και προσωπικό πρώτης γραμμής προκειμένου να βοηθήσουν στη συνεχή κατάρτιση. </a:t>
            </a:r>
            <a:endParaRPr sz="1400" b="1" dirty="0">
              <a:solidFill>
                <a:srgbClr val="FFFFFF"/>
              </a:solidFill>
              <a:latin typeface="+mj-lt"/>
              <a:cs typeface="Trebuchet MS"/>
            </a:endParaRPr>
          </a:p>
        </p:txBody>
      </p:sp>
      <p:sp>
        <p:nvSpPr>
          <p:cNvPr id="7" name="object 7"/>
          <p:cNvSpPr/>
          <p:nvPr/>
        </p:nvSpPr>
        <p:spPr>
          <a:xfrm>
            <a:off x="561576" y="2826004"/>
            <a:ext cx="3067050" cy="3067050"/>
          </a:xfrm>
          <a:custGeom>
            <a:avLst/>
            <a:gdLst/>
            <a:ahLst/>
            <a:cxnLst/>
            <a:rect l="l" t="t" r="r" b="b"/>
            <a:pathLst>
              <a:path w="3067050" h="3067050">
                <a:moveTo>
                  <a:pt x="1533410" y="0"/>
                </a:moveTo>
                <a:lnTo>
                  <a:pt x="1484734" y="757"/>
                </a:lnTo>
                <a:lnTo>
                  <a:pt x="1436435" y="3016"/>
                </a:lnTo>
                <a:lnTo>
                  <a:pt x="1388538" y="6754"/>
                </a:lnTo>
                <a:lnTo>
                  <a:pt x="1341063" y="11947"/>
                </a:lnTo>
                <a:lnTo>
                  <a:pt x="1294035" y="18574"/>
                </a:lnTo>
                <a:lnTo>
                  <a:pt x="1247474" y="26612"/>
                </a:lnTo>
                <a:lnTo>
                  <a:pt x="1201404" y="36039"/>
                </a:lnTo>
                <a:lnTo>
                  <a:pt x="1155846" y="46832"/>
                </a:lnTo>
                <a:lnTo>
                  <a:pt x="1110824" y="58968"/>
                </a:lnTo>
                <a:lnTo>
                  <a:pt x="1066360" y="72426"/>
                </a:lnTo>
                <a:lnTo>
                  <a:pt x="1022476" y="87183"/>
                </a:lnTo>
                <a:lnTo>
                  <a:pt x="979196" y="103216"/>
                </a:lnTo>
                <a:lnTo>
                  <a:pt x="936540" y="120503"/>
                </a:lnTo>
                <a:lnTo>
                  <a:pt x="894532" y="139022"/>
                </a:lnTo>
                <a:lnTo>
                  <a:pt x="853194" y="158749"/>
                </a:lnTo>
                <a:lnTo>
                  <a:pt x="812548" y="179664"/>
                </a:lnTo>
                <a:lnTo>
                  <a:pt x="772618" y="201742"/>
                </a:lnTo>
                <a:lnTo>
                  <a:pt x="733425" y="224962"/>
                </a:lnTo>
                <a:lnTo>
                  <a:pt x="694992" y="249301"/>
                </a:lnTo>
                <a:lnTo>
                  <a:pt x="657342" y="274737"/>
                </a:lnTo>
                <a:lnTo>
                  <a:pt x="620496" y="301247"/>
                </a:lnTo>
                <a:lnTo>
                  <a:pt x="584478" y="328809"/>
                </a:lnTo>
                <a:lnTo>
                  <a:pt x="549310" y="357401"/>
                </a:lnTo>
                <a:lnTo>
                  <a:pt x="515013" y="386999"/>
                </a:lnTo>
                <a:lnTo>
                  <a:pt x="481612" y="417582"/>
                </a:lnTo>
                <a:lnTo>
                  <a:pt x="449127" y="449127"/>
                </a:lnTo>
                <a:lnTo>
                  <a:pt x="417582" y="481612"/>
                </a:lnTo>
                <a:lnTo>
                  <a:pt x="386999" y="515013"/>
                </a:lnTo>
                <a:lnTo>
                  <a:pt x="357401" y="549310"/>
                </a:lnTo>
                <a:lnTo>
                  <a:pt x="328809" y="584478"/>
                </a:lnTo>
                <a:lnTo>
                  <a:pt x="301247" y="620496"/>
                </a:lnTo>
                <a:lnTo>
                  <a:pt x="274737" y="657342"/>
                </a:lnTo>
                <a:lnTo>
                  <a:pt x="249301" y="694992"/>
                </a:lnTo>
                <a:lnTo>
                  <a:pt x="224962" y="733425"/>
                </a:lnTo>
                <a:lnTo>
                  <a:pt x="201742" y="772618"/>
                </a:lnTo>
                <a:lnTo>
                  <a:pt x="179664" y="812548"/>
                </a:lnTo>
                <a:lnTo>
                  <a:pt x="158749" y="853194"/>
                </a:lnTo>
                <a:lnTo>
                  <a:pt x="139022" y="894532"/>
                </a:lnTo>
                <a:lnTo>
                  <a:pt x="120503" y="936540"/>
                </a:lnTo>
                <a:lnTo>
                  <a:pt x="103216" y="979196"/>
                </a:lnTo>
                <a:lnTo>
                  <a:pt x="87183" y="1022476"/>
                </a:lnTo>
                <a:lnTo>
                  <a:pt x="72426" y="1066360"/>
                </a:lnTo>
                <a:lnTo>
                  <a:pt x="58968" y="1110824"/>
                </a:lnTo>
                <a:lnTo>
                  <a:pt x="46832" y="1155846"/>
                </a:lnTo>
                <a:lnTo>
                  <a:pt x="36039" y="1201404"/>
                </a:lnTo>
                <a:lnTo>
                  <a:pt x="26612" y="1247474"/>
                </a:lnTo>
                <a:lnTo>
                  <a:pt x="18574" y="1294035"/>
                </a:lnTo>
                <a:lnTo>
                  <a:pt x="11947" y="1341063"/>
                </a:lnTo>
                <a:lnTo>
                  <a:pt x="6754" y="1388538"/>
                </a:lnTo>
                <a:lnTo>
                  <a:pt x="3016" y="1436435"/>
                </a:lnTo>
                <a:lnTo>
                  <a:pt x="757" y="1484734"/>
                </a:lnTo>
                <a:lnTo>
                  <a:pt x="0" y="1533410"/>
                </a:lnTo>
                <a:lnTo>
                  <a:pt x="757" y="1582087"/>
                </a:lnTo>
                <a:lnTo>
                  <a:pt x="3016" y="1630385"/>
                </a:lnTo>
                <a:lnTo>
                  <a:pt x="6754" y="1678283"/>
                </a:lnTo>
                <a:lnTo>
                  <a:pt x="11947" y="1725757"/>
                </a:lnTo>
                <a:lnTo>
                  <a:pt x="18574" y="1772786"/>
                </a:lnTo>
                <a:lnTo>
                  <a:pt x="26612" y="1819347"/>
                </a:lnTo>
                <a:lnTo>
                  <a:pt x="36039" y="1865417"/>
                </a:lnTo>
                <a:lnTo>
                  <a:pt x="46832" y="1910974"/>
                </a:lnTo>
                <a:lnTo>
                  <a:pt x="58968" y="1955996"/>
                </a:lnTo>
                <a:lnTo>
                  <a:pt x="72426" y="2000460"/>
                </a:lnTo>
                <a:lnTo>
                  <a:pt x="87183" y="2044344"/>
                </a:lnTo>
                <a:lnTo>
                  <a:pt x="103216" y="2087625"/>
                </a:lnTo>
                <a:lnTo>
                  <a:pt x="120503" y="2130281"/>
                </a:lnTo>
                <a:lnTo>
                  <a:pt x="139022" y="2172289"/>
                </a:lnTo>
                <a:lnTo>
                  <a:pt x="158749" y="2213627"/>
                </a:lnTo>
                <a:lnTo>
                  <a:pt x="179664" y="2254272"/>
                </a:lnTo>
                <a:lnTo>
                  <a:pt x="201742" y="2294202"/>
                </a:lnTo>
                <a:lnTo>
                  <a:pt x="224962" y="2333395"/>
                </a:lnTo>
                <a:lnTo>
                  <a:pt x="249301" y="2371828"/>
                </a:lnTo>
                <a:lnTo>
                  <a:pt x="274737" y="2409478"/>
                </a:lnTo>
                <a:lnTo>
                  <a:pt x="301247" y="2446324"/>
                </a:lnTo>
                <a:lnTo>
                  <a:pt x="328809" y="2482342"/>
                </a:lnTo>
                <a:lnTo>
                  <a:pt x="357401" y="2517511"/>
                </a:lnTo>
                <a:lnTo>
                  <a:pt x="386999" y="2551807"/>
                </a:lnTo>
                <a:lnTo>
                  <a:pt x="417582" y="2585209"/>
                </a:lnTo>
                <a:lnTo>
                  <a:pt x="449127" y="2617693"/>
                </a:lnTo>
                <a:lnTo>
                  <a:pt x="481612" y="2649238"/>
                </a:lnTo>
                <a:lnTo>
                  <a:pt x="515013" y="2679821"/>
                </a:lnTo>
                <a:lnTo>
                  <a:pt x="549310" y="2709420"/>
                </a:lnTo>
                <a:lnTo>
                  <a:pt x="584478" y="2738011"/>
                </a:lnTo>
                <a:lnTo>
                  <a:pt x="620496" y="2765573"/>
                </a:lnTo>
                <a:lnTo>
                  <a:pt x="657342" y="2792083"/>
                </a:lnTo>
                <a:lnTo>
                  <a:pt x="694992" y="2817519"/>
                </a:lnTo>
                <a:lnTo>
                  <a:pt x="733425" y="2841859"/>
                </a:lnTo>
                <a:lnTo>
                  <a:pt x="772618" y="2865078"/>
                </a:lnTo>
                <a:lnTo>
                  <a:pt x="812548" y="2887157"/>
                </a:lnTo>
                <a:lnTo>
                  <a:pt x="853194" y="2908071"/>
                </a:lnTo>
                <a:lnTo>
                  <a:pt x="894532" y="2927799"/>
                </a:lnTo>
                <a:lnTo>
                  <a:pt x="936540" y="2946317"/>
                </a:lnTo>
                <a:lnTo>
                  <a:pt x="979196" y="2963604"/>
                </a:lnTo>
                <a:lnTo>
                  <a:pt x="1022476" y="2979637"/>
                </a:lnTo>
                <a:lnTo>
                  <a:pt x="1066360" y="2994394"/>
                </a:lnTo>
                <a:lnTo>
                  <a:pt x="1110824" y="3007852"/>
                </a:lnTo>
                <a:lnTo>
                  <a:pt x="1155846" y="3019989"/>
                </a:lnTo>
                <a:lnTo>
                  <a:pt x="1201404" y="3030782"/>
                </a:lnTo>
                <a:lnTo>
                  <a:pt x="1247474" y="3040208"/>
                </a:lnTo>
                <a:lnTo>
                  <a:pt x="1294035" y="3048246"/>
                </a:lnTo>
                <a:lnTo>
                  <a:pt x="1341063" y="3054873"/>
                </a:lnTo>
                <a:lnTo>
                  <a:pt x="1388538" y="3060067"/>
                </a:lnTo>
                <a:lnTo>
                  <a:pt x="1436435" y="3063804"/>
                </a:lnTo>
                <a:lnTo>
                  <a:pt x="1484734" y="3066063"/>
                </a:lnTo>
                <a:lnTo>
                  <a:pt x="1533410" y="3066821"/>
                </a:lnTo>
                <a:lnTo>
                  <a:pt x="1582087" y="3066063"/>
                </a:lnTo>
                <a:lnTo>
                  <a:pt x="1630386" y="3063804"/>
                </a:lnTo>
                <a:lnTo>
                  <a:pt x="1678284" y="3060067"/>
                </a:lnTo>
                <a:lnTo>
                  <a:pt x="1725759" y="3054873"/>
                </a:lnTo>
                <a:lnTo>
                  <a:pt x="1772789" y="3048246"/>
                </a:lnTo>
                <a:lnTo>
                  <a:pt x="1819350" y="3040208"/>
                </a:lnTo>
                <a:lnTo>
                  <a:pt x="1865421" y="3030782"/>
                </a:lnTo>
                <a:lnTo>
                  <a:pt x="1910978" y="3019989"/>
                </a:lnTo>
                <a:lnTo>
                  <a:pt x="1956001" y="3007852"/>
                </a:lnTo>
                <a:lnTo>
                  <a:pt x="2000465" y="2994394"/>
                </a:lnTo>
                <a:lnTo>
                  <a:pt x="2044349" y="2979637"/>
                </a:lnTo>
                <a:lnTo>
                  <a:pt x="2087630" y="2963604"/>
                </a:lnTo>
                <a:lnTo>
                  <a:pt x="2130286" y="2946317"/>
                </a:lnTo>
                <a:lnTo>
                  <a:pt x="2172294" y="2927799"/>
                </a:lnTo>
                <a:lnTo>
                  <a:pt x="2213632" y="2908071"/>
                </a:lnTo>
                <a:lnTo>
                  <a:pt x="2254278" y="2887157"/>
                </a:lnTo>
                <a:lnTo>
                  <a:pt x="2294208" y="2865078"/>
                </a:lnTo>
                <a:lnTo>
                  <a:pt x="2333401" y="2841859"/>
                </a:lnTo>
                <a:lnTo>
                  <a:pt x="2371834" y="2817519"/>
                </a:lnTo>
                <a:lnTo>
                  <a:pt x="2409484" y="2792083"/>
                </a:lnTo>
                <a:lnTo>
                  <a:pt x="2446330" y="2765573"/>
                </a:lnTo>
                <a:lnTo>
                  <a:pt x="2482348" y="2738011"/>
                </a:lnTo>
                <a:lnTo>
                  <a:pt x="2517516" y="2709420"/>
                </a:lnTo>
                <a:lnTo>
                  <a:pt x="2551812" y="2679821"/>
                </a:lnTo>
                <a:lnTo>
                  <a:pt x="2585214" y="2649238"/>
                </a:lnTo>
                <a:lnTo>
                  <a:pt x="2617698" y="2617693"/>
                </a:lnTo>
                <a:lnTo>
                  <a:pt x="2649243" y="2585209"/>
                </a:lnTo>
                <a:lnTo>
                  <a:pt x="2679826" y="2551807"/>
                </a:lnTo>
                <a:lnTo>
                  <a:pt x="2709424" y="2517511"/>
                </a:lnTo>
                <a:lnTo>
                  <a:pt x="2738015" y="2482342"/>
                </a:lnTo>
                <a:lnTo>
                  <a:pt x="2765577" y="2446324"/>
                </a:lnTo>
                <a:lnTo>
                  <a:pt x="2792087" y="2409478"/>
                </a:lnTo>
                <a:lnTo>
                  <a:pt x="2817523" y="2371828"/>
                </a:lnTo>
                <a:lnTo>
                  <a:pt x="2841861" y="2333395"/>
                </a:lnTo>
                <a:lnTo>
                  <a:pt x="2865081" y="2294202"/>
                </a:lnTo>
                <a:lnTo>
                  <a:pt x="2887159" y="2254272"/>
                </a:lnTo>
                <a:lnTo>
                  <a:pt x="2908073" y="2213627"/>
                </a:lnTo>
                <a:lnTo>
                  <a:pt x="2927801" y="2172289"/>
                </a:lnTo>
                <a:lnTo>
                  <a:pt x="2946319" y="2130281"/>
                </a:lnTo>
                <a:lnTo>
                  <a:pt x="2963606" y="2087625"/>
                </a:lnTo>
                <a:lnTo>
                  <a:pt x="2979639" y="2044344"/>
                </a:lnTo>
                <a:lnTo>
                  <a:pt x="2994395" y="2000460"/>
                </a:lnTo>
                <a:lnTo>
                  <a:pt x="3007853" y="1955996"/>
                </a:lnTo>
                <a:lnTo>
                  <a:pt x="3019990" y="1910974"/>
                </a:lnTo>
                <a:lnTo>
                  <a:pt x="3030782" y="1865417"/>
                </a:lnTo>
                <a:lnTo>
                  <a:pt x="3040209" y="1819347"/>
                </a:lnTo>
                <a:lnTo>
                  <a:pt x="3048247" y="1772786"/>
                </a:lnTo>
                <a:lnTo>
                  <a:pt x="3054874" y="1725757"/>
                </a:lnTo>
                <a:lnTo>
                  <a:pt x="3060067" y="1678283"/>
                </a:lnTo>
                <a:lnTo>
                  <a:pt x="3063804" y="1630385"/>
                </a:lnTo>
                <a:lnTo>
                  <a:pt x="3066063" y="1582087"/>
                </a:lnTo>
                <a:lnTo>
                  <a:pt x="3066821" y="1533410"/>
                </a:lnTo>
                <a:lnTo>
                  <a:pt x="3066063" y="1484734"/>
                </a:lnTo>
                <a:lnTo>
                  <a:pt x="3063804" y="1436435"/>
                </a:lnTo>
                <a:lnTo>
                  <a:pt x="3060067" y="1388538"/>
                </a:lnTo>
                <a:lnTo>
                  <a:pt x="3054874" y="1341063"/>
                </a:lnTo>
                <a:lnTo>
                  <a:pt x="3048247" y="1294035"/>
                </a:lnTo>
                <a:lnTo>
                  <a:pt x="3040209" y="1247474"/>
                </a:lnTo>
                <a:lnTo>
                  <a:pt x="3030782" y="1201404"/>
                </a:lnTo>
                <a:lnTo>
                  <a:pt x="3019990" y="1155846"/>
                </a:lnTo>
                <a:lnTo>
                  <a:pt x="3007853" y="1110824"/>
                </a:lnTo>
                <a:lnTo>
                  <a:pt x="2994395" y="1066360"/>
                </a:lnTo>
                <a:lnTo>
                  <a:pt x="2979639" y="1022476"/>
                </a:lnTo>
                <a:lnTo>
                  <a:pt x="2963606" y="979196"/>
                </a:lnTo>
                <a:lnTo>
                  <a:pt x="2946319" y="936540"/>
                </a:lnTo>
                <a:lnTo>
                  <a:pt x="2927801" y="894532"/>
                </a:lnTo>
                <a:lnTo>
                  <a:pt x="2908073" y="853194"/>
                </a:lnTo>
                <a:lnTo>
                  <a:pt x="2887159" y="812548"/>
                </a:lnTo>
                <a:lnTo>
                  <a:pt x="2865081" y="772618"/>
                </a:lnTo>
                <a:lnTo>
                  <a:pt x="2841861" y="733425"/>
                </a:lnTo>
                <a:lnTo>
                  <a:pt x="2817523" y="694992"/>
                </a:lnTo>
                <a:lnTo>
                  <a:pt x="2792087" y="657342"/>
                </a:lnTo>
                <a:lnTo>
                  <a:pt x="2765577" y="620496"/>
                </a:lnTo>
                <a:lnTo>
                  <a:pt x="2738015" y="584478"/>
                </a:lnTo>
                <a:lnTo>
                  <a:pt x="2709424" y="549310"/>
                </a:lnTo>
                <a:lnTo>
                  <a:pt x="2679826" y="515013"/>
                </a:lnTo>
                <a:lnTo>
                  <a:pt x="2649243" y="481612"/>
                </a:lnTo>
                <a:lnTo>
                  <a:pt x="2617698" y="449127"/>
                </a:lnTo>
                <a:lnTo>
                  <a:pt x="2585214" y="417582"/>
                </a:lnTo>
                <a:lnTo>
                  <a:pt x="2551812" y="386999"/>
                </a:lnTo>
                <a:lnTo>
                  <a:pt x="2517516" y="357401"/>
                </a:lnTo>
                <a:lnTo>
                  <a:pt x="2482348" y="328809"/>
                </a:lnTo>
                <a:lnTo>
                  <a:pt x="2446330" y="301247"/>
                </a:lnTo>
                <a:lnTo>
                  <a:pt x="2409484" y="274737"/>
                </a:lnTo>
                <a:lnTo>
                  <a:pt x="2371834" y="249301"/>
                </a:lnTo>
                <a:lnTo>
                  <a:pt x="2333401" y="224962"/>
                </a:lnTo>
                <a:lnTo>
                  <a:pt x="2294208" y="201742"/>
                </a:lnTo>
                <a:lnTo>
                  <a:pt x="2254278" y="179664"/>
                </a:lnTo>
                <a:lnTo>
                  <a:pt x="2213632" y="158749"/>
                </a:lnTo>
                <a:lnTo>
                  <a:pt x="2172294" y="139022"/>
                </a:lnTo>
                <a:lnTo>
                  <a:pt x="2130286" y="120503"/>
                </a:lnTo>
                <a:lnTo>
                  <a:pt x="2087630" y="103216"/>
                </a:lnTo>
                <a:lnTo>
                  <a:pt x="2044349" y="87183"/>
                </a:lnTo>
                <a:lnTo>
                  <a:pt x="2000465" y="72426"/>
                </a:lnTo>
                <a:lnTo>
                  <a:pt x="1956001" y="58968"/>
                </a:lnTo>
                <a:lnTo>
                  <a:pt x="1910978" y="46832"/>
                </a:lnTo>
                <a:lnTo>
                  <a:pt x="1865421" y="36039"/>
                </a:lnTo>
                <a:lnTo>
                  <a:pt x="1819350" y="26612"/>
                </a:lnTo>
                <a:lnTo>
                  <a:pt x="1772789" y="18574"/>
                </a:lnTo>
                <a:lnTo>
                  <a:pt x="1725759" y="11947"/>
                </a:lnTo>
                <a:lnTo>
                  <a:pt x="1678284" y="6754"/>
                </a:lnTo>
                <a:lnTo>
                  <a:pt x="1630386" y="3016"/>
                </a:lnTo>
                <a:lnTo>
                  <a:pt x="1582087" y="757"/>
                </a:lnTo>
                <a:lnTo>
                  <a:pt x="1533410" y="0"/>
                </a:lnTo>
                <a:close/>
              </a:path>
            </a:pathLst>
          </a:custGeom>
          <a:solidFill>
            <a:srgbClr val="94BAFF">
              <a:alpha val="94999"/>
            </a:srgbClr>
          </a:solidFill>
        </p:spPr>
        <p:txBody>
          <a:bodyPr wrap="square" lIns="0" tIns="0" rIns="0" bIns="0" rtlCol="0"/>
          <a:lstStyle/>
          <a:p>
            <a:endParaRPr dirty="0"/>
          </a:p>
        </p:txBody>
      </p:sp>
      <p:sp>
        <p:nvSpPr>
          <p:cNvPr id="8" name="object 8"/>
          <p:cNvSpPr txBox="1"/>
          <p:nvPr/>
        </p:nvSpPr>
        <p:spPr>
          <a:xfrm>
            <a:off x="1077040" y="3520332"/>
            <a:ext cx="2016090" cy="1669687"/>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dirty="0">
                <a:solidFill>
                  <a:srgbClr val="FFFFFF"/>
                </a:solidFill>
                <a:latin typeface="+mj-lt"/>
                <a:cs typeface="Trebuchet MS"/>
              </a:rPr>
              <a:t>Καθιερώστε καλές πρακτικές αξιολόγησης για να διδαχθείτε, να κατευθύνετε τη διαδικασία καινοτομίας και να αξιολογήσετε την αξία της καινοτομίας που προκύπτει. </a:t>
            </a:r>
            <a:endParaRPr sz="1400" b="1" dirty="0">
              <a:solidFill>
                <a:srgbClr val="FFFFFF"/>
              </a:solidFill>
              <a:latin typeface="+mj-lt"/>
              <a:cs typeface="Trebuchet MS"/>
            </a:endParaRPr>
          </a:p>
        </p:txBody>
      </p:sp>
      <p:sp>
        <p:nvSpPr>
          <p:cNvPr id="9" name="object 9"/>
          <p:cNvSpPr/>
          <p:nvPr/>
        </p:nvSpPr>
        <p:spPr>
          <a:xfrm>
            <a:off x="3196927" y="2826004"/>
            <a:ext cx="3067050" cy="3067050"/>
          </a:xfrm>
          <a:custGeom>
            <a:avLst/>
            <a:gdLst/>
            <a:ahLst/>
            <a:cxnLst/>
            <a:rect l="l" t="t" r="r" b="b"/>
            <a:pathLst>
              <a:path w="3067050" h="3067050">
                <a:moveTo>
                  <a:pt x="1533398" y="0"/>
                </a:moveTo>
                <a:lnTo>
                  <a:pt x="1484721" y="757"/>
                </a:lnTo>
                <a:lnTo>
                  <a:pt x="1436423" y="3016"/>
                </a:lnTo>
                <a:lnTo>
                  <a:pt x="1388525" y="6754"/>
                </a:lnTo>
                <a:lnTo>
                  <a:pt x="1341051" y="11947"/>
                </a:lnTo>
                <a:lnTo>
                  <a:pt x="1294022" y="18574"/>
                </a:lnTo>
                <a:lnTo>
                  <a:pt x="1247462" y="26612"/>
                </a:lnTo>
                <a:lnTo>
                  <a:pt x="1201391" y="36039"/>
                </a:lnTo>
                <a:lnTo>
                  <a:pt x="1155834" y="46832"/>
                </a:lnTo>
                <a:lnTo>
                  <a:pt x="1110813" y="58968"/>
                </a:lnTo>
                <a:lnTo>
                  <a:pt x="1066349" y="72426"/>
                </a:lnTo>
                <a:lnTo>
                  <a:pt x="1022465" y="87183"/>
                </a:lnTo>
                <a:lnTo>
                  <a:pt x="979185" y="103216"/>
                </a:lnTo>
                <a:lnTo>
                  <a:pt x="936529" y="120503"/>
                </a:lnTo>
                <a:lnTo>
                  <a:pt x="894521" y="139022"/>
                </a:lnTo>
                <a:lnTo>
                  <a:pt x="853184" y="158749"/>
                </a:lnTo>
                <a:lnTo>
                  <a:pt x="812539" y="179664"/>
                </a:lnTo>
                <a:lnTo>
                  <a:pt x="772609" y="201742"/>
                </a:lnTo>
                <a:lnTo>
                  <a:pt x="733416" y="224962"/>
                </a:lnTo>
                <a:lnTo>
                  <a:pt x="694984" y="249301"/>
                </a:lnTo>
                <a:lnTo>
                  <a:pt x="657333" y="274737"/>
                </a:lnTo>
                <a:lnTo>
                  <a:pt x="620488" y="301247"/>
                </a:lnTo>
                <a:lnTo>
                  <a:pt x="584470" y="328809"/>
                </a:lnTo>
                <a:lnTo>
                  <a:pt x="549302" y="357401"/>
                </a:lnTo>
                <a:lnTo>
                  <a:pt x="515006" y="386999"/>
                </a:lnTo>
                <a:lnTo>
                  <a:pt x="481605" y="417582"/>
                </a:lnTo>
                <a:lnTo>
                  <a:pt x="449121" y="449127"/>
                </a:lnTo>
                <a:lnTo>
                  <a:pt x="417576" y="481612"/>
                </a:lnTo>
                <a:lnTo>
                  <a:pt x="386994" y="515013"/>
                </a:lnTo>
                <a:lnTo>
                  <a:pt x="357396" y="549310"/>
                </a:lnTo>
                <a:lnTo>
                  <a:pt x="328804" y="584478"/>
                </a:lnTo>
                <a:lnTo>
                  <a:pt x="301243" y="620496"/>
                </a:lnTo>
                <a:lnTo>
                  <a:pt x="274733" y="657342"/>
                </a:lnTo>
                <a:lnTo>
                  <a:pt x="249297" y="694992"/>
                </a:lnTo>
                <a:lnTo>
                  <a:pt x="224958" y="733425"/>
                </a:lnTo>
                <a:lnTo>
                  <a:pt x="201739" y="772618"/>
                </a:lnTo>
                <a:lnTo>
                  <a:pt x="179661" y="812548"/>
                </a:lnTo>
                <a:lnTo>
                  <a:pt x="158747" y="853194"/>
                </a:lnTo>
                <a:lnTo>
                  <a:pt x="139020" y="894532"/>
                </a:lnTo>
                <a:lnTo>
                  <a:pt x="120501" y="936540"/>
                </a:lnTo>
                <a:lnTo>
                  <a:pt x="103214" y="979196"/>
                </a:lnTo>
                <a:lnTo>
                  <a:pt x="87182" y="1022476"/>
                </a:lnTo>
                <a:lnTo>
                  <a:pt x="72425" y="1066360"/>
                </a:lnTo>
                <a:lnTo>
                  <a:pt x="58967" y="1110824"/>
                </a:lnTo>
                <a:lnTo>
                  <a:pt x="46831" y="1155846"/>
                </a:lnTo>
                <a:lnTo>
                  <a:pt x="36038" y="1201404"/>
                </a:lnTo>
                <a:lnTo>
                  <a:pt x="26612" y="1247474"/>
                </a:lnTo>
                <a:lnTo>
                  <a:pt x="18574" y="1294035"/>
                </a:lnTo>
                <a:lnTo>
                  <a:pt x="11947" y="1341063"/>
                </a:lnTo>
                <a:lnTo>
                  <a:pt x="6754" y="1388538"/>
                </a:lnTo>
                <a:lnTo>
                  <a:pt x="3016" y="1436435"/>
                </a:lnTo>
                <a:lnTo>
                  <a:pt x="757" y="1484734"/>
                </a:lnTo>
                <a:lnTo>
                  <a:pt x="0" y="1533410"/>
                </a:lnTo>
                <a:lnTo>
                  <a:pt x="757" y="1582087"/>
                </a:lnTo>
                <a:lnTo>
                  <a:pt x="3016" y="1630385"/>
                </a:lnTo>
                <a:lnTo>
                  <a:pt x="6754" y="1678283"/>
                </a:lnTo>
                <a:lnTo>
                  <a:pt x="11947" y="1725757"/>
                </a:lnTo>
                <a:lnTo>
                  <a:pt x="18574" y="1772786"/>
                </a:lnTo>
                <a:lnTo>
                  <a:pt x="26612" y="1819347"/>
                </a:lnTo>
                <a:lnTo>
                  <a:pt x="36038" y="1865417"/>
                </a:lnTo>
                <a:lnTo>
                  <a:pt x="46831" y="1910974"/>
                </a:lnTo>
                <a:lnTo>
                  <a:pt x="58967" y="1955996"/>
                </a:lnTo>
                <a:lnTo>
                  <a:pt x="72425" y="2000460"/>
                </a:lnTo>
                <a:lnTo>
                  <a:pt x="87182" y="2044344"/>
                </a:lnTo>
                <a:lnTo>
                  <a:pt x="103214" y="2087625"/>
                </a:lnTo>
                <a:lnTo>
                  <a:pt x="120501" y="2130281"/>
                </a:lnTo>
                <a:lnTo>
                  <a:pt x="139020" y="2172289"/>
                </a:lnTo>
                <a:lnTo>
                  <a:pt x="158747" y="2213627"/>
                </a:lnTo>
                <a:lnTo>
                  <a:pt x="179661" y="2254272"/>
                </a:lnTo>
                <a:lnTo>
                  <a:pt x="201739" y="2294202"/>
                </a:lnTo>
                <a:lnTo>
                  <a:pt x="224958" y="2333395"/>
                </a:lnTo>
                <a:lnTo>
                  <a:pt x="249297" y="2371828"/>
                </a:lnTo>
                <a:lnTo>
                  <a:pt x="274733" y="2409478"/>
                </a:lnTo>
                <a:lnTo>
                  <a:pt x="301243" y="2446324"/>
                </a:lnTo>
                <a:lnTo>
                  <a:pt x="328804" y="2482342"/>
                </a:lnTo>
                <a:lnTo>
                  <a:pt x="357396" y="2517511"/>
                </a:lnTo>
                <a:lnTo>
                  <a:pt x="386994" y="2551807"/>
                </a:lnTo>
                <a:lnTo>
                  <a:pt x="417576" y="2585209"/>
                </a:lnTo>
                <a:lnTo>
                  <a:pt x="449121" y="2617693"/>
                </a:lnTo>
                <a:lnTo>
                  <a:pt x="481605" y="2649238"/>
                </a:lnTo>
                <a:lnTo>
                  <a:pt x="515006" y="2679821"/>
                </a:lnTo>
                <a:lnTo>
                  <a:pt x="549302" y="2709420"/>
                </a:lnTo>
                <a:lnTo>
                  <a:pt x="584470" y="2738011"/>
                </a:lnTo>
                <a:lnTo>
                  <a:pt x="620488" y="2765573"/>
                </a:lnTo>
                <a:lnTo>
                  <a:pt x="657333" y="2792083"/>
                </a:lnTo>
                <a:lnTo>
                  <a:pt x="694984" y="2817519"/>
                </a:lnTo>
                <a:lnTo>
                  <a:pt x="733416" y="2841859"/>
                </a:lnTo>
                <a:lnTo>
                  <a:pt x="772609" y="2865078"/>
                </a:lnTo>
                <a:lnTo>
                  <a:pt x="812539" y="2887157"/>
                </a:lnTo>
                <a:lnTo>
                  <a:pt x="853184" y="2908071"/>
                </a:lnTo>
                <a:lnTo>
                  <a:pt x="894521" y="2927799"/>
                </a:lnTo>
                <a:lnTo>
                  <a:pt x="936529" y="2946317"/>
                </a:lnTo>
                <a:lnTo>
                  <a:pt x="979185" y="2963604"/>
                </a:lnTo>
                <a:lnTo>
                  <a:pt x="1022465" y="2979637"/>
                </a:lnTo>
                <a:lnTo>
                  <a:pt x="1066349" y="2994394"/>
                </a:lnTo>
                <a:lnTo>
                  <a:pt x="1110813" y="3007852"/>
                </a:lnTo>
                <a:lnTo>
                  <a:pt x="1155834" y="3019989"/>
                </a:lnTo>
                <a:lnTo>
                  <a:pt x="1201391" y="3030782"/>
                </a:lnTo>
                <a:lnTo>
                  <a:pt x="1247462" y="3040208"/>
                </a:lnTo>
                <a:lnTo>
                  <a:pt x="1294022" y="3048246"/>
                </a:lnTo>
                <a:lnTo>
                  <a:pt x="1341051" y="3054873"/>
                </a:lnTo>
                <a:lnTo>
                  <a:pt x="1388525" y="3060067"/>
                </a:lnTo>
                <a:lnTo>
                  <a:pt x="1436423" y="3063804"/>
                </a:lnTo>
                <a:lnTo>
                  <a:pt x="1484721" y="3066063"/>
                </a:lnTo>
                <a:lnTo>
                  <a:pt x="1533398" y="3066821"/>
                </a:lnTo>
                <a:lnTo>
                  <a:pt x="1582075" y="3066063"/>
                </a:lnTo>
                <a:lnTo>
                  <a:pt x="1630374" y="3063804"/>
                </a:lnTo>
                <a:lnTo>
                  <a:pt x="1678272" y="3060067"/>
                </a:lnTo>
                <a:lnTo>
                  <a:pt x="1725747" y="3054873"/>
                </a:lnTo>
                <a:lnTo>
                  <a:pt x="1772776" y="3048246"/>
                </a:lnTo>
                <a:lnTo>
                  <a:pt x="1819337" y="3040208"/>
                </a:lnTo>
                <a:lnTo>
                  <a:pt x="1865408" y="3030782"/>
                </a:lnTo>
                <a:lnTo>
                  <a:pt x="1910966" y="3019989"/>
                </a:lnTo>
                <a:lnTo>
                  <a:pt x="1955988" y="3007852"/>
                </a:lnTo>
                <a:lnTo>
                  <a:pt x="2000452" y="2994394"/>
                </a:lnTo>
                <a:lnTo>
                  <a:pt x="2044336" y="2979637"/>
                </a:lnTo>
                <a:lnTo>
                  <a:pt x="2087617" y="2963604"/>
                </a:lnTo>
                <a:lnTo>
                  <a:pt x="2130273" y="2946317"/>
                </a:lnTo>
                <a:lnTo>
                  <a:pt x="2172281" y="2927799"/>
                </a:lnTo>
                <a:lnTo>
                  <a:pt x="2213619" y="2908071"/>
                </a:lnTo>
                <a:lnTo>
                  <a:pt x="2254265" y="2887157"/>
                </a:lnTo>
                <a:lnTo>
                  <a:pt x="2294195" y="2865078"/>
                </a:lnTo>
                <a:lnTo>
                  <a:pt x="2333388" y="2841859"/>
                </a:lnTo>
                <a:lnTo>
                  <a:pt x="2371821" y="2817519"/>
                </a:lnTo>
                <a:lnTo>
                  <a:pt x="2409471" y="2792083"/>
                </a:lnTo>
                <a:lnTo>
                  <a:pt x="2446317" y="2765573"/>
                </a:lnTo>
                <a:lnTo>
                  <a:pt x="2482335" y="2738011"/>
                </a:lnTo>
                <a:lnTo>
                  <a:pt x="2517503" y="2709420"/>
                </a:lnTo>
                <a:lnTo>
                  <a:pt x="2551800" y="2679821"/>
                </a:lnTo>
                <a:lnTo>
                  <a:pt x="2585201" y="2649238"/>
                </a:lnTo>
                <a:lnTo>
                  <a:pt x="2617685" y="2617693"/>
                </a:lnTo>
                <a:lnTo>
                  <a:pt x="2649230" y="2585209"/>
                </a:lnTo>
                <a:lnTo>
                  <a:pt x="2679813" y="2551807"/>
                </a:lnTo>
                <a:lnTo>
                  <a:pt x="2709411" y="2517511"/>
                </a:lnTo>
                <a:lnTo>
                  <a:pt x="2738002" y="2482342"/>
                </a:lnTo>
                <a:lnTo>
                  <a:pt x="2765564" y="2446324"/>
                </a:lnTo>
                <a:lnTo>
                  <a:pt x="2792074" y="2409478"/>
                </a:lnTo>
                <a:lnTo>
                  <a:pt x="2817510" y="2371828"/>
                </a:lnTo>
                <a:lnTo>
                  <a:pt x="2841849" y="2333395"/>
                </a:lnTo>
                <a:lnTo>
                  <a:pt x="2865069" y="2294202"/>
                </a:lnTo>
                <a:lnTo>
                  <a:pt x="2887147" y="2254272"/>
                </a:lnTo>
                <a:lnTo>
                  <a:pt x="2908061" y="2213627"/>
                </a:lnTo>
                <a:lnTo>
                  <a:pt x="2927788" y="2172289"/>
                </a:lnTo>
                <a:lnTo>
                  <a:pt x="2946306" y="2130281"/>
                </a:lnTo>
                <a:lnTo>
                  <a:pt x="2963593" y="2087625"/>
                </a:lnTo>
                <a:lnTo>
                  <a:pt x="2979626" y="2044344"/>
                </a:lnTo>
                <a:lnTo>
                  <a:pt x="2994383" y="2000460"/>
                </a:lnTo>
                <a:lnTo>
                  <a:pt x="3007840" y="1955996"/>
                </a:lnTo>
                <a:lnTo>
                  <a:pt x="3019977" y="1910974"/>
                </a:lnTo>
                <a:lnTo>
                  <a:pt x="3030770" y="1865417"/>
                </a:lnTo>
                <a:lnTo>
                  <a:pt x="3040196" y="1819347"/>
                </a:lnTo>
                <a:lnTo>
                  <a:pt x="3048234" y="1772786"/>
                </a:lnTo>
                <a:lnTo>
                  <a:pt x="3054861" y="1725757"/>
                </a:lnTo>
                <a:lnTo>
                  <a:pt x="3060054" y="1678283"/>
                </a:lnTo>
                <a:lnTo>
                  <a:pt x="3063791" y="1630385"/>
                </a:lnTo>
                <a:lnTo>
                  <a:pt x="3066050" y="1582087"/>
                </a:lnTo>
                <a:lnTo>
                  <a:pt x="3066808" y="1533410"/>
                </a:lnTo>
                <a:lnTo>
                  <a:pt x="3066050" y="1484734"/>
                </a:lnTo>
                <a:lnTo>
                  <a:pt x="3063791" y="1436435"/>
                </a:lnTo>
                <a:lnTo>
                  <a:pt x="3060054" y="1388538"/>
                </a:lnTo>
                <a:lnTo>
                  <a:pt x="3054861" y="1341063"/>
                </a:lnTo>
                <a:lnTo>
                  <a:pt x="3048234" y="1294035"/>
                </a:lnTo>
                <a:lnTo>
                  <a:pt x="3040196" y="1247474"/>
                </a:lnTo>
                <a:lnTo>
                  <a:pt x="3030770" y="1201404"/>
                </a:lnTo>
                <a:lnTo>
                  <a:pt x="3019977" y="1155846"/>
                </a:lnTo>
                <a:lnTo>
                  <a:pt x="3007840" y="1110824"/>
                </a:lnTo>
                <a:lnTo>
                  <a:pt x="2994383" y="1066360"/>
                </a:lnTo>
                <a:lnTo>
                  <a:pt x="2979626" y="1022476"/>
                </a:lnTo>
                <a:lnTo>
                  <a:pt x="2963593" y="979196"/>
                </a:lnTo>
                <a:lnTo>
                  <a:pt x="2946306" y="936540"/>
                </a:lnTo>
                <a:lnTo>
                  <a:pt x="2927788" y="894532"/>
                </a:lnTo>
                <a:lnTo>
                  <a:pt x="2908061" y="853194"/>
                </a:lnTo>
                <a:lnTo>
                  <a:pt x="2887147" y="812548"/>
                </a:lnTo>
                <a:lnTo>
                  <a:pt x="2865069" y="772618"/>
                </a:lnTo>
                <a:lnTo>
                  <a:pt x="2841849" y="733425"/>
                </a:lnTo>
                <a:lnTo>
                  <a:pt x="2817510" y="694992"/>
                </a:lnTo>
                <a:lnTo>
                  <a:pt x="2792074" y="657342"/>
                </a:lnTo>
                <a:lnTo>
                  <a:pt x="2765564" y="620496"/>
                </a:lnTo>
                <a:lnTo>
                  <a:pt x="2738002" y="584478"/>
                </a:lnTo>
                <a:lnTo>
                  <a:pt x="2709411" y="549310"/>
                </a:lnTo>
                <a:lnTo>
                  <a:pt x="2679813" y="515013"/>
                </a:lnTo>
                <a:lnTo>
                  <a:pt x="2649230" y="481612"/>
                </a:lnTo>
                <a:lnTo>
                  <a:pt x="2617685" y="449127"/>
                </a:lnTo>
                <a:lnTo>
                  <a:pt x="2585201" y="417582"/>
                </a:lnTo>
                <a:lnTo>
                  <a:pt x="2551800" y="386999"/>
                </a:lnTo>
                <a:lnTo>
                  <a:pt x="2517503" y="357401"/>
                </a:lnTo>
                <a:lnTo>
                  <a:pt x="2482335" y="328809"/>
                </a:lnTo>
                <a:lnTo>
                  <a:pt x="2446317" y="301247"/>
                </a:lnTo>
                <a:lnTo>
                  <a:pt x="2409471" y="274737"/>
                </a:lnTo>
                <a:lnTo>
                  <a:pt x="2371821" y="249301"/>
                </a:lnTo>
                <a:lnTo>
                  <a:pt x="2333388" y="224962"/>
                </a:lnTo>
                <a:lnTo>
                  <a:pt x="2294195" y="201742"/>
                </a:lnTo>
                <a:lnTo>
                  <a:pt x="2254265" y="179664"/>
                </a:lnTo>
                <a:lnTo>
                  <a:pt x="2213619" y="158749"/>
                </a:lnTo>
                <a:lnTo>
                  <a:pt x="2172281" y="139022"/>
                </a:lnTo>
                <a:lnTo>
                  <a:pt x="2130273" y="120503"/>
                </a:lnTo>
                <a:lnTo>
                  <a:pt x="2087617" y="103216"/>
                </a:lnTo>
                <a:lnTo>
                  <a:pt x="2044336" y="87183"/>
                </a:lnTo>
                <a:lnTo>
                  <a:pt x="2000452" y="72426"/>
                </a:lnTo>
                <a:lnTo>
                  <a:pt x="1955988" y="58968"/>
                </a:lnTo>
                <a:lnTo>
                  <a:pt x="1910966" y="46832"/>
                </a:lnTo>
                <a:lnTo>
                  <a:pt x="1865408" y="36039"/>
                </a:lnTo>
                <a:lnTo>
                  <a:pt x="1819337" y="26612"/>
                </a:lnTo>
                <a:lnTo>
                  <a:pt x="1772776" y="18574"/>
                </a:lnTo>
                <a:lnTo>
                  <a:pt x="1725747" y="11947"/>
                </a:lnTo>
                <a:lnTo>
                  <a:pt x="1678272" y="6754"/>
                </a:lnTo>
                <a:lnTo>
                  <a:pt x="1630374" y="3016"/>
                </a:lnTo>
                <a:lnTo>
                  <a:pt x="1582075" y="757"/>
                </a:lnTo>
                <a:lnTo>
                  <a:pt x="1533398" y="0"/>
                </a:lnTo>
                <a:close/>
              </a:path>
            </a:pathLst>
          </a:custGeom>
          <a:solidFill>
            <a:srgbClr val="94BAFF">
              <a:alpha val="79998"/>
            </a:srgbClr>
          </a:solidFill>
        </p:spPr>
        <p:txBody>
          <a:bodyPr wrap="square" lIns="0" tIns="0" rIns="0" bIns="0" rtlCol="0"/>
          <a:lstStyle/>
          <a:p>
            <a:endParaRPr dirty="0"/>
          </a:p>
        </p:txBody>
      </p:sp>
      <p:sp>
        <p:nvSpPr>
          <p:cNvPr id="10" name="object 10"/>
          <p:cNvSpPr txBox="1"/>
          <p:nvPr/>
        </p:nvSpPr>
        <p:spPr>
          <a:xfrm>
            <a:off x="3636808" y="3539382"/>
            <a:ext cx="2154581" cy="1669687"/>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dirty="0">
                <a:solidFill>
                  <a:srgbClr val="FFFFFF"/>
                </a:solidFill>
                <a:latin typeface="+mj-lt"/>
                <a:cs typeface="Trebuchet MS"/>
              </a:rPr>
              <a:t>Μοιραστείτε συστηματικά τα διδάγματα που προκύπτουν από δραστηριότητες καινοτομίας (ακόμα και αν η καινοτομία </a:t>
            </a:r>
            <a:r>
              <a:rPr lang="en-US" sz="1400" b="1" dirty="0">
                <a:solidFill>
                  <a:srgbClr val="FFFFFF"/>
                </a:solidFill>
                <a:latin typeface="+mj-lt"/>
                <a:cs typeface="Trebuchet MS"/>
              </a:rPr>
              <a:t>“</a:t>
            </a:r>
            <a:r>
              <a:rPr lang="el-GR" sz="1400" b="1" dirty="0">
                <a:solidFill>
                  <a:srgbClr val="FFFFFF"/>
                </a:solidFill>
                <a:latin typeface="+mj-lt"/>
                <a:cs typeface="Trebuchet MS"/>
              </a:rPr>
              <a:t>απέτυχε να επιφέρει τα αναμενόμενα αποτελέσματα</a:t>
            </a:r>
            <a:r>
              <a:rPr lang="en-US" sz="1400" b="1" dirty="0">
                <a:solidFill>
                  <a:srgbClr val="FFFFFF"/>
                </a:solidFill>
                <a:latin typeface="+mj-lt"/>
                <a:cs typeface="Trebuchet MS"/>
              </a:rPr>
              <a:t>”</a:t>
            </a:r>
            <a:r>
              <a:rPr lang="el-GR" sz="1400" b="1" dirty="0">
                <a:solidFill>
                  <a:srgbClr val="FFFFFF"/>
                </a:solidFill>
                <a:latin typeface="+mj-lt"/>
                <a:cs typeface="Trebuchet MS"/>
              </a:rPr>
              <a:t>).</a:t>
            </a:r>
            <a:endParaRPr sz="1400" b="1" dirty="0">
              <a:solidFill>
                <a:srgbClr val="FFFFFF"/>
              </a:solidFill>
              <a:latin typeface="+mj-lt"/>
              <a:cs typeface="Trebuchet MS"/>
            </a:endParaRPr>
          </a:p>
        </p:txBody>
      </p:sp>
      <p:sp>
        <p:nvSpPr>
          <p:cNvPr id="11" name="object 11"/>
          <p:cNvSpPr/>
          <p:nvPr/>
        </p:nvSpPr>
        <p:spPr>
          <a:xfrm>
            <a:off x="8467607" y="2826004"/>
            <a:ext cx="3067050" cy="3067050"/>
          </a:xfrm>
          <a:custGeom>
            <a:avLst/>
            <a:gdLst/>
            <a:ahLst/>
            <a:cxnLst/>
            <a:rect l="l" t="t" r="r" b="b"/>
            <a:pathLst>
              <a:path w="3067050" h="3067050">
                <a:moveTo>
                  <a:pt x="1533398" y="0"/>
                </a:moveTo>
                <a:lnTo>
                  <a:pt x="1484721" y="757"/>
                </a:lnTo>
                <a:lnTo>
                  <a:pt x="1436423" y="3016"/>
                </a:lnTo>
                <a:lnTo>
                  <a:pt x="1388525" y="6754"/>
                </a:lnTo>
                <a:lnTo>
                  <a:pt x="1341051" y="11947"/>
                </a:lnTo>
                <a:lnTo>
                  <a:pt x="1294022" y="18574"/>
                </a:lnTo>
                <a:lnTo>
                  <a:pt x="1247462" y="26612"/>
                </a:lnTo>
                <a:lnTo>
                  <a:pt x="1201391" y="36039"/>
                </a:lnTo>
                <a:lnTo>
                  <a:pt x="1155834" y="46832"/>
                </a:lnTo>
                <a:lnTo>
                  <a:pt x="1110813" y="58968"/>
                </a:lnTo>
                <a:lnTo>
                  <a:pt x="1066349" y="72426"/>
                </a:lnTo>
                <a:lnTo>
                  <a:pt x="1022465" y="87183"/>
                </a:lnTo>
                <a:lnTo>
                  <a:pt x="979185" y="103216"/>
                </a:lnTo>
                <a:lnTo>
                  <a:pt x="936529" y="120503"/>
                </a:lnTo>
                <a:lnTo>
                  <a:pt x="894521" y="139022"/>
                </a:lnTo>
                <a:lnTo>
                  <a:pt x="853184" y="158749"/>
                </a:lnTo>
                <a:lnTo>
                  <a:pt x="812539" y="179664"/>
                </a:lnTo>
                <a:lnTo>
                  <a:pt x="772609" y="201742"/>
                </a:lnTo>
                <a:lnTo>
                  <a:pt x="733416" y="224962"/>
                </a:lnTo>
                <a:lnTo>
                  <a:pt x="694984" y="249301"/>
                </a:lnTo>
                <a:lnTo>
                  <a:pt x="657333" y="274737"/>
                </a:lnTo>
                <a:lnTo>
                  <a:pt x="620488" y="301247"/>
                </a:lnTo>
                <a:lnTo>
                  <a:pt x="584470" y="328809"/>
                </a:lnTo>
                <a:lnTo>
                  <a:pt x="549302" y="357401"/>
                </a:lnTo>
                <a:lnTo>
                  <a:pt x="515006" y="386999"/>
                </a:lnTo>
                <a:lnTo>
                  <a:pt x="481605" y="417582"/>
                </a:lnTo>
                <a:lnTo>
                  <a:pt x="449121" y="449127"/>
                </a:lnTo>
                <a:lnTo>
                  <a:pt x="417576" y="481612"/>
                </a:lnTo>
                <a:lnTo>
                  <a:pt x="386994" y="515013"/>
                </a:lnTo>
                <a:lnTo>
                  <a:pt x="357396" y="549310"/>
                </a:lnTo>
                <a:lnTo>
                  <a:pt x="328804" y="584478"/>
                </a:lnTo>
                <a:lnTo>
                  <a:pt x="301243" y="620496"/>
                </a:lnTo>
                <a:lnTo>
                  <a:pt x="274733" y="657342"/>
                </a:lnTo>
                <a:lnTo>
                  <a:pt x="249297" y="694992"/>
                </a:lnTo>
                <a:lnTo>
                  <a:pt x="224958" y="733425"/>
                </a:lnTo>
                <a:lnTo>
                  <a:pt x="201739" y="772618"/>
                </a:lnTo>
                <a:lnTo>
                  <a:pt x="179661" y="812548"/>
                </a:lnTo>
                <a:lnTo>
                  <a:pt x="158747" y="853194"/>
                </a:lnTo>
                <a:lnTo>
                  <a:pt x="139020" y="894532"/>
                </a:lnTo>
                <a:lnTo>
                  <a:pt x="120501" y="936540"/>
                </a:lnTo>
                <a:lnTo>
                  <a:pt x="103214" y="979196"/>
                </a:lnTo>
                <a:lnTo>
                  <a:pt x="87182" y="1022476"/>
                </a:lnTo>
                <a:lnTo>
                  <a:pt x="72425" y="1066360"/>
                </a:lnTo>
                <a:lnTo>
                  <a:pt x="58967" y="1110824"/>
                </a:lnTo>
                <a:lnTo>
                  <a:pt x="46831" y="1155846"/>
                </a:lnTo>
                <a:lnTo>
                  <a:pt x="36038" y="1201404"/>
                </a:lnTo>
                <a:lnTo>
                  <a:pt x="26612" y="1247474"/>
                </a:lnTo>
                <a:lnTo>
                  <a:pt x="18574" y="1294035"/>
                </a:lnTo>
                <a:lnTo>
                  <a:pt x="11947" y="1341063"/>
                </a:lnTo>
                <a:lnTo>
                  <a:pt x="6754" y="1388538"/>
                </a:lnTo>
                <a:lnTo>
                  <a:pt x="3016" y="1436435"/>
                </a:lnTo>
                <a:lnTo>
                  <a:pt x="757" y="1484734"/>
                </a:lnTo>
                <a:lnTo>
                  <a:pt x="0" y="1533410"/>
                </a:lnTo>
                <a:lnTo>
                  <a:pt x="757" y="1582087"/>
                </a:lnTo>
                <a:lnTo>
                  <a:pt x="3016" y="1630385"/>
                </a:lnTo>
                <a:lnTo>
                  <a:pt x="6754" y="1678283"/>
                </a:lnTo>
                <a:lnTo>
                  <a:pt x="11947" y="1725757"/>
                </a:lnTo>
                <a:lnTo>
                  <a:pt x="18574" y="1772786"/>
                </a:lnTo>
                <a:lnTo>
                  <a:pt x="26612" y="1819347"/>
                </a:lnTo>
                <a:lnTo>
                  <a:pt x="36038" y="1865417"/>
                </a:lnTo>
                <a:lnTo>
                  <a:pt x="46831" y="1910974"/>
                </a:lnTo>
                <a:lnTo>
                  <a:pt x="58967" y="1955996"/>
                </a:lnTo>
                <a:lnTo>
                  <a:pt x="72425" y="2000460"/>
                </a:lnTo>
                <a:lnTo>
                  <a:pt x="87182" y="2044344"/>
                </a:lnTo>
                <a:lnTo>
                  <a:pt x="103214" y="2087625"/>
                </a:lnTo>
                <a:lnTo>
                  <a:pt x="120501" y="2130281"/>
                </a:lnTo>
                <a:lnTo>
                  <a:pt x="139020" y="2172289"/>
                </a:lnTo>
                <a:lnTo>
                  <a:pt x="158747" y="2213627"/>
                </a:lnTo>
                <a:lnTo>
                  <a:pt x="179661" y="2254272"/>
                </a:lnTo>
                <a:lnTo>
                  <a:pt x="201739" y="2294202"/>
                </a:lnTo>
                <a:lnTo>
                  <a:pt x="224958" y="2333395"/>
                </a:lnTo>
                <a:lnTo>
                  <a:pt x="249297" y="2371828"/>
                </a:lnTo>
                <a:lnTo>
                  <a:pt x="274733" y="2409478"/>
                </a:lnTo>
                <a:lnTo>
                  <a:pt x="301243" y="2446324"/>
                </a:lnTo>
                <a:lnTo>
                  <a:pt x="328804" y="2482342"/>
                </a:lnTo>
                <a:lnTo>
                  <a:pt x="357396" y="2517511"/>
                </a:lnTo>
                <a:lnTo>
                  <a:pt x="386994" y="2551807"/>
                </a:lnTo>
                <a:lnTo>
                  <a:pt x="417576" y="2585209"/>
                </a:lnTo>
                <a:lnTo>
                  <a:pt x="449121" y="2617693"/>
                </a:lnTo>
                <a:lnTo>
                  <a:pt x="481605" y="2649238"/>
                </a:lnTo>
                <a:lnTo>
                  <a:pt x="515006" y="2679821"/>
                </a:lnTo>
                <a:lnTo>
                  <a:pt x="549302" y="2709420"/>
                </a:lnTo>
                <a:lnTo>
                  <a:pt x="584470" y="2738011"/>
                </a:lnTo>
                <a:lnTo>
                  <a:pt x="620488" y="2765573"/>
                </a:lnTo>
                <a:lnTo>
                  <a:pt x="657333" y="2792083"/>
                </a:lnTo>
                <a:lnTo>
                  <a:pt x="694984" y="2817519"/>
                </a:lnTo>
                <a:lnTo>
                  <a:pt x="733416" y="2841859"/>
                </a:lnTo>
                <a:lnTo>
                  <a:pt x="772609" y="2865078"/>
                </a:lnTo>
                <a:lnTo>
                  <a:pt x="812539" y="2887157"/>
                </a:lnTo>
                <a:lnTo>
                  <a:pt x="853184" y="2908071"/>
                </a:lnTo>
                <a:lnTo>
                  <a:pt x="894521" y="2927799"/>
                </a:lnTo>
                <a:lnTo>
                  <a:pt x="936529" y="2946317"/>
                </a:lnTo>
                <a:lnTo>
                  <a:pt x="979185" y="2963604"/>
                </a:lnTo>
                <a:lnTo>
                  <a:pt x="1022465" y="2979637"/>
                </a:lnTo>
                <a:lnTo>
                  <a:pt x="1066349" y="2994394"/>
                </a:lnTo>
                <a:lnTo>
                  <a:pt x="1110813" y="3007852"/>
                </a:lnTo>
                <a:lnTo>
                  <a:pt x="1155834" y="3019989"/>
                </a:lnTo>
                <a:lnTo>
                  <a:pt x="1201391" y="3030782"/>
                </a:lnTo>
                <a:lnTo>
                  <a:pt x="1247462" y="3040208"/>
                </a:lnTo>
                <a:lnTo>
                  <a:pt x="1294022" y="3048246"/>
                </a:lnTo>
                <a:lnTo>
                  <a:pt x="1341051" y="3054873"/>
                </a:lnTo>
                <a:lnTo>
                  <a:pt x="1388525" y="3060067"/>
                </a:lnTo>
                <a:lnTo>
                  <a:pt x="1436423" y="3063804"/>
                </a:lnTo>
                <a:lnTo>
                  <a:pt x="1484721" y="3066063"/>
                </a:lnTo>
                <a:lnTo>
                  <a:pt x="1533398" y="3066821"/>
                </a:lnTo>
                <a:lnTo>
                  <a:pt x="1582075" y="3066063"/>
                </a:lnTo>
                <a:lnTo>
                  <a:pt x="1630374" y="3063804"/>
                </a:lnTo>
                <a:lnTo>
                  <a:pt x="1678272" y="3060067"/>
                </a:lnTo>
                <a:lnTo>
                  <a:pt x="1725747" y="3054873"/>
                </a:lnTo>
                <a:lnTo>
                  <a:pt x="1772776" y="3048246"/>
                </a:lnTo>
                <a:lnTo>
                  <a:pt x="1819337" y="3040208"/>
                </a:lnTo>
                <a:lnTo>
                  <a:pt x="1865408" y="3030782"/>
                </a:lnTo>
                <a:lnTo>
                  <a:pt x="1910966" y="3019989"/>
                </a:lnTo>
                <a:lnTo>
                  <a:pt x="1955988" y="3007852"/>
                </a:lnTo>
                <a:lnTo>
                  <a:pt x="2000452" y="2994394"/>
                </a:lnTo>
                <a:lnTo>
                  <a:pt x="2044336" y="2979637"/>
                </a:lnTo>
                <a:lnTo>
                  <a:pt x="2087617" y="2963604"/>
                </a:lnTo>
                <a:lnTo>
                  <a:pt x="2130273" y="2946317"/>
                </a:lnTo>
                <a:lnTo>
                  <a:pt x="2172281" y="2927799"/>
                </a:lnTo>
                <a:lnTo>
                  <a:pt x="2213619" y="2908071"/>
                </a:lnTo>
                <a:lnTo>
                  <a:pt x="2254265" y="2887157"/>
                </a:lnTo>
                <a:lnTo>
                  <a:pt x="2294195" y="2865078"/>
                </a:lnTo>
                <a:lnTo>
                  <a:pt x="2333388" y="2841859"/>
                </a:lnTo>
                <a:lnTo>
                  <a:pt x="2371821" y="2817519"/>
                </a:lnTo>
                <a:lnTo>
                  <a:pt x="2409471" y="2792083"/>
                </a:lnTo>
                <a:lnTo>
                  <a:pt x="2446317" y="2765573"/>
                </a:lnTo>
                <a:lnTo>
                  <a:pt x="2482335" y="2738011"/>
                </a:lnTo>
                <a:lnTo>
                  <a:pt x="2517503" y="2709420"/>
                </a:lnTo>
                <a:lnTo>
                  <a:pt x="2551800" y="2679821"/>
                </a:lnTo>
                <a:lnTo>
                  <a:pt x="2585201" y="2649238"/>
                </a:lnTo>
                <a:lnTo>
                  <a:pt x="2617685" y="2617693"/>
                </a:lnTo>
                <a:lnTo>
                  <a:pt x="2649230" y="2585209"/>
                </a:lnTo>
                <a:lnTo>
                  <a:pt x="2679813" y="2551807"/>
                </a:lnTo>
                <a:lnTo>
                  <a:pt x="2709411" y="2517511"/>
                </a:lnTo>
                <a:lnTo>
                  <a:pt x="2738002" y="2482342"/>
                </a:lnTo>
                <a:lnTo>
                  <a:pt x="2765564" y="2446324"/>
                </a:lnTo>
                <a:lnTo>
                  <a:pt x="2792074" y="2409478"/>
                </a:lnTo>
                <a:lnTo>
                  <a:pt x="2817510" y="2371828"/>
                </a:lnTo>
                <a:lnTo>
                  <a:pt x="2841849" y="2333395"/>
                </a:lnTo>
                <a:lnTo>
                  <a:pt x="2865069" y="2294202"/>
                </a:lnTo>
                <a:lnTo>
                  <a:pt x="2887147" y="2254272"/>
                </a:lnTo>
                <a:lnTo>
                  <a:pt x="2908061" y="2213627"/>
                </a:lnTo>
                <a:lnTo>
                  <a:pt x="2927788" y="2172289"/>
                </a:lnTo>
                <a:lnTo>
                  <a:pt x="2946306" y="2130281"/>
                </a:lnTo>
                <a:lnTo>
                  <a:pt x="2963593" y="2087625"/>
                </a:lnTo>
                <a:lnTo>
                  <a:pt x="2979626" y="2044344"/>
                </a:lnTo>
                <a:lnTo>
                  <a:pt x="2994383" y="2000460"/>
                </a:lnTo>
                <a:lnTo>
                  <a:pt x="3007840" y="1955996"/>
                </a:lnTo>
                <a:lnTo>
                  <a:pt x="3019977" y="1910974"/>
                </a:lnTo>
                <a:lnTo>
                  <a:pt x="3030770" y="1865417"/>
                </a:lnTo>
                <a:lnTo>
                  <a:pt x="3040196" y="1819347"/>
                </a:lnTo>
                <a:lnTo>
                  <a:pt x="3048234" y="1772786"/>
                </a:lnTo>
                <a:lnTo>
                  <a:pt x="3054861" y="1725757"/>
                </a:lnTo>
                <a:lnTo>
                  <a:pt x="3060054" y="1678283"/>
                </a:lnTo>
                <a:lnTo>
                  <a:pt x="3063791" y="1630385"/>
                </a:lnTo>
                <a:lnTo>
                  <a:pt x="3066050" y="1582087"/>
                </a:lnTo>
                <a:lnTo>
                  <a:pt x="3066808" y="1533410"/>
                </a:lnTo>
                <a:lnTo>
                  <a:pt x="3066050" y="1484734"/>
                </a:lnTo>
                <a:lnTo>
                  <a:pt x="3063791" y="1436435"/>
                </a:lnTo>
                <a:lnTo>
                  <a:pt x="3060054" y="1388538"/>
                </a:lnTo>
                <a:lnTo>
                  <a:pt x="3054861" y="1341063"/>
                </a:lnTo>
                <a:lnTo>
                  <a:pt x="3048234" y="1294035"/>
                </a:lnTo>
                <a:lnTo>
                  <a:pt x="3040196" y="1247474"/>
                </a:lnTo>
                <a:lnTo>
                  <a:pt x="3030770" y="1201404"/>
                </a:lnTo>
                <a:lnTo>
                  <a:pt x="3019977" y="1155846"/>
                </a:lnTo>
                <a:lnTo>
                  <a:pt x="3007840" y="1110824"/>
                </a:lnTo>
                <a:lnTo>
                  <a:pt x="2994383" y="1066360"/>
                </a:lnTo>
                <a:lnTo>
                  <a:pt x="2979626" y="1022476"/>
                </a:lnTo>
                <a:lnTo>
                  <a:pt x="2963593" y="979196"/>
                </a:lnTo>
                <a:lnTo>
                  <a:pt x="2946306" y="936540"/>
                </a:lnTo>
                <a:lnTo>
                  <a:pt x="2927788" y="894532"/>
                </a:lnTo>
                <a:lnTo>
                  <a:pt x="2908061" y="853194"/>
                </a:lnTo>
                <a:lnTo>
                  <a:pt x="2887147" y="812548"/>
                </a:lnTo>
                <a:lnTo>
                  <a:pt x="2865069" y="772618"/>
                </a:lnTo>
                <a:lnTo>
                  <a:pt x="2841849" y="733425"/>
                </a:lnTo>
                <a:lnTo>
                  <a:pt x="2817510" y="694992"/>
                </a:lnTo>
                <a:lnTo>
                  <a:pt x="2792074" y="657342"/>
                </a:lnTo>
                <a:lnTo>
                  <a:pt x="2765564" y="620496"/>
                </a:lnTo>
                <a:lnTo>
                  <a:pt x="2738002" y="584478"/>
                </a:lnTo>
                <a:lnTo>
                  <a:pt x="2709411" y="549310"/>
                </a:lnTo>
                <a:lnTo>
                  <a:pt x="2679813" y="515013"/>
                </a:lnTo>
                <a:lnTo>
                  <a:pt x="2649230" y="481612"/>
                </a:lnTo>
                <a:lnTo>
                  <a:pt x="2617685" y="449127"/>
                </a:lnTo>
                <a:lnTo>
                  <a:pt x="2585201" y="417582"/>
                </a:lnTo>
                <a:lnTo>
                  <a:pt x="2551800" y="386999"/>
                </a:lnTo>
                <a:lnTo>
                  <a:pt x="2517503" y="357401"/>
                </a:lnTo>
                <a:lnTo>
                  <a:pt x="2482335" y="328809"/>
                </a:lnTo>
                <a:lnTo>
                  <a:pt x="2446317" y="301247"/>
                </a:lnTo>
                <a:lnTo>
                  <a:pt x="2409471" y="274737"/>
                </a:lnTo>
                <a:lnTo>
                  <a:pt x="2371821" y="249301"/>
                </a:lnTo>
                <a:lnTo>
                  <a:pt x="2333388" y="224962"/>
                </a:lnTo>
                <a:lnTo>
                  <a:pt x="2294195" y="201742"/>
                </a:lnTo>
                <a:lnTo>
                  <a:pt x="2254265" y="179664"/>
                </a:lnTo>
                <a:lnTo>
                  <a:pt x="2213619" y="158749"/>
                </a:lnTo>
                <a:lnTo>
                  <a:pt x="2172281" y="139022"/>
                </a:lnTo>
                <a:lnTo>
                  <a:pt x="2130273" y="120503"/>
                </a:lnTo>
                <a:lnTo>
                  <a:pt x="2087617" y="103216"/>
                </a:lnTo>
                <a:lnTo>
                  <a:pt x="2044336" y="87183"/>
                </a:lnTo>
                <a:lnTo>
                  <a:pt x="2000452" y="72426"/>
                </a:lnTo>
                <a:lnTo>
                  <a:pt x="1955988" y="58968"/>
                </a:lnTo>
                <a:lnTo>
                  <a:pt x="1910966" y="46832"/>
                </a:lnTo>
                <a:lnTo>
                  <a:pt x="1865408" y="36039"/>
                </a:lnTo>
                <a:lnTo>
                  <a:pt x="1819337" y="26612"/>
                </a:lnTo>
                <a:lnTo>
                  <a:pt x="1772776" y="18574"/>
                </a:lnTo>
                <a:lnTo>
                  <a:pt x="1725747" y="11947"/>
                </a:lnTo>
                <a:lnTo>
                  <a:pt x="1678272" y="6754"/>
                </a:lnTo>
                <a:lnTo>
                  <a:pt x="1630374" y="3016"/>
                </a:lnTo>
                <a:lnTo>
                  <a:pt x="1582075" y="757"/>
                </a:lnTo>
                <a:lnTo>
                  <a:pt x="1533398" y="0"/>
                </a:lnTo>
                <a:close/>
              </a:path>
            </a:pathLst>
          </a:custGeom>
          <a:solidFill>
            <a:srgbClr val="94BAFF">
              <a:alpha val="79998"/>
            </a:srgbClr>
          </a:solidFill>
        </p:spPr>
        <p:txBody>
          <a:bodyPr wrap="square" lIns="0" tIns="0" rIns="0" bIns="0" rtlCol="0"/>
          <a:lstStyle/>
          <a:p>
            <a:endParaRPr dirty="0"/>
          </a:p>
        </p:txBody>
      </p:sp>
      <p:sp>
        <p:nvSpPr>
          <p:cNvPr id="12" name="object 12"/>
          <p:cNvSpPr txBox="1"/>
          <p:nvPr/>
        </p:nvSpPr>
        <p:spPr>
          <a:xfrm>
            <a:off x="9018450" y="3539382"/>
            <a:ext cx="2084512" cy="1464502"/>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dirty="0">
                <a:solidFill>
                  <a:srgbClr val="FFFFFF"/>
                </a:solidFill>
                <a:latin typeface="+mj-lt"/>
                <a:cs typeface="Trebuchet MS"/>
              </a:rPr>
              <a:t>Ενθαρρύνετε τη δικτύωση και τη μάθηση από ομότιμους για να βοηθήσετε τους δημοσίους υπαλλήλους να μαθαίνουν και να δανείζονται ο ένας από τον άλλον. </a:t>
            </a:r>
            <a:endParaRPr sz="1400" b="1" dirty="0">
              <a:solidFill>
                <a:srgbClr val="FFFFFF"/>
              </a:solidFill>
              <a:latin typeface="+mj-lt"/>
              <a:cs typeface="Trebuchet MS"/>
            </a:endParaRPr>
          </a:p>
        </p:txBody>
      </p:sp>
      <p:sp>
        <p:nvSpPr>
          <p:cNvPr id="15" name="object 15"/>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49</a:t>
            </a:r>
          </a:p>
        </p:txBody>
      </p:sp>
      <p:sp>
        <p:nvSpPr>
          <p:cNvPr id="16" name="object 16"/>
          <p:cNvSpPr txBox="1"/>
          <p:nvPr/>
        </p:nvSpPr>
        <p:spPr>
          <a:xfrm>
            <a:off x="685186" y="7100651"/>
            <a:ext cx="39122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rPr>
              <a:t> INNOVATION PLAYBOOK</a:t>
            </a:r>
            <a:r>
              <a:rPr lang="el-GR" sz="1000" spc="-5" dirty="0">
                <a:solidFill>
                  <a:schemeClr val="bg1">
                    <a:lumMod val="50000"/>
                  </a:schemeClr>
                </a:solidFill>
                <a:latin typeface="Trebuchet MS"/>
                <a:cs typeface="Trebuchet MS"/>
              </a:rPr>
              <a:t> | ΑΡΧΕΣ ΚΑΙΝΟΤΟΜΙΑΣ</a:t>
            </a:r>
            <a:endParaRPr sz="1000" dirty="0">
              <a:solidFill>
                <a:schemeClr val="bg1">
                  <a:lumMod val="50000"/>
                </a:schemeClr>
              </a:solidFill>
              <a:latin typeface="Trebuchet MS"/>
              <a:cs typeface="Trebuchet MS"/>
            </a:endParaRPr>
          </a:p>
        </p:txBody>
      </p:sp>
      <p:sp>
        <p:nvSpPr>
          <p:cNvPr id="13" name="object 13"/>
          <p:cNvSpPr txBox="1"/>
          <p:nvPr/>
        </p:nvSpPr>
        <p:spPr>
          <a:xfrm>
            <a:off x="709965" y="1668070"/>
            <a:ext cx="5791200" cy="665480"/>
          </a:xfrm>
          <a:prstGeom prst="rect">
            <a:avLst/>
          </a:prstGeom>
        </p:spPr>
        <p:txBody>
          <a:bodyPr vert="horz" wrap="square" lIns="0" tIns="12700" rIns="0" bIns="0" rtlCol="0">
            <a:spAutoFit/>
          </a:bodyPr>
          <a:lstStyle/>
          <a:p>
            <a:pPr marL="12700" marR="5080">
              <a:lnSpc>
                <a:spcPct val="100000"/>
              </a:lnSpc>
              <a:spcBef>
                <a:spcPts val="100"/>
              </a:spcBef>
            </a:pPr>
            <a:r>
              <a:rPr lang="el-GR" sz="2100" spc="-160" dirty="0">
                <a:solidFill>
                  <a:srgbClr val="94BAFF"/>
                </a:solidFill>
                <a:latin typeface="+mj-lt"/>
                <a:cs typeface="Trebuchet MS"/>
              </a:rPr>
              <a:t>Η ΥΙΟΘΕΤΗΣΗ ΤΗΣ ΠΕΜΠΤΗΣ ΑΡΧΗΣ ΠΕΡΙΚΛΕΙΕΙ ΤΕΣΣΕΡΙΣ ΒΑΣΙΚΕΣ ΔΙΑΣΤΑΣΕΙΣ:</a:t>
            </a:r>
          </a:p>
        </p:txBody>
      </p:sp>
      <p:sp>
        <p:nvSpPr>
          <p:cNvPr id="14" name="object 14"/>
          <p:cNvSpPr txBox="1">
            <a:spLocks noGrp="1"/>
          </p:cNvSpPr>
          <p:nvPr>
            <p:ph type="title"/>
          </p:nvPr>
        </p:nvSpPr>
        <p:spPr>
          <a:xfrm>
            <a:off x="709965" y="393968"/>
            <a:ext cx="4866408" cy="1205458"/>
          </a:xfrm>
          <a:prstGeom prst="rect">
            <a:avLst/>
          </a:prstGeom>
        </p:spPr>
        <p:txBody>
          <a:bodyPr vert="horz" wrap="square" lIns="0" tIns="12700" rIns="0" bIns="0" rtlCol="0">
            <a:spAutoFit/>
          </a:bodyPr>
          <a:lstStyle/>
          <a:p>
            <a:pPr marL="12700">
              <a:lnSpc>
                <a:spcPts val="2365"/>
              </a:lnSpc>
              <a:spcBef>
                <a:spcPts val="100"/>
              </a:spcBef>
            </a:pPr>
            <a:r>
              <a:rPr lang="el-GR" spc="-125" dirty="0">
                <a:latin typeface="+mj-lt"/>
              </a:rPr>
              <a:t>5</a:t>
            </a:r>
            <a:r>
              <a:rPr lang="el-GR" spc="-125" baseline="30000" dirty="0">
                <a:latin typeface="+mj-lt"/>
              </a:rPr>
              <a:t>η</a:t>
            </a:r>
            <a:r>
              <a:rPr lang="el-GR" spc="-125" dirty="0">
                <a:latin typeface="+mj-lt"/>
              </a:rPr>
              <a:t> ΑΡΧΗ</a:t>
            </a:r>
            <a:endParaRPr spc="-25" dirty="0">
              <a:latin typeface="+mj-lt"/>
            </a:endParaRPr>
          </a:p>
          <a:p>
            <a:pPr marL="13970" marR="5080">
              <a:lnSpc>
                <a:spcPts val="3200"/>
              </a:lnSpc>
              <a:spcBef>
                <a:spcPts val="484"/>
              </a:spcBef>
            </a:pPr>
            <a:r>
              <a:rPr lang="el-GR" sz="3200" spc="-145" dirty="0">
                <a:latin typeface="+mj-lt"/>
              </a:rPr>
              <a:t>ΔΙΑΔΩΣΤΕ ΤΗ ΜΑΘΗΣΗ ΚΑΙ ΜΟΙΡΑΣΤΕΙΤΕ ΤΙΣ ΠΡΑΚΤΙΚΕΣ</a:t>
            </a:r>
          </a:p>
        </p:txBody>
      </p:sp>
    </p:spTree>
  </p:cSld>
  <p:clrMapOvr>
    <a:masterClrMapping/>
  </p:clrMapOvr>
  <p:transition>
    <p:zoom/>
  </p:transition>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5495964" y="4165"/>
            <a:ext cx="6600190" cy="6748780"/>
          </a:xfrm>
          <a:custGeom>
            <a:avLst/>
            <a:gdLst/>
            <a:ahLst/>
            <a:cxnLst/>
            <a:rect l="l" t="t" r="r" b="b"/>
            <a:pathLst>
              <a:path w="6600190" h="6748780">
                <a:moveTo>
                  <a:pt x="2100351" y="6229400"/>
                </a:moveTo>
                <a:lnTo>
                  <a:pt x="0" y="6748170"/>
                </a:lnTo>
                <a:lnTo>
                  <a:pt x="0" y="0"/>
                </a:lnTo>
              </a:path>
              <a:path w="6600190" h="6748780">
                <a:moveTo>
                  <a:pt x="1015930" y="0"/>
                </a:moveTo>
                <a:lnTo>
                  <a:pt x="2112073" y="270738"/>
                </a:lnTo>
              </a:path>
              <a:path w="6600190" h="6748780">
                <a:moveTo>
                  <a:pt x="4200702" y="6229400"/>
                </a:moveTo>
                <a:lnTo>
                  <a:pt x="2100351" y="6748170"/>
                </a:lnTo>
                <a:lnTo>
                  <a:pt x="2100351" y="0"/>
                </a:lnTo>
              </a:path>
              <a:path w="6600190" h="6748780">
                <a:moveTo>
                  <a:pt x="3116282" y="0"/>
                </a:moveTo>
                <a:lnTo>
                  <a:pt x="4200702" y="267842"/>
                </a:lnTo>
              </a:path>
              <a:path w="6600190" h="6748780">
                <a:moveTo>
                  <a:pt x="6600036" y="6155557"/>
                </a:moveTo>
                <a:lnTo>
                  <a:pt x="4200702" y="6748170"/>
                </a:lnTo>
                <a:lnTo>
                  <a:pt x="4200702" y="0"/>
                </a:lnTo>
              </a:path>
              <a:path w="6600190" h="6748780">
                <a:moveTo>
                  <a:pt x="5216639" y="0"/>
                </a:moveTo>
                <a:lnTo>
                  <a:pt x="6600036" y="341685"/>
                </a:lnTo>
              </a:path>
            </a:pathLst>
          </a:custGeom>
          <a:ln w="116649">
            <a:solidFill>
              <a:srgbClr val="94BAFF">
                <a:alpha val="21000"/>
              </a:srgbClr>
            </a:solidFill>
          </a:ln>
        </p:spPr>
        <p:txBody>
          <a:bodyPr wrap="square" lIns="0" tIns="0" rIns="0" bIns="0" rtlCol="0"/>
          <a:lstStyle/>
          <a:p>
            <a:endParaRPr dirty="0"/>
          </a:p>
        </p:txBody>
      </p:sp>
      <p:sp>
        <p:nvSpPr>
          <p:cNvPr id="3" name="object 3"/>
          <p:cNvSpPr txBox="1">
            <a:spLocks noGrp="1"/>
          </p:cNvSpPr>
          <p:nvPr>
            <p:ph type="title"/>
          </p:nvPr>
        </p:nvSpPr>
        <p:spPr>
          <a:xfrm>
            <a:off x="709965" y="393968"/>
            <a:ext cx="5335235" cy="1320874"/>
          </a:xfrm>
          <a:prstGeom prst="rect">
            <a:avLst/>
          </a:prstGeom>
        </p:spPr>
        <p:txBody>
          <a:bodyPr vert="horz" wrap="square" lIns="0" tIns="12700" rIns="0" bIns="0" rtlCol="0">
            <a:spAutoFit/>
          </a:bodyPr>
          <a:lstStyle/>
          <a:p>
            <a:pPr marL="12700">
              <a:spcBef>
                <a:spcPts val="100"/>
              </a:spcBef>
            </a:pPr>
            <a:r>
              <a:rPr lang="el-GR" spc="-125" dirty="0">
                <a:latin typeface="+mj-lt"/>
              </a:rPr>
              <a:t>5</a:t>
            </a:r>
            <a:r>
              <a:rPr lang="el-GR" spc="-125" baseline="30000" dirty="0">
                <a:latin typeface="+mj-lt"/>
              </a:rPr>
              <a:t>η</a:t>
            </a:r>
            <a:r>
              <a:rPr lang="el-GR" spc="-125" dirty="0">
                <a:latin typeface="+mj-lt"/>
              </a:rPr>
              <a:t> ΑΡΧΗ</a:t>
            </a:r>
            <a:br>
              <a:rPr lang="el-GR" spc="-25" dirty="0">
                <a:latin typeface="+mj-lt"/>
              </a:rPr>
            </a:br>
            <a:r>
              <a:rPr lang="el-GR" sz="3200" spc="-145" dirty="0">
                <a:latin typeface="+mj-lt"/>
              </a:rPr>
              <a:t>ΔΙΑΔΩΣΤΕ ΤΗ ΜΑΘΗΣΗ ΚΑΙ ΜΟΙΡΑΣΤΕΙΤΕ ΤΙΣ ΠΡΑΚΤΙΚΕΣ</a:t>
            </a:r>
            <a:endParaRPr sz="3200" dirty="0">
              <a:latin typeface="+mj-lt"/>
            </a:endParaRPr>
          </a:p>
        </p:txBody>
      </p:sp>
      <p:sp>
        <p:nvSpPr>
          <p:cNvPr id="6" name="object 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50</a:t>
            </a:r>
          </a:p>
        </p:txBody>
      </p:sp>
      <p:sp>
        <p:nvSpPr>
          <p:cNvPr id="7" name="object 7"/>
          <p:cNvSpPr txBox="1"/>
          <p:nvPr/>
        </p:nvSpPr>
        <p:spPr>
          <a:xfrm>
            <a:off x="685186" y="7100651"/>
            <a:ext cx="41408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bg1">
                    <a:lumMod val="50000"/>
                  </a:schemeClr>
                </a:solidFill>
                <a:latin typeface="Trebuchet MS"/>
                <a:cs typeface="Trebuchet MS"/>
              </a:rPr>
              <a:t>INNOVATION PLAYBOOK</a:t>
            </a:r>
            <a:r>
              <a:rPr lang="el-GR" sz="1000" spc="-5" dirty="0">
                <a:solidFill>
                  <a:schemeClr val="bg1">
                    <a:lumMod val="50000"/>
                  </a:schemeClr>
                </a:solidFill>
                <a:latin typeface="Trebuchet MS"/>
                <a:cs typeface="Trebuchet MS"/>
              </a:rPr>
              <a:t>| ΑΡΧΕΣ ΚΑΙΝΟΤΟΜΙΑΣ</a:t>
            </a:r>
            <a:endParaRPr sz="1000" dirty="0">
              <a:solidFill>
                <a:schemeClr val="bg1">
                  <a:lumMod val="50000"/>
                </a:schemeClr>
              </a:solidFill>
              <a:latin typeface="Trebuchet MS"/>
              <a:cs typeface="Trebuchet MS"/>
            </a:endParaRPr>
          </a:p>
        </p:txBody>
      </p:sp>
      <p:sp>
        <p:nvSpPr>
          <p:cNvPr id="4" name="object 4"/>
          <p:cNvSpPr txBox="1"/>
          <p:nvPr/>
        </p:nvSpPr>
        <p:spPr>
          <a:xfrm>
            <a:off x="707299" y="2251602"/>
            <a:ext cx="7090501" cy="4461158"/>
          </a:xfrm>
          <a:prstGeom prst="rect">
            <a:avLst/>
          </a:prstGeom>
        </p:spPr>
        <p:txBody>
          <a:bodyPr vert="horz" wrap="square" lIns="0" tIns="12700" rIns="0" bIns="0" rtlCol="0">
            <a:spAutoFit/>
          </a:bodyPr>
          <a:lstStyle/>
          <a:p>
            <a:pPr marL="12700" marR="27305">
              <a:lnSpc>
                <a:spcPct val="111100"/>
              </a:lnSpc>
              <a:spcBef>
                <a:spcPts val="700"/>
              </a:spcBef>
            </a:pPr>
            <a:r>
              <a:rPr lang="el-GR" sz="1200" spc="-30" dirty="0">
                <a:solidFill>
                  <a:srgbClr val="1C2E42"/>
                </a:solidFill>
                <a:latin typeface="+mj-lt"/>
                <a:cs typeface="Trebuchet MS"/>
              </a:rPr>
              <a:t>H πέμπτη αρχή υπογραμμίζει τη σημασία της διάχυσης των διδαγμάτων και της ανταλλαγής των πρακτικών. Παρότι οι κυβερνήσεις μοιράζονται ήδη τη γνώση, η καινοτομία απαιτεί μια πιο συστηματική προσέγγιση, όχι απλώς σποραδική επικοινωνία. Η ανταλλαγή και η διάχυση θα πρέπει να καλύπτουν κάτι παραπάνω από την απλή επικοινωνία των </a:t>
            </a:r>
            <a:r>
              <a:rPr lang="en-US" sz="1200" spc="-30" dirty="0">
                <a:solidFill>
                  <a:srgbClr val="1C2E42"/>
                </a:solidFill>
                <a:latin typeface="+mj-lt"/>
                <a:cs typeface="Trebuchet MS"/>
              </a:rPr>
              <a:t>“</a:t>
            </a:r>
            <a:r>
              <a:rPr lang="el-GR" sz="1200" spc="-30" dirty="0">
                <a:solidFill>
                  <a:srgbClr val="1C2E42"/>
                </a:solidFill>
                <a:latin typeface="+mj-lt"/>
                <a:cs typeface="Trebuchet MS"/>
              </a:rPr>
              <a:t>καλών πρακτικών</a:t>
            </a:r>
            <a:r>
              <a:rPr lang="en-US" sz="1200" spc="-30" dirty="0">
                <a:solidFill>
                  <a:srgbClr val="1C2E42"/>
                </a:solidFill>
                <a:latin typeface="+mj-lt"/>
                <a:cs typeface="Trebuchet MS"/>
              </a:rPr>
              <a:t>”</a:t>
            </a:r>
            <a:r>
              <a:rPr lang="el-GR" sz="1200" spc="-30" dirty="0">
                <a:solidFill>
                  <a:srgbClr val="1C2E42"/>
                </a:solidFill>
                <a:latin typeface="+mj-lt"/>
                <a:cs typeface="Trebuchet MS"/>
              </a:rPr>
              <a:t> και να περιλαμβάνουν καινοτομίες που δεν ανταποκρίθηκαν στις αρχικές προσδοκίες ή εγκαταλείφθηκαν.</a:t>
            </a:r>
          </a:p>
          <a:p>
            <a:pPr marL="12700" marR="27305">
              <a:lnSpc>
                <a:spcPct val="111100"/>
              </a:lnSpc>
              <a:spcBef>
                <a:spcPts val="700"/>
              </a:spcBef>
            </a:pPr>
            <a:endParaRPr lang="el-GR" sz="1200" spc="-30" dirty="0">
              <a:solidFill>
                <a:srgbClr val="1C2E42"/>
              </a:solidFill>
              <a:latin typeface="+mj-lt"/>
              <a:cs typeface="Trebuchet MS"/>
            </a:endParaRPr>
          </a:p>
          <a:p>
            <a:pPr marL="12700" marR="27305">
              <a:lnSpc>
                <a:spcPct val="111100"/>
              </a:lnSpc>
              <a:spcBef>
                <a:spcPts val="700"/>
              </a:spcBef>
            </a:pPr>
            <a:r>
              <a:rPr lang="el-GR" sz="1200" spc="-30" dirty="0">
                <a:solidFill>
                  <a:srgbClr val="1C2E42"/>
                </a:solidFill>
                <a:latin typeface="+mj-lt"/>
                <a:cs typeface="Trebuchet MS"/>
              </a:rPr>
              <a:t>Η ενθάρρυνση της δικτύωσης μεταξύ των δημοσίων υπαλλήλων διασφαλίζει τη διάχυση των διδαγμάτων σε ευρύτερη κλίμακα, ιδανικά σε πραγματικό χρόνο. Εκτός από τη διακίνηση της γνώσης, τα δίκτυα μπορούν να προωθήσουν οριζόντιες σχέσεις και διαλόγους μεταξύ ομότιμων, τα οποία αμφότερα είναι σημαντικά για τη δημιουργία μίας κοινότητας που οικοδομείται πάνω στην εμπιστοσύνη. Η ουσιαστική διαμόρφωση αυτών των βασικών συνδέσεων συμβάλλει στη δημιουργία ενός ευνοϊκού περιβάλλοντος για την καινοτομία, το οποίο προκαλεί δευτερογενείς επιδράσεις και παρέχει μία πλατφόρμα για την κλιμάκωση επιτυχημένων λύσεων. </a:t>
            </a:r>
          </a:p>
          <a:p>
            <a:pPr marL="12700" marR="27305">
              <a:lnSpc>
                <a:spcPct val="111100"/>
              </a:lnSpc>
              <a:spcBef>
                <a:spcPts val="700"/>
              </a:spcBef>
            </a:pPr>
            <a:endParaRPr lang="el-GR" sz="1200" spc="-30" dirty="0">
              <a:solidFill>
                <a:srgbClr val="1C2E42"/>
              </a:solidFill>
              <a:latin typeface="+mj-lt"/>
              <a:cs typeface="Trebuchet MS"/>
            </a:endParaRPr>
          </a:p>
          <a:p>
            <a:pPr marL="12700" marR="27305">
              <a:lnSpc>
                <a:spcPct val="111100"/>
              </a:lnSpc>
              <a:spcBef>
                <a:spcPts val="700"/>
              </a:spcBef>
            </a:pPr>
            <a:r>
              <a:rPr lang="el-GR" sz="1200" spc="-30" dirty="0">
                <a:solidFill>
                  <a:srgbClr val="1C2E42"/>
                </a:solidFill>
                <a:latin typeface="+mj-lt"/>
                <a:cs typeface="Trebuchet MS"/>
              </a:rPr>
              <a:t>Η υιοθέτηση μεθόδων και διαδικασιών μέτρησης και αξιολόγησης μπορεί να συμβάλει στην αξιολόγηση και τη βελτίωση των καινοτομιών. Εκτός από την υποστήριξη μιας πιο αξιόπιστης αξιολόγησης της απόδοσης των υπηρεσιών και των πολιτικών, οι διαδικασίες αυτές είναι κατάλληλες για την καταγραφή της ανατροφοδότησης των χρηστών και του προσωπικού ομοίως, επιτρέποντας με αυτό τον τρόπο τη συνεχή μάθηση και τον προσδιορισμό βιώσιμων βελτιώσεων των διαθέσιμων λύσεων. Ειδικά όταν οι διαδικασίες αυτές σχεδιάζονται και προσαρμόζονται σε συγκεκριμένα πλαίσια, μπορούν να συμβάλουν στη βελτίωση καινοτόμων πρακτικών και στην επινόηση καλύτερων τρόπων προκειμένου να επιτύχουν θετικά αντίκτυπο στον δημόσιο τομέα και στην κοινωνία. </a:t>
            </a:r>
            <a:endParaRPr sz="1200" dirty="0">
              <a:latin typeface="+mj-lt"/>
              <a:cs typeface="Trebuchet MS"/>
            </a:endParaRPr>
          </a:p>
        </p:txBody>
      </p:sp>
      <p:sp>
        <p:nvSpPr>
          <p:cNvPr id="5" name="object 5"/>
          <p:cNvSpPr txBox="1"/>
          <p:nvPr/>
        </p:nvSpPr>
        <p:spPr>
          <a:xfrm>
            <a:off x="707299" y="1697823"/>
            <a:ext cx="5642701" cy="335989"/>
          </a:xfrm>
          <a:prstGeom prst="rect">
            <a:avLst/>
          </a:prstGeom>
        </p:spPr>
        <p:txBody>
          <a:bodyPr vert="horz" wrap="square" lIns="0" tIns="12700" rIns="0" bIns="0" rtlCol="0">
            <a:spAutoFit/>
          </a:bodyPr>
          <a:lstStyle/>
          <a:p>
            <a:pPr marL="12700">
              <a:lnSpc>
                <a:spcPct val="100000"/>
              </a:lnSpc>
              <a:spcBef>
                <a:spcPts val="100"/>
              </a:spcBef>
            </a:pPr>
            <a:r>
              <a:rPr lang="el-GR" sz="2100" spc="-75" dirty="0">
                <a:solidFill>
                  <a:srgbClr val="94BAFF"/>
                </a:solidFill>
                <a:latin typeface="+mj-lt"/>
                <a:cs typeface="Trebuchet MS"/>
              </a:rPr>
              <a:t>ΓΙΑΤΙ ΕΙΝΑΙ ΤΟΣΟ ΣΗΜΑΝΤΙΚΗ Η ΠΕΜΠΤΗ ΑΡΧΗ;</a:t>
            </a:r>
            <a:endParaRPr sz="2100" dirty="0">
              <a:latin typeface="+mj-lt"/>
              <a:cs typeface="Trebuchet MS"/>
            </a:endParaRPr>
          </a:p>
        </p:txBody>
      </p:sp>
    </p:spTree>
  </p:cSld>
  <p:clrMapOvr>
    <a:masterClrMapping/>
  </p:clrMapOvr>
  <p:transition>
    <p:zoom/>
  </p:transition>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3034886" y="0"/>
            <a:ext cx="9119870" cy="6865620"/>
            <a:chOff x="3034886" y="0"/>
            <a:chExt cx="9119870" cy="6865620"/>
          </a:xfrm>
        </p:grpSpPr>
        <p:sp>
          <p:nvSpPr>
            <p:cNvPr id="3" name="object 3"/>
            <p:cNvSpPr/>
            <p:nvPr/>
          </p:nvSpPr>
          <p:spPr>
            <a:xfrm>
              <a:off x="5495964" y="4165"/>
              <a:ext cx="6600190" cy="6748780"/>
            </a:xfrm>
            <a:custGeom>
              <a:avLst/>
              <a:gdLst/>
              <a:ahLst/>
              <a:cxnLst/>
              <a:rect l="l" t="t" r="r" b="b"/>
              <a:pathLst>
                <a:path w="6600190" h="6748780">
                  <a:moveTo>
                    <a:pt x="2100351" y="6229400"/>
                  </a:moveTo>
                  <a:lnTo>
                    <a:pt x="0" y="6748170"/>
                  </a:lnTo>
                  <a:lnTo>
                    <a:pt x="0" y="0"/>
                  </a:lnTo>
                </a:path>
                <a:path w="6600190" h="6748780">
                  <a:moveTo>
                    <a:pt x="1015930" y="0"/>
                  </a:moveTo>
                  <a:lnTo>
                    <a:pt x="2112073" y="270738"/>
                  </a:lnTo>
                </a:path>
                <a:path w="6600190" h="6748780">
                  <a:moveTo>
                    <a:pt x="4200702" y="6229400"/>
                  </a:moveTo>
                  <a:lnTo>
                    <a:pt x="2100351" y="6748170"/>
                  </a:lnTo>
                  <a:lnTo>
                    <a:pt x="2100351" y="0"/>
                  </a:lnTo>
                </a:path>
                <a:path w="6600190" h="6748780">
                  <a:moveTo>
                    <a:pt x="3116282" y="0"/>
                  </a:moveTo>
                  <a:lnTo>
                    <a:pt x="4200702" y="267842"/>
                  </a:lnTo>
                </a:path>
                <a:path w="6600190" h="6748780">
                  <a:moveTo>
                    <a:pt x="6600036" y="6155557"/>
                  </a:moveTo>
                  <a:lnTo>
                    <a:pt x="4200702" y="6748170"/>
                  </a:lnTo>
                  <a:lnTo>
                    <a:pt x="4200702" y="0"/>
                  </a:lnTo>
                </a:path>
                <a:path w="6600190" h="6748780">
                  <a:moveTo>
                    <a:pt x="5216639" y="0"/>
                  </a:moveTo>
                  <a:lnTo>
                    <a:pt x="6600036" y="341685"/>
                  </a:lnTo>
                </a:path>
              </a:pathLst>
            </a:custGeom>
            <a:ln w="116649">
              <a:solidFill>
                <a:srgbClr val="94BAFF">
                  <a:alpha val="21000"/>
                </a:srgbClr>
              </a:solidFill>
            </a:ln>
          </p:spPr>
          <p:txBody>
            <a:bodyPr wrap="square" lIns="0" tIns="0" rIns="0" bIns="0" rtlCol="0"/>
            <a:lstStyle/>
            <a:p>
              <a:endParaRPr dirty="0"/>
            </a:p>
          </p:txBody>
        </p:sp>
        <p:sp>
          <p:nvSpPr>
            <p:cNvPr id="4" name="object 4"/>
            <p:cNvSpPr/>
            <p:nvPr/>
          </p:nvSpPr>
          <p:spPr>
            <a:xfrm>
              <a:off x="3034886" y="1682084"/>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grpSp>
      <p:sp>
        <p:nvSpPr>
          <p:cNvPr id="5" name="object 5"/>
          <p:cNvSpPr txBox="1">
            <a:spLocks noGrp="1"/>
          </p:cNvSpPr>
          <p:nvPr>
            <p:ph type="title"/>
          </p:nvPr>
        </p:nvSpPr>
        <p:spPr>
          <a:xfrm>
            <a:off x="709964" y="393968"/>
            <a:ext cx="4649435" cy="1320874"/>
          </a:xfrm>
          <a:prstGeom prst="rect">
            <a:avLst/>
          </a:prstGeom>
        </p:spPr>
        <p:txBody>
          <a:bodyPr vert="horz" wrap="square" lIns="0" tIns="12700" rIns="0" bIns="0" rtlCol="0">
            <a:spAutoFit/>
          </a:bodyPr>
          <a:lstStyle/>
          <a:p>
            <a:pPr marL="12700">
              <a:spcBef>
                <a:spcPts val="100"/>
              </a:spcBef>
            </a:pPr>
            <a:r>
              <a:rPr lang="el-GR" spc="-125" dirty="0">
                <a:latin typeface="+mj-lt"/>
              </a:rPr>
              <a:t>5η ΑΡΧΗ</a:t>
            </a:r>
            <a:br>
              <a:rPr lang="el-GR" spc="-125" dirty="0">
                <a:latin typeface="+mj-lt"/>
              </a:rPr>
            </a:br>
            <a:r>
              <a:rPr lang="el-GR" sz="3200" spc="-125" dirty="0">
                <a:latin typeface="+mj-lt"/>
              </a:rPr>
              <a:t>ΔΙΑΔΩΣΤΕ ΤΗ ΜΑΘΗΣΗ ΚΑΙ ΜΟΙΡΑΣΤΕΙΤΕ ΠΡΑΚΤΙΚΕΣ</a:t>
            </a:r>
            <a:endParaRPr sz="3200" dirty="0">
              <a:latin typeface="+mj-lt"/>
            </a:endParaRPr>
          </a:p>
        </p:txBody>
      </p:sp>
      <p:sp>
        <p:nvSpPr>
          <p:cNvPr id="6" name="object 6"/>
          <p:cNvSpPr txBox="1"/>
          <p:nvPr/>
        </p:nvSpPr>
        <p:spPr>
          <a:xfrm>
            <a:off x="311299" y="7094555"/>
            <a:ext cx="5276701"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sz="1000" spc="-15" dirty="0">
                <a:solidFill>
                  <a:schemeClr val="bg1">
                    <a:lumMod val="50000"/>
                  </a:schemeClr>
                </a:solidFill>
                <a:latin typeface="Trebuchet MS"/>
                <a:cs typeface="Trebuchet MS"/>
              </a:rPr>
              <a:t>51	</a:t>
            </a:r>
            <a:r>
              <a:rPr lang="en-US" sz="1000" spc="-5" dirty="0">
                <a:solidFill>
                  <a:schemeClr val="tx1">
                    <a:lumMod val="50000"/>
                    <a:lumOff val="50000"/>
                  </a:schemeClr>
                </a:solidFill>
              </a:rPr>
              <a:t> INNOVATION PLAYBOOK</a:t>
            </a:r>
            <a:r>
              <a:rPr lang="el-GR" sz="1000" spc="-5" dirty="0">
                <a:solidFill>
                  <a:schemeClr val="bg1">
                    <a:lumMod val="50000"/>
                  </a:schemeClr>
                </a:solidFill>
                <a:latin typeface="Trebuchet MS"/>
                <a:cs typeface="Trebuchet MS"/>
              </a:rPr>
              <a:t> | ΕΡΩΤΗΣΕΙΣ ΓΙΑ ΝΑ ΑΝΑΡΩΤΗΘΕΙΤΕ</a:t>
            </a:r>
            <a:endParaRPr sz="1000" dirty="0">
              <a:solidFill>
                <a:schemeClr val="bg1">
                  <a:lumMod val="50000"/>
                </a:schemeClr>
              </a:solidFill>
              <a:latin typeface="Trebuchet MS"/>
              <a:cs typeface="Trebuchet MS"/>
            </a:endParaRPr>
          </a:p>
        </p:txBody>
      </p:sp>
      <p:sp>
        <p:nvSpPr>
          <p:cNvPr id="7" name="object 7"/>
          <p:cNvSpPr txBox="1"/>
          <p:nvPr/>
        </p:nvSpPr>
        <p:spPr>
          <a:xfrm>
            <a:off x="3808372" y="2605479"/>
            <a:ext cx="1090680" cy="643765"/>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35" dirty="0">
                <a:solidFill>
                  <a:srgbClr val="1C2E42"/>
                </a:solidFill>
                <a:latin typeface="+mj-lt"/>
                <a:cs typeface="Trebuchet MS"/>
              </a:rPr>
              <a:t>Διηγούνται ιστορίες για καινοτομίες;</a:t>
            </a:r>
            <a:endParaRPr sz="1400" b="1" spc="-35" dirty="0">
              <a:solidFill>
                <a:srgbClr val="1C2E42"/>
              </a:solidFill>
              <a:latin typeface="+mj-lt"/>
              <a:cs typeface="Trebuchet MS"/>
            </a:endParaRPr>
          </a:p>
        </p:txBody>
      </p:sp>
      <p:sp>
        <p:nvSpPr>
          <p:cNvPr id="8" name="object 8"/>
          <p:cNvSpPr/>
          <p:nvPr/>
        </p:nvSpPr>
        <p:spPr>
          <a:xfrm>
            <a:off x="3978003" y="452819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sp>
        <p:nvSpPr>
          <p:cNvPr id="9" name="object 9"/>
          <p:cNvSpPr txBox="1"/>
          <p:nvPr/>
        </p:nvSpPr>
        <p:spPr>
          <a:xfrm>
            <a:off x="4723584" y="5428347"/>
            <a:ext cx="1408195" cy="643765"/>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35" dirty="0">
                <a:solidFill>
                  <a:srgbClr val="1C2E42"/>
                </a:solidFill>
                <a:latin typeface="+mj-lt"/>
                <a:cs typeface="Trebuchet MS"/>
              </a:rPr>
              <a:t>Υπάρχουν δίκτυα καινοτομίας στον δημόσιο τομέα;</a:t>
            </a:r>
            <a:endParaRPr sz="1400" b="1" spc="-35" dirty="0">
              <a:solidFill>
                <a:srgbClr val="1C2E42"/>
              </a:solidFill>
              <a:latin typeface="+mj-lt"/>
              <a:cs typeface="Trebuchet MS"/>
            </a:endParaRPr>
          </a:p>
        </p:txBody>
      </p:sp>
      <p:sp>
        <p:nvSpPr>
          <p:cNvPr id="10" name="object 10"/>
          <p:cNvSpPr/>
          <p:nvPr/>
        </p:nvSpPr>
        <p:spPr>
          <a:xfrm>
            <a:off x="8280003" y="452819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sp>
        <p:nvSpPr>
          <p:cNvPr id="11" name="object 11"/>
          <p:cNvSpPr txBox="1"/>
          <p:nvPr/>
        </p:nvSpPr>
        <p:spPr>
          <a:xfrm>
            <a:off x="8840899" y="5084843"/>
            <a:ext cx="1634266" cy="1079782"/>
          </a:xfrm>
          <a:prstGeom prst="rect">
            <a:avLst/>
          </a:prstGeom>
        </p:spPr>
        <p:txBody>
          <a:bodyPr vert="horz" wrap="square" lIns="0" tIns="27939" rIns="0" bIns="0" rtlCol="0">
            <a:spAutoFit/>
          </a:bodyPr>
          <a:lstStyle/>
          <a:p>
            <a:pPr marL="12700" marR="5080" indent="-635" algn="ctr">
              <a:lnSpc>
                <a:spcPts val="1600"/>
              </a:lnSpc>
              <a:spcBef>
                <a:spcPts val="219"/>
              </a:spcBef>
            </a:pPr>
            <a:r>
              <a:rPr lang="el-GR" sz="1400" b="1" spc="25" dirty="0">
                <a:solidFill>
                  <a:srgbClr val="1C2E42"/>
                </a:solidFill>
                <a:latin typeface="+mj-lt"/>
                <a:cs typeface="Trebuchet MS"/>
              </a:rPr>
              <a:t> </a:t>
            </a:r>
          </a:p>
          <a:p>
            <a:pPr marL="12700" marR="5080" indent="-635" algn="ctr">
              <a:lnSpc>
                <a:spcPts val="1600"/>
              </a:lnSpc>
              <a:spcBef>
                <a:spcPts val="219"/>
              </a:spcBef>
            </a:pPr>
            <a:r>
              <a:rPr lang="el-GR" sz="1400" b="1" spc="-35" dirty="0">
                <a:solidFill>
                  <a:srgbClr val="1C2E42"/>
                </a:solidFill>
                <a:latin typeface="+mj-lt"/>
                <a:cs typeface="Trebuchet MS"/>
              </a:rPr>
              <a:t>Είναι ενσωματωμένες από την αρχή η αξιολόγηση και η μέτρηση;</a:t>
            </a:r>
          </a:p>
        </p:txBody>
      </p:sp>
      <p:sp>
        <p:nvSpPr>
          <p:cNvPr id="12" name="object 12"/>
          <p:cNvSpPr/>
          <p:nvPr/>
        </p:nvSpPr>
        <p:spPr>
          <a:xfrm>
            <a:off x="7151156" y="1682084"/>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sp>
        <p:nvSpPr>
          <p:cNvPr id="13" name="object 13"/>
          <p:cNvSpPr txBox="1"/>
          <p:nvPr/>
        </p:nvSpPr>
        <p:spPr>
          <a:xfrm>
            <a:off x="7760040" y="2339955"/>
            <a:ext cx="1589854" cy="874597"/>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35" dirty="0">
                <a:solidFill>
                  <a:srgbClr val="1C2E42"/>
                </a:solidFill>
                <a:latin typeface="+mj-lt"/>
                <a:cs typeface="Trebuchet MS"/>
              </a:rPr>
              <a:t> </a:t>
            </a:r>
          </a:p>
          <a:p>
            <a:pPr marL="12700" marR="5080" algn="ctr">
              <a:lnSpc>
                <a:spcPts val="1600"/>
              </a:lnSpc>
              <a:spcBef>
                <a:spcPts val="219"/>
              </a:spcBef>
            </a:pPr>
            <a:r>
              <a:rPr lang="el-GR" sz="1400" b="1" spc="-35" dirty="0">
                <a:solidFill>
                  <a:srgbClr val="1C2E42"/>
                </a:solidFill>
                <a:latin typeface="+mj-lt"/>
                <a:cs typeface="Trebuchet MS"/>
              </a:rPr>
              <a:t>Υπάρχει θεσμική μνήμη για τη μάθηση και τις αποτυχίες;</a:t>
            </a:r>
          </a:p>
        </p:txBody>
      </p:sp>
      <p:sp>
        <p:nvSpPr>
          <p:cNvPr id="14" name="object 14"/>
          <p:cNvSpPr/>
          <p:nvPr/>
        </p:nvSpPr>
        <p:spPr>
          <a:xfrm>
            <a:off x="5093021" y="1682084"/>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sp>
        <p:nvSpPr>
          <p:cNvPr id="15" name="object 15"/>
          <p:cNvSpPr txBox="1"/>
          <p:nvPr/>
        </p:nvSpPr>
        <p:spPr>
          <a:xfrm>
            <a:off x="5650581" y="2339739"/>
            <a:ext cx="1775838" cy="1079782"/>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35" dirty="0">
                <a:solidFill>
                  <a:srgbClr val="1C2E42"/>
                </a:solidFill>
                <a:latin typeface="+mj-lt"/>
                <a:cs typeface="Trebuchet MS"/>
              </a:rPr>
              <a:t> </a:t>
            </a:r>
          </a:p>
          <a:p>
            <a:pPr marL="12700" marR="5080" algn="ctr">
              <a:lnSpc>
                <a:spcPts val="1600"/>
              </a:lnSpc>
              <a:spcBef>
                <a:spcPts val="219"/>
              </a:spcBef>
            </a:pPr>
            <a:r>
              <a:rPr lang="el-GR" sz="1400" b="1" spc="-35" dirty="0">
                <a:solidFill>
                  <a:srgbClr val="1C2E42"/>
                </a:solidFill>
                <a:latin typeface="+mj-lt"/>
                <a:cs typeface="Trebuchet MS"/>
              </a:rPr>
              <a:t>Υποστηρίζεται η διατμηματική συνεργασία και οι οριζόντιες αναθέσεις;</a:t>
            </a:r>
          </a:p>
        </p:txBody>
      </p:sp>
      <p:sp>
        <p:nvSpPr>
          <p:cNvPr id="16" name="object 16"/>
          <p:cNvSpPr/>
          <p:nvPr/>
        </p:nvSpPr>
        <p:spPr>
          <a:xfrm>
            <a:off x="9209290" y="1682084"/>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sp>
        <p:nvSpPr>
          <p:cNvPr id="17" name="object 17"/>
          <p:cNvSpPr txBox="1"/>
          <p:nvPr/>
        </p:nvSpPr>
        <p:spPr>
          <a:xfrm>
            <a:off x="10023880" y="2412596"/>
            <a:ext cx="1150620" cy="874597"/>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25" dirty="0">
                <a:solidFill>
                  <a:srgbClr val="1C2E42"/>
                </a:solidFill>
                <a:latin typeface="+mj-lt"/>
                <a:cs typeface="Trebuchet MS"/>
              </a:rPr>
              <a:t> </a:t>
            </a:r>
          </a:p>
          <a:p>
            <a:pPr marL="12700" marR="5080" algn="ctr">
              <a:lnSpc>
                <a:spcPts val="1600"/>
              </a:lnSpc>
              <a:spcBef>
                <a:spcPts val="219"/>
              </a:spcBef>
            </a:pPr>
            <a:r>
              <a:rPr lang="el-GR" sz="1400" b="1" spc="-35" dirty="0">
                <a:solidFill>
                  <a:srgbClr val="1C2E42"/>
                </a:solidFill>
                <a:latin typeface="+mj-lt"/>
                <a:cs typeface="Trebuchet MS"/>
              </a:rPr>
              <a:t>Επιδεικνύονται τα οφέλη των καινοτομιών;</a:t>
            </a:r>
          </a:p>
        </p:txBody>
      </p:sp>
      <p:sp>
        <p:nvSpPr>
          <p:cNvPr id="18" name="object 18"/>
          <p:cNvSpPr txBox="1"/>
          <p:nvPr/>
        </p:nvSpPr>
        <p:spPr>
          <a:xfrm>
            <a:off x="707299" y="2361049"/>
            <a:ext cx="2172704" cy="2267095"/>
          </a:xfrm>
          <a:prstGeom prst="rect">
            <a:avLst/>
          </a:prstGeom>
        </p:spPr>
        <p:txBody>
          <a:bodyPr vert="horz" wrap="square" lIns="0" tIns="7620" rIns="0" bIns="0" rtlCol="0">
            <a:spAutoFit/>
          </a:bodyPr>
          <a:lstStyle/>
          <a:p>
            <a:pPr marL="12700" marR="207645">
              <a:lnSpc>
                <a:spcPct val="102600"/>
              </a:lnSpc>
              <a:spcBef>
                <a:spcPts val="60"/>
              </a:spcBef>
            </a:pPr>
            <a:r>
              <a:rPr lang="el-GR" sz="1300" b="1" spc="-65" dirty="0">
                <a:solidFill>
                  <a:srgbClr val="1C2E42"/>
                </a:solidFill>
                <a:latin typeface="+mj-lt"/>
                <a:cs typeface="Trebuchet MS"/>
              </a:rPr>
              <a:t>Χρησιμοποιήστε αυτές τις ερωτήσεις για να αξιολογήσετε την τρέχουσα ικανότητα καινοτομίας σας. Μόλις εντοπίσετε ένα κενό, το </a:t>
            </a:r>
            <a:r>
              <a:rPr lang="en-GB" sz="1300" b="1" spc="-65" dirty="0">
                <a:solidFill>
                  <a:srgbClr val="FF0000"/>
                </a:solidFill>
                <a:latin typeface="+mj-lt"/>
                <a:cs typeface="Trebuchet MS"/>
              </a:rPr>
              <a:t>Innovation Playbook </a:t>
            </a:r>
            <a:r>
              <a:rPr lang="el-GR" sz="1300" b="1" spc="-65" dirty="0">
                <a:solidFill>
                  <a:srgbClr val="1C2E42"/>
                </a:solidFill>
                <a:latin typeface="+mj-lt"/>
                <a:cs typeface="Trebuchet MS"/>
              </a:rPr>
              <a:t>σας καθοδηγεί στην αντίστοιχη δράση που μπορείτε να αναλάβετε για να βελτιώσετε την υφιστάμενη κατάστασή σας.</a:t>
            </a:r>
          </a:p>
        </p:txBody>
      </p:sp>
      <p:grpSp>
        <p:nvGrpSpPr>
          <p:cNvPr id="19" name="object 19"/>
          <p:cNvGrpSpPr/>
          <p:nvPr/>
        </p:nvGrpSpPr>
        <p:grpSpPr>
          <a:xfrm>
            <a:off x="720001" y="1955999"/>
            <a:ext cx="363220" cy="363220"/>
            <a:chOff x="720001" y="1955999"/>
            <a:chExt cx="363220" cy="363220"/>
          </a:xfrm>
        </p:grpSpPr>
        <p:sp>
          <p:nvSpPr>
            <p:cNvPr id="20" name="object 20"/>
            <p:cNvSpPr/>
            <p:nvPr/>
          </p:nvSpPr>
          <p:spPr>
            <a:xfrm>
              <a:off x="720001" y="1955999"/>
              <a:ext cx="363220" cy="363220"/>
            </a:xfrm>
            <a:custGeom>
              <a:avLst/>
              <a:gdLst/>
              <a:ahLst/>
              <a:cxnLst/>
              <a:rect l="l" t="t" r="r" b="b"/>
              <a:pathLst>
                <a:path w="363219" h="363219">
                  <a:moveTo>
                    <a:pt x="181546" y="0"/>
                  </a:moveTo>
                  <a:lnTo>
                    <a:pt x="133283" y="6485"/>
                  </a:lnTo>
                  <a:lnTo>
                    <a:pt x="89916" y="24789"/>
                  </a:lnTo>
                  <a:lnTo>
                    <a:pt x="53173" y="53179"/>
                  </a:lnTo>
                  <a:lnTo>
                    <a:pt x="24786" y="89925"/>
                  </a:lnTo>
                  <a:lnTo>
                    <a:pt x="6484" y="133295"/>
                  </a:lnTo>
                  <a:lnTo>
                    <a:pt x="0" y="181559"/>
                  </a:lnTo>
                  <a:lnTo>
                    <a:pt x="6484" y="229822"/>
                  </a:lnTo>
                  <a:lnTo>
                    <a:pt x="24786" y="273192"/>
                  </a:lnTo>
                  <a:lnTo>
                    <a:pt x="53173" y="309938"/>
                  </a:lnTo>
                  <a:lnTo>
                    <a:pt x="89916" y="338328"/>
                  </a:lnTo>
                  <a:lnTo>
                    <a:pt x="133283" y="356632"/>
                  </a:lnTo>
                  <a:lnTo>
                    <a:pt x="181546" y="363118"/>
                  </a:lnTo>
                  <a:lnTo>
                    <a:pt x="229814" y="356632"/>
                  </a:lnTo>
                  <a:lnTo>
                    <a:pt x="273185" y="338328"/>
                  </a:lnTo>
                  <a:lnTo>
                    <a:pt x="309930" y="309938"/>
                  </a:lnTo>
                  <a:lnTo>
                    <a:pt x="338319" y="273192"/>
                  </a:lnTo>
                  <a:lnTo>
                    <a:pt x="356620" y="229822"/>
                  </a:lnTo>
                  <a:lnTo>
                    <a:pt x="363105" y="181559"/>
                  </a:lnTo>
                  <a:lnTo>
                    <a:pt x="356620" y="133295"/>
                  </a:lnTo>
                  <a:lnTo>
                    <a:pt x="338319" y="89925"/>
                  </a:lnTo>
                  <a:lnTo>
                    <a:pt x="309930" y="53179"/>
                  </a:lnTo>
                  <a:lnTo>
                    <a:pt x="273185" y="24789"/>
                  </a:lnTo>
                  <a:lnTo>
                    <a:pt x="229814" y="6485"/>
                  </a:lnTo>
                  <a:lnTo>
                    <a:pt x="181546" y="0"/>
                  </a:lnTo>
                  <a:close/>
                </a:path>
              </a:pathLst>
            </a:custGeom>
            <a:solidFill>
              <a:srgbClr val="94BAFF"/>
            </a:solidFill>
          </p:spPr>
          <p:txBody>
            <a:bodyPr wrap="square" lIns="0" tIns="0" rIns="0" bIns="0" rtlCol="0"/>
            <a:lstStyle/>
            <a:p>
              <a:endParaRPr dirty="0"/>
            </a:p>
          </p:txBody>
        </p:sp>
        <p:pic>
          <p:nvPicPr>
            <p:cNvPr id="21" name="object 21"/>
            <p:cNvPicPr/>
            <p:nvPr/>
          </p:nvPicPr>
          <p:blipFill>
            <a:blip r:embed="rId2" cstate="print"/>
            <a:stretch>
              <a:fillRect/>
            </a:stretch>
          </p:blipFill>
          <p:spPr>
            <a:xfrm>
              <a:off x="829310" y="2029466"/>
              <a:ext cx="144449" cy="233470"/>
            </a:xfrm>
            <a:prstGeom prst="rect">
              <a:avLst/>
            </a:prstGeom>
          </p:spPr>
        </p:pic>
      </p:grpSp>
      <p:sp>
        <p:nvSpPr>
          <p:cNvPr id="22" name="object 22"/>
          <p:cNvSpPr/>
          <p:nvPr/>
        </p:nvSpPr>
        <p:spPr>
          <a:xfrm>
            <a:off x="6126588" y="4528195"/>
            <a:ext cx="2780030" cy="2780030"/>
          </a:xfrm>
          <a:custGeom>
            <a:avLst/>
            <a:gdLst/>
            <a:ahLst/>
            <a:cxnLst/>
            <a:rect l="l" t="t" r="r" b="b"/>
            <a:pathLst>
              <a:path w="2780029" h="2780029">
                <a:moveTo>
                  <a:pt x="1389900" y="0"/>
                </a:moveTo>
                <a:lnTo>
                  <a:pt x="1342117" y="805"/>
                </a:lnTo>
                <a:lnTo>
                  <a:pt x="1294738" y="3206"/>
                </a:lnTo>
                <a:lnTo>
                  <a:pt x="1247790" y="7175"/>
                </a:lnTo>
                <a:lnTo>
                  <a:pt x="1201298" y="12688"/>
                </a:lnTo>
                <a:lnTo>
                  <a:pt x="1155288" y="19717"/>
                </a:lnTo>
                <a:lnTo>
                  <a:pt x="1109785" y="28238"/>
                </a:lnTo>
                <a:lnTo>
                  <a:pt x="1064817" y="38223"/>
                </a:lnTo>
                <a:lnTo>
                  <a:pt x="1020408" y="49649"/>
                </a:lnTo>
                <a:lnTo>
                  <a:pt x="976584" y="62487"/>
                </a:lnTo>
                <a:lnTo>
                  <a:pt x="933372" y="76714"/>
                </a:lnTo>
                <a:lnTo>
                  <a:pt x="890798" y="92302"/>
                </a:lnTo>
                <a:lnTo>
                  <a:pt x="848886" y="109226"/>
                </a:lnTo>
                <a:lnTo>
                  <a:pt x="807663" y="127460"/>
                </a:lnTo>
                <a:lnTo>
                  <a:pt x="767156" y="146978"/>
                </a:lnTo>
                <a:lnTo>
                  <a:pt x="727389" y="167755"/>
                </a:lnTo>
                <a:lnTo>
                  <a:pt x="688388" y="189763"/>
                </a:lnTo>
                <a:lnTo>
                  <a:pt x="650181" y="212979"/>
                </a:lnTo>
                <a:lnTo>
                  <a:pt x="612791" y="237375"/>
                </a:lnTo>
                <a:lnTo>
                  <a:pt x="576246" y="262925"/>
                </a:lnTo>
                <a:lnTo>
                  <a:pt x="540571" y="289605"/>
                </a:lnTo>
                <a:lnTo>
                  <a:pt x="505792" y="317388"/>
                </a:lnTo>
                <a:lnTo>
                  <a:pt x="471935" y="346247"/>
                </a:lnTo>
                <a:lnTo>
                  <a:pt x="439026" y="376158"/>
                </a:lnTo>
                <a:lnTo>
                  <a:pt x="407090" y="407095"/>
                </a:lnTo>
                <a:lnTo>
                  <a:pt x="376154" y="439031"/>
                </a:lnTo>
                <a:lnTo>
                  <a:pt x="346243" y="471940"/>
                </a:lnTo>
                <a:lnTo>
                  <a:pt x="317384" y="505797"/>
                </a:lnTo>
                <a:lnTo>
                  <a:pt x="289601" y="540577"/>
                </a:lnTo>
                <a:lnTo>
                  <a:pt x="262922" y="576252"/>
                </a:lnTo>
                <a:lnTo>
                  <a:pt x="237371" y="612797"/>
                </a:lnTo>
                <a:lnTo>
                  <a:pt x="212976" y="650186"/>
                </a:lnTo>
                <a:lnTo>
                  <a:pt x="189761" y="688394"/>
                </a:lnTo>
                <a:lnTo>
                  <a:pt x="167752" y="727394"/>
                </a:lnTo>
                <a:lnTo>
                  <a:pt x="146976" y="767161"/>
                </a:lnTo>
                <a:lnTo>
                  <a:pt x="127458" y="807669"/>
                </a:lnTo>
                <a:lnTo>
                  <a:pt x="109224" y="848891"/>
                </a:lnTo>
                <a:lnTo>
                  <a:pt x="92300" y="890803"/>
                </a:lnTo>
                <a:lnTo>
                  <a:pt x="76712" y="933377"/>
                </a:lnTo>
                <a:lnTo>
                  <a:pt x="62486" y="976589"/>
                </a:lnTo>
                <a:lnTo>
                  <a:pt x="49648" y="1020412"/>
                </a:lnTo>
                <a:lnTo>
                  <a:pt x="38223" y="1064821"/>
                </a:lnTo>
                <a:lnTo>
                  <a:pt x="28237" y="1109789"/>
                </a:lnTo>
                <a:lnTo>
                  <a:pt x="19717" y="1155291"/>
                </a:lnTo>
                <a:lnTo>
                  <a:pt x="12688" y="1201300"/>
                </a:lnTo>
                <a:lnTo>
                  <a:pt x="7175" y="1247792"/>
                </a:lnTo>
                <a:lnTo>
                  <a:pt x="3206" y="1294740"/>
                </a:lnTo>
                <a:lnTo>
                  <a:pt x="805" y="1342118"/>
                </a:lnTo>
                <a:lnTo>
                  <a:pt x="0" y="1389900"/>
                </a:lnTo>
                <a:lnTo>
                  <a:pt x="805" y="1437683"/>
                </a:lnTo>
                <a:lnTo>
                  <a:pt x="3206" y="1485062"/>
                </a:lnTo>
                <a:lnTo>
                  <a:pt x="7175" y="1532010"/>
                </a:lnTo>
                <a:lnTo>
                  <a:pt x="12688" y="1578503"/>
                </a:lnTo>
                <a:lnTo>
                  <a:pt x="19717" y="1624513"/>
                </a:lnTo>
                <a:lnTo>
                  <a:pt x="28237" y="1670016"/>
                </a:lnTo>
                <a:lnTo>
                  <a:pt x="38223" y="1714984"/>
                </a:lnTo>
                <a:lnTo>
                  <a:pt x="49648" y="1759394"/>
                </a:lnTo>
                <a:lnTo>
                  <a:pt x="62486" y="1803217"/>
                </a:lnTo>
                <a:lnTo>
                  <a:pt x="76712" y="1846430"/>
                </a:lnTo>
                <a:lnTo>
                  <a:pt x="92300" y="1889005"/>
                </a:lnTo>
                <a:lnTo>
                  <a:pt x="109224" y="1930916"/>
                </a:lnTo>
                <a:lnTo>
                  <a:pt x="127458" y="1972139"/>
                </a:lnTo>
                <a:lnTo>
                  <a:pt x="146976" y="2012647"/>
                </a:lnTo>
                <a:lnTo>
                  <a:pt x="167752" y="2052415"/>
                </a:lnTo>
                <a:lnTo>
                  <a:pt x="189761" y="2091415"/>
                </a:lnTo>
                <a:lnTo>
                  <a:pt x="212976" y="2129623"/>
                </a:lnTo>
                <a:lnTo>
                  <a:pt x="237371" y="2167013"/>
                </a:lnTo>
                <a:lnTo>
                  <a:pt x="262922" y="2203559"/>
                </a:lnTo>
                <a:lnTo>
                  <a:pt x="289601" y="2239234"/>
                </a:lnTo>
                <a:lnTo>
                  <a:pt x="317384" y="2274013"/>
                </a:lnTo>
                <a:lnTo>
                  <a:pt x="346243" y="2307871"/>
                </a:lnTo>
                <a:lnTo>
                  <a:pt x="376154" y="2340781"/>
                </a:lnTo>
                <a:lnTo>
                  <a:pt x="407090" y="2372717"/>
                </a:lnTo>
                <a:lnTo>
                  <a:pt x="439026" y="2403653"/>
                </a:lnTo>
                <a:lnTo>
                  <a:pt x="471935" y="2433564"/>
                </a:lnTo>
                <a:lnTo>
                  <a:pt x="505792" y="2462424"/>
                </a:lnTo>
                <a:lnTo>
                  <a:pt x="540571" y="2490207"/>
                </a:lnTo>
                <a:lnTo>
                  <a:pt x="576246" y="2516887"/>
                </a:lnTo>
                <a:lnTo>
                  <a:pt x="612791" y="2542438"/>
                </a:lnTo>
                <a:lnTo>
                  <a:pt x="650181" y="2566834"/>
                </a:lnTo>
                <a:lnTo>
                  <a:pt x="688388" y="2590049"/>
                </a:lnTo>
                <a:lnTo>
                  <a:pt x="727389" y="2612058"/>
                </a:lnTo>
                <a:lnTo>
                  <a:pt x="767156" y="2632835"/>
                </a:lnTo>
                <a:lnTo>
                  <a:pt x="807663" y="2652353"/>
                </a:lnTo>
                <a:lnTo>
                  <a:pt x="848886" y="2670587"/>
                </a:lnTo>
                <a:lnTo>
                  <a:pt x="890798" y="2687511"/>
                </a:lnTo>
                <a:lnTo>
                  <a:pt x="933372" y="2703099"/>
                </a:lnTo>
                <a:lnTo>
                  <a:pt x="976584" y="2717326"/>
                </a:lnTo>
                <a:lnTo>
                  <a:pt x="1020408" y="2730164"/>
                </a:lnTo>
                <a:lnTo>
                  <a:pt x="1064817" y="2741590"/>
                </a:lnTo>
                <a:lnTo>
                  <a:pt x="1109785" y="2751575"/>
                </a:lnTo>
                <a:lnTo>
                  <a:pt x="1155288" y="2760096"/>
                </a:lnTo>
                <a:lnTo>
                  <a:pt x="1201298" y="2767125"/>
                </a:lnTo>
                <a:lnTo>
                  <a:pt x="1247790" y="2772638"/>
                </a:lnTo>
                <a:lnTo>
                  <a:pt x="1294738" y="2776607"/>
                </a:lnTo>
                <a:lnTo>
                  <a:pt x="1342117" y="2779008"/>
                </a:lnTo>
                <a:lnTo>
                  <a:pt x="1389900" y="2779814"/>
                </a:lnTo>
                <a:lnTo>
                  <a:pt x="1437683" y="2779008"/>
                </a:lnTo>
                <a:lnTo>
                  <a:pt x="1485062" y="2776607"/>
                </a:lnTo>
                <a:lnTo>
                  <a:pt x="1532010" y="2772638"/>
                </a:lnTo>
                <a:lnTo>
                  <a:pt x="1578503" y="2767125"/>
                </a:lnTo>
                <a:lnTo>
                  <a:pt x="1624513" y="2760096"/>
                </a:lnTo>
                <a:lnTo>
                  <a:pt x="1670015" y="2751575"/>
                </a:lnTo>
                <a:lnTo>
                  <a:pt x="1714984" y="2741590"/>
                </a:lnTo>
                <a:lnTo>
                  <a:pt x="1759393" y="2730164"/>
                </a:lnTo>
                <a:lnTo>
                  <a:pt x="1803216" y="2717326"/>
                </a:lnTo>
                <a:lnTo>
                  <a:pt x="1846428" y="2703099"/>
                </a:lnTo>
                <a:lnTo>
                  <a:pt x="1889003" y="2687511"/>
                </a:lnTo>
                <a:lnTo>
                  <a:pt x="1930914" y="2670587"/>
                </a:lnTo>
                <a:lnTo>
                  <a:pt x="1972137" y="2652353"/>
                </a:lnTo>
                <a:lnTo>
                  <a:pt x="2012645" y="2632835"/>
                </a:lnTo>
                <a:lnTo>
                  <a:pt x="2052412" y="2612058"/>
                </a:lnTo>
                <a:lnTo>
                  <a:pt x="2091412" y="2590049"/>
                </a:lnTo>
                <a:lnTo>
                  <a:pt x="2129620" y="2566834"/>
                </a:lnTo>
                <a:lnTo>
                  <a:pt x="2167009" y="2542438"/>
                </a:lnTo>
                <a:lnTo>
                  <a:pt x="2203554" y="2516887"/>
                </a:lnTo>
                <a:lnTo>
                  <a:pt x="2239229" y="2490207"/>
                </a:lnTo>
                <a:lnTo>
                  <a:pt x="2274008" y="2462424"/>
                </a:lnTo>
                <a:lnTo>
                  <a:pt x="2307865" y="2433564"/>
                </a:lnTo>
                <a:lnTo>
                  <a:pt x="2340775" y="2403653"/>
                </a:lnTo>
                <a:lnTo>
                  <a:pt x="2372710" y="2372717"/>
                </a:lnTo>
                <a:lnTo>
                  <a:pt x="2403647" y="2340781"/>
                </a:lnTo>
                <a:lnTo>
                  <a:pt x="2433557" y="2307871"/>
                </a:lnTo>
                <a:lnTo>
                  <a:pt x="2462417" y="2274013"/>
                </a:lnTo>
                <a:lnTo>
                  <a:pt x="2490199" y="2239234"/>
                </a:lnTo>
                <a:lnTo>
                  <a:pt x="2516879" y="2203559"/>
                </a:lnTo>
                <a:lnTo>
                  <a:pt x="2542429" y="2167013"/>
                </a:lnTo>
                <a:lnTo>
                  <a:pt x="2566825" y="2129623"/>
                </a:lnTo>
                <a:lnTo>
                  <a:pt x="2590040" y="2091415"/>
                </a:lnTo>
                <a:lnTo>
                  <a:pt x="2612048" y="2052415"/>
                </a:lnTo>
                <a:lnTo>
                  <a:pt x="2632825" y="2012647"/>
                </a:lnTo>
                <a:lnTo>
                  <a:pt x="2652343" y="1972139"/>
                </a:lnTo>
                <a:lnTo>
                  <a:pt x="2670576" y="1930916"/>
                </a:lnTo>
                <a:lnTo>
                  <a:pt x="2687500" y="1889005"/>
                </a:lnTo>
                <a:lnTo>
                  <a:pt x="2703088" y="1846430"/>
                </a:lnTo>
                <a:lnTo>
                  <a:pt x="2717314" y="1803217"/>
                </a:lnTo>
                <a:lnTo>
                  <a:pt x="2730153" y="1759394"/>
                </a:lnTo>
                <a:lnTo>
                  <a:pt x="2741578" y="1714984"/>
                </a:lnTo>
                <a:lnTo>
                  <a:pt x="2751563" y="1670016"/>
                </a:lnTo>
                <a:lnTo>
                  <a:pt x="2760084" y="1624513"/>
                </a:lnTo>
                <a:lnTo>
                  <a:pt x="2767113" y="1578503"/>
                </a:lnTo>
                <a:lnTo>
                  <a:pt x="2772625" y="1532010"/>
                </a:lnTo>
                <a:lnTo>
                  <a:pt x="2776594" y="1485062"/>
                </a:lnTo>
                <a:lnTo>
                  <a:pt x="2778995" y="1437683"/>
                </a:lnTo>
                <a:lnTo>
                  <a:pt x="2779801" y="1389900"/>
                </a:lnTo>
                <a:lnTo>
                  <a:pt x="2778995" y="1342118"/>
                </a:lnTo>
                <a:lnTo>
                  <a:pt x="2776594" y="1294740"/>
                </a:lnTo>
                <a:lnTo>
                  <a:pt x="2772625" y="1247792"/>
                </a:lnTo>
                <a:lnTo>
                  <a:pt x="2767113" y="1201300"/>
                </a:lnTo>
                <a:lnTo>
                  <a:pt x="2760084" y="1155291"/>
                </a:lnTo>
                <a:lnTo>
                  <a:pt x="2751563" y="1109789"/>
                </a:lnTo>
                <a:lnTo>
                  <a:pt x="2741578" y="1064821"/>
                </a:lnTo>
                <a:lnTo>
                  <a:pt x="2730153" y="1020412"/>
                </a:lnTo>
                <a:lnTo>
                  <a:pt x="2717314" y="976589"/>
                </a:lnTo>
                <a:lnTo>
                  <a:pt x="2703088" y="933377"/>
                </a:lnTo>
                <a:lnTo>
                  <a:pt x="2687500" y="890803"/>
                </a:lnTo>
                <a:lnTo>
                  <a:pt x="2670576" y="848891"/>
                </a:lnTo>
                <a:lnTo>
                  <a:pt x="2652343" y="807669"/>
                </a:lnTo>
                <a:lnTo>
                  <a:pt x="2632825" y="767161"/>
                </a:lnTo>
                <a:lnTo>
                  <a:pt x="2612048" y="727394"/>
                </a:lnTo>
                <a:lnTo>
                  <a:pt x="2590040" y="688394"/>
                </a:lnTo>
                <a:lnTo>
                  <a:pt x="2566825" y="650186"/>
                </a:lnTo>
                <a:lnTo>
                  <a:pt x="2542429" y="612797"/>
                </a:lnTo>
                <a:lnTo>
                  <a:pt x="2516879" y="576252"/>
                </a:lnTo>
                <a:lnTo>
                  <a:pt x="2490199" y="540577"/>
                </a:lnTo>
                <a:lnTo>
                  <a:pt x="2462417" y="505797"/>
                </a:lnTo>
                <a:lnTo>
                  <a:pt x="2433557" y="471940"/>
                </a:lnTo>
                <a:lnTo>
                  <a:pt x="2403647" y="439031"/>
                </a:lnTo>
                <a:lnTo>
                  <a:pt x="2372710" y="407095"/>
                </a:lnTo>
                <a:lnTo>
                  <a:pt x="2340775" y="376158"/>
                </a:lnTo>
                <a:lnTo>
                  <a:pt x="2307865" y="346247"/>
                </a:lnTo>
                <a:lnTo>
                  <a:pt x="2274008" y="317388"/>
                </a:lnTo>
                <a:lnTo>
                  <a:pt x="2239229" y="289605"/>
                </a:lnTo>
                <a:lnTo>
                  <a:pt x="2203554" y="262925"/>
                </a:lnTo>
                <a:lnTo>
                  <a:pt x="2167009" y="237375"/>
                </a:lnTo>
                <a:lnTo>
                  <a:pt x="2129620" y="212979"/>
                </a:lnTo>
                <a:lnTo>
                  <a:pt x="2091412" y="189763"/>
                </a:lnTo>
                <a:lnTo>
                  <a:pt x="2052412" y="167755"/>
                </a:lnTo>
                <a:lnTo>
                  <a:pt x="2012645" y="146978"/>
                </a:lnTo>
                <a:lnTo>
                  <a:pt x="1972137" y="127460"/>
                </a:lnTo>
                <a:lnTo>
                  <a:pt x="1930914" y="109226"/>
                </a:lnTo>
                <a:lnTo>
                  <a:pt x="1889003" y="92302"/>
                </a:lnTo>
                <a:lnTo>
                  <a:pt x="1846428" y="76714"/>
                </a:lnTo>
                <a:lnTo>
                  <a:pt x="1803216" y="62487"/>
                </a:lnTo>
                <a:lnTo>
                  <a:pt x="1759393" y="49649"/>
                </a:lnTo>
                <a:lnTo>
                  <a:pt x="1714984" y="38223"/>
                </a:lnTo>
                <a:lnTo>
                  <a:pt x="1670015" y="28238"/>
                </a:lnTo>
                <a:lnTo>
                  <a:pt x="1624513" y="19717"/>
                </a:lnTo>
                <a:lnTo>
                  <a:pt x="1578503" y="12688"/>
                </a:lnTo>
                <a:lnTo>
                  <a:pt x="1532010" y="7175"/>
                </a:lnTo>
                <a:lnTo>
                  <a:pt x="1485062" y="3206"/>
                </a:lnTo>
                <a:lnTo>
                  <a:pt x="1437683" y="805"/>
                </a:lnTo>
                <a:lnTo>
                  <a:pt x="1389900" y="0"/>
                </a:lnTo>
                <a:close/>
              </a:path>
            </a:pathLst>
          </a:custGeom>
          <a:solidFill>
            <a:srgbClr val="94BAFF">
              <a:alpha val="19999"/>
            </a:srgbClr>
          </a:solidFill>
        </p:spPr>
        <p:txBody>
          <a:bodyPr wrap="square" lIns="0" tIns="0" rIns="0" bIns="0" rtlCol="0"/>
          <a:lstStyle/>
          <a:p>
            <a:endParaRPr dirty="0"/>
          </a:p>
        </p:txBody>
      </p:sp>
      <p:sp>
        <p:nvSpPr>
          <p:cNvPr id="23" name="object 23"/>
          <p:cNvSpPr txBox="1"/>
          <p:nvPr/>
        </p:nvSpPr>
        <p:spPr>
          <a:xfrm>
            <a:off x="6565607" y="5298164"/>
            <a:ext cx="1901759" cy="643765"/>
          </a:xfrm>
          <a:prstGeom prst="rect">
            <a:avLst/>
          </a:prstGeom>
        </p:spPr>
        <p:txBody>
          <a:bodyPr vert="horz" wrap="square" lIns="0" tIns="27939" rIns="0" bIns="0" rtlCol="0">
            <a:spAutoFit/>
          </a:bodyPr>
          <a:lstStyle/>
          <a:p>
            <a:pPr marL="12700" marR="5080" algn="ctr">
              <a:lnSpc>
                <a:spcPts val="1600"/>
              </a:lnSpc>
              <a:spcBef>
                <a:spcPts val="219"/>
              </a:spcBef>
            </a:pPr>
            <a:r>
              <a:rPr lang="el-GR" sz="1400" b="1" spc="-35" dirty="0">
                <a:solidFill>
                  <a:srgbClr val="1C2E42"/>
                </a:solidFill>
                <a:latin typeface="+mj-lt"/>
                <a:cs typeface="Trebuchet MS"/>
              </a:rPr>
              <a:t>Επιδεικνύονται τα οφέλη των καινοτομιών και διαδίδονται τα μαθήματα;</a:t>
            </a:r>
          </a:p>
        </p:txBody>
      </p:sp>
      <p:pic>
        <p:nvPicPr>
          <p:cNvPr id="24" name="object 24"/>
          <p:cNvPicPr/>
          <p:nvPr/>
        </p:nvPicPr>
        <p:blipFill>
          <a:blip r:embed="rId3" cstate="print"/>
          <a:stretch>
            <a:fillRect/>
          </a:stretch>
        </p:blipFill>
        <p:spPr>
          <a:xfrm>
            <a:off x="3783076" y="3405175"/>
            <a:ext cx="1283423" cy="490118"/>
          </a:xfrm>
          <a:prstGeom prst="rect">
            <a:avLst/>
          </a:prstGeom>
        </p:spPr>
      </p:pic>
      <p:sp>
        <p:nvSpPr>
          <p:cNvPr id="25" name="object 25"/>
          <p:cNvSpPr txBox="1"/>
          <p:nvPr/>
        </p:nvSpPr>
        <p:spPr>
          <a:xfrm>
            <a:off x="3998257" y="3464100"/>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4"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grpSp>
        <p:nvGrpSpPr>
          <p:cNvPr id="26" name="object 26"/>
          <p:cNvGrpSpPr/>
          <p:nvPr/>
        </p:nvGrpSpPr>
        <p:grpSpPr>
          <a:xfrm>
            <a:off x="3779894" y="3402001"/>
            <a:ext cx="3345179" cy="496570"/>
            <a:chOff x="3779894" y="3402001"/>
            <a:chExt cx="3345179" cy="496570"/>
          </a:xfrm>
        </p:grpSpPr>
        <p:sp>
          <p:nvSpPr>
            <p:cNvPr id="27" name="object 27"/>
            <p:cNvSpPr/>
            <p:nvPr/>
          </p:nvSpPr>
          <p:spPr>
            <a:xfrm>
              <a:off x="3783069"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28" name="object 28"/>
            <p:cNvPicPr/>
            <p:nvPr/>
          </p:nvPicPr>
          <p:blipFill>
            <a:blip r:embed="rId5" cstate="print"/>
            <a:stretch>
              <a:fillRect/>
            </a:stretch>
          </p:blipFill>
          <p:spPr>
            <a:xfrm>
              <a:off x="5841200" y="3405175"/>
              <a:ext cx="1283436" cy="490118"/>
            </a:xfrm>
            <a:prstGeom prst="rect">
              <a:avLst/>
            </a:prstGeom>
          </p:spPr>
        </p:pic>
      </p:grpSp>
      <p:grpSp>
        <p:nvGrpSpPr>
          <p:cNvPr id="30" name="object 30"/>
          <p:cNvGrpSpPr/>
          <p:nvPr/>
        </p:nvGrpSpPr>
        <p:grpSpPr>
          <a:xfrm>
            <a:off x="5838028" y="3402001"/>
            <a:ext cx="3345179" cy="496570"/>
            <a:chOff x="5838028" y="3402001"/>
            <a:chExt cx="3345179" cy="496570"/>
          </a:xfrm>
        </p:grpSpPr>
        <p:sp>
          <p:nvSpPr>
            <p:cNvPr id="31" name="object 31"/>
            <p:cNvSpPr/>
            <p:nvPr/>
          </p:nvSpPr>
          <p:spPr>
            <a:xfrm>
              <a:off x="5841203"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2" name="object 32"/>
            <p:cNvPicPr/>
            <p:nvPr/>
          </p:nvPicPr>
          <p:blipFill>
            <a:blip r:embed="rId6" cstate="print"/>
            <a:stretch>
              <a:fillRect/>
            </a:stretch>
          </p:blipFill>
          <p:spPr>
            <a:xfrm>
              <a:off x="7899335" y="3405175"/>
              <a:ext cx="1283436" cy="490118"/>
            </a:xfrm>
            <a:prstGeom prst="rect">
              <a:avLst/>
            </a:prstGeom>
          </p:spPr>
        </p:pic>
      </p:grpSp>
      <p:grpSp>
        <p:nvGrpSpPr>
          <p:cNvPr id="34" name="object 34"/>
          <p:cNvGrpSpPr/>
          <p:nvPr/>
        </p:nvGrpSpPr>
        <p:grpSpPr>
          <a:xfrm>
            <a:off x="7896163" y="3402001"/>
            <a:ext cx="2355850" cy="3345815"/>
            <a:chOff x="7896163" y="3402001"/>
            <a:chExt cx="2355850" cy="3345815"/>
          </a:xfrm>
        </p:grpSpPr>
        <p:sp>
          <p:nvSpPr>
            <p:cNvPr id="35" name="object 35"/>
            <p:cNvSpPr/>
            <p:nvPr/>
          </p:nvSpPr>
          <p:spPr>
            <a:xfrm>
              <a:off x="7899338"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36" name="object 36"/>
            <p:cNvPicPr/>
            <p:nvPr/>
          </p:nvPicPr>
          <p:blipFill>
            <a:blip r:embed="rId7" cstate="print"/>
            <a:stretch>
              <a:fillRect/>
            </a:stretch>
          </p:blipFill>
          <p:spPr>
            <a:xfrm>
              <a:off x="8968193" y="6257645"/>
              <a:ext cx="1283423" cy="490105"/>
            </a:xfrm>
            <a:prstGeom prst="rect">
              <a:avLst/>
            </a:prstGeom>
          </p:spPr>
        </p:pic>
      </p:grpSp>
      <p:grpSp>
        <p:nvGrpSpPr>
          <p:cNvPr id="38" name="object 38"/>
          <p:cNvGrpSpPr/>
          <p:nvPr/>
        </p:nvGrpSpPr>
        <p:grpSpPr>
          <a:xfrm>
            <a:off x="6874776" y="6254461"/>
            <a:ext cx="3380104" cy="496570"/>
            <a:chOff x="6874776" y="6254461"/>
            <a:chExt cx="3380104" cy="496570"/>
          </a:xfrm>
        </p:grpSpPr>
        <p:sp>
          <p:nvSpPr>
            <p:cNvPr id="39" name="object 39"/>
            <p:cNvSpPr/>
            <p:nvPr/>
          </p:nvSpPr>
          <p:spPr>
            <a:xfrm>
              <a:off x="8968187" y="625763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40" name="object 40"/>
            <p:cNvPicPr/>
            <p:nvPr/>
          </p:nvPicPr>
          <p:blipFill>
            <a:blip r:embed="rId8" cstate="print"/>
            <a:stretch>
              <a:fillRect/>
            </a:stretch>
          </p:blipFill>
          <p:spPr>
            <a:xfrm>
              <a:off x="6874776" y="6257645"/>
              <a:ext cx="1283423" cy="490105"/>
            </a:xfrm>
            <a:prstGeom prst="rect">
              <a:avLst/>
            </a:prstGeom>
          </p:spPr>
        </p:pic>
      </p:grpSp>
      <p:grpSp>
        <p:nvGrpSpPr>
          <p:cNvPr id="42" name="object 42"/>
          <p:cNvGrpSpPr/>
          <p:nvPr/>
        </p:nvGrpSpPr>
        <p:grpSpPr>
          <a:xfrm>
            <a:off x="4772380" y="6254461"/>
            <a:ext cx="3389629" cy="496570"/>
            <a:chOff x="4772380" y="6254461"/>
            <a:chExt cx="3389629" cy="496570"/>
          </a:xfrm>
        </p:grpSpPr>
        <p:sp>
          <p:nvSpPr>
            <p:cNvPr id="43" name="object 43"/>
            <p:cNvSpPr/>
            <p:nvPr/>
          </p:nvSpPr>
          <p:spPr>
            <a:xfrm>
              <a:off x="6874771" y="625763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44" name="object 44"/>
            <p:cNvPicPr/>
            <p:nvPr/>
          </p:nvPicPr>
          <p:blipFill>
            <a:blip r:embed="rId9" cstate="print"/>
            <a:stretch>
              <a:fillRect/>
            </a:stretch>
          </p:blipFill>
          <p:spPr>
            <a:xfrm>
              <a:off x="4772380" y="6257645"/>
              <a:ext cx="1283436" cy="490105"/>
            </a:xfrm>
            <a:prstGeom prst="rect">
              <a:avLst/>
            </a:prstGeom>
          </p:spPr>
        </p:pic>
      </p:grpSp>
      <p:grpSp>
        <p:nvGrpSpPr>
          <p:cNvPr id="46" name="object 46"/>
          <p:cNvGrpSpPr/>
          <p:nvPr/>
        </p:nvGrpSpPr>
        <p:grpSpPr>
          <a:xfrm>
            <a:off x="4769201" y="3405175"/>
            <a:ext cx="6471920" cy="3345815"/>
            <a:chOff x="4769201" y="3405175"/>
            <a:chExt cx="6471920" cy="3345815"/>
          </a:xfrm>
        </p:grpSpPr>
        <p:sp>
          <p:nvSpPr>
            <p:cNvPr id="47" name="object 47"/>
            <p:cNvSpPr/>
            <p:nvPr/>
          </p:nvSpPr>
          <p:spPr>
            <a:xfrm>
              <a:off x="4772376" y="625763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48" name="object 48"/>
            <p:cNvPicPr/>
            <p:nvPr/>
          </p:nvPicPr>
          <p:blipFill>
            <a:blip r:embed="rId6" cstate="print"/>
            <a:stretch>
              <a:fillRect/>
            </a:stretch>
          </p:blipFill>
          <p:spPr>
            <a:xfrm>
              <a:off x="9957472" y="3405175"/>
              <a:ext cx="1283436" cy="490118"/>
            </a:xfrm>
            <a:prstGeom prst="rect">
              <a:avLst/>
            </a:prstGeom>
          </p:spPr>
        </p:pic>
      </p:grpSp>
      <p:sp>
        <p:nvSpPr>
          <p:cNvPr id="50" name="object 50"/>
          <p:cNvSpPr/>
          <p:nvPr/>
        </p:nvSpPr>
        <p:spPr>
          <a:xfrm>
            <a:off x="9957474" y="3405176"/>
            <a:ext cx="1283970" cy="490220"/>
          </a:xfrm>
          <a:custGeom>
            <a:avLst/>
            <a:gdLst/>
            <a:ahLst/>
            <a:cxnLst/>
            <a:rect l="l" t="t" r="r" b="b"/>
            <a:pathLst>
              <a:path w="1283970" h="490220">
                <a:moveTo>
                  <a:pt x="1038377"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1038377" y="0"/>
                </a:lnTo>
                <a:lnTo>
                  <a:pt x="1087765" y="4978"/>
                </a:lnTo>
                <a:lnTo>
                  <a:pt x="1133766" y="19257"/>
                </a:lnTo>
                <a:lnTo>
                  <a:pt x="1175392" y="41851"/>
                </a:lnTo>
                <a:lnTo>
                  <a:pt x="1211660" y="71775"/>
                </a:lnTo>
                <a:lnTo>
                  <a:pt x="1241584" y="108043"/>
                </a:lnTo>
                <a:lnTo>
                  <a:pt x="1264178" y="149670"/>
                </a:lnTo>
                <a:lnTo>
                  <a:pt x="1278457" y="195670"/>
                </a:lnTo>
                <a:lnTo>
                  <a:pt x="1283436" y="245059"/>
                </a:lnTo>
                <a:lnTo>
                  <a:pt x="1278457" y="294447"/>
                </a:lnTo>
                <a:lnTo>
                  <a:pt x="1264178" y="340447"/>
                </a:lnTo>
                <a:lnTo>
                  <a:pt x="1241584" y="382074"/>
                </a:lnTo>
                <a:lnTo>
                  <a:pt x="1211660" y="418342"/>
                </a:lnTo>
                <a:lnTo>
                  <a:pt x="1175392" y="448266"/>
                </a:lnTo>
                <a:lnTo>
                  <a:pt x="1133766" y="470860"/>
                </a:lnTo>
                <a:lnTo>
                  <a:pt x="1087765" y="485139"/>
                </a:lnTo>
                <a:lnTo>
                  <a:pt x="1038377" y="490118"/>
                </a:lnTo>
                <a:close/>
              </a:path>
            </a:pathLst>
          </a:custGeom>
          <a:ln w="6350">
            <a:solidFill>
              <a:srgbClr val="FFFFFF"/>
            </a:solidFill>
          </a:ln>
        </p:spPr>
        <p:txBody>
          <a:bodyPr wrap="square" lIns="0" tIns="0" rIns="0" bIns="0" rtlCol="0"/>
          <a:lstStyle/>
          <a:p>
            <a:endParaRPr dirty="0"/>
          </a:p>
        </p:txBody>
      </p:sp>
      <p:pic>
        <p:nvPicPr>
          <p:cNvPr id="51" name="object 51"/>
          <p:cNvPicPr/>
          <p:nvPr/>
        </p:nvPicPr>
        <p:blipFill>
          <a:blip r:embed="rId10" cstate="print"/>
          <a:stretch>
            <a:fillRect/>
          </a:stretch>
        </p:blipFill>
        <p:spPr>
          <a:xfrm>
            <a:off x="723173" y="6251286"/>
            <a:ext cx="2156830" cy="490118"/>
          </a:xfrm>
          <a:prstGeom prst="rect">
            <a:avLst/>
          </a:prstGeom>
        </p:spPr>
      </p:pic>
      <p:sp>
        <p:nvSpPr>
          <p:cNvPr id="52" name="object 52"/>
          <p:cNvSpPr txBox="1"/>
          <p:nvPr/>
        </p:nvSpPr>
        <p:spPr>
          <a:xfrm>
            <a:off x="1020042" y="6405294"/>
            <a:ext cx="1931759" cy="182101"/>
          </a:xfrm>
          <a:prstGeom prst="rect">
            <a:avLst/>
          </a:prstGeom>
        </p:spPr>
        <p:txBody>
          <a:bodyPr vert="horz" wrap="square" lIns="0" tIns="12700" rIns="0" bIns="0" rtlCol="0">
            <a:spAutoFit/>
          </a:bodyPr>
          <a:lstStyle/>
          <a:p>
            <a:pPr marL="12700">
              <a:lnSpc>
                <a:spcPct val="100000"/>
              </a:lnSpc>
              <a:spcBef>
                <a:spcPts val="100"/>
              </a:spcBef>
            </a:pPr>
            <a:r>
              <a:rPr lang="el-GR" sz="1100" spc="-25" dirty="0">
                <a:solidFill>
                  <a:schemeClr val="tx1">
                    <a:lumMod val="85000"/>
                    <a:lumOff val="15000"/>
                  </a:schemeClr>
                </a:solidFill>
                <a:latin typeface="+mj-lt"/>
                <a:cs typeface="Trebuchet MS"/>
                <a:hlinkClick r:id="rId11" action="ppaction://hlinksldjump">
                  <a:extLst>
                    <a:ext uri="{A12FA001-AC4F-418D-AE19-62706E023703}">
                      <ahyp:hlinkClr xmlns:ahyp="http://schemas.microsoft.com/office/drawing/2018/hyperlinkcolor" val="tx"/>
                    </a:ext>
                  </a:extLst>
                </a:hlinkClick>
              </a:rPr>
              <a:t>Επιλέξτε μία άλλη πρόκληση</a:t>
            </a:r>
            <a:endParaRPr sz="1100" dirty="0">
              <a:solidFill>
                <a:schemeClr val="tx1">
                  <a:lumMod val="85000"/>
                  <a:lumOff val="15000"/>
                </a:schemeClr>
              </a:solidFill>
              <a:latin typeface="+mj-lt"/>
              <a:cs typeface="Trebuchet MS"/>
            </a:endParaRPr>
          </a:p>
        </p:txBody>
      </p:sp>
      <p:sp>
        <p:nvSpPr>
          <p:cNvPr id="53" name="object 53"/>
          <p:cNvSpPr/>
          <p:nvPr/>
        </p:nvSpPr>
        <p:spPr>
          <a:xfrm>
            <a:off x="888504" y="6425368"/>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sp>
        <p:nvSpPr>
          <p:cNvPr id="54" name="object 25"/>
          <p:cNvSpPr txBox="1"/>
          <p:nvPr/>
        </p:nvSpPr>
        <p:spPr>
          <a:xfrm>
            <a:off x="5073264" y="6337938"/>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12"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sp>
        <p:nvSpPr>
          <p:cNvPr id="55" name="object 25"/>
          <p:cNvSpPr txBox="1"/>
          <p:nvPr/>
        </p:nvSpPr>
        <p:spPr>
          <a:xfrm>
            <a:off x="9239557" y="6322205"/>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13"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sp>
        <p:nvSpPr>
          <p:cNvPr id="56" name="object 25"/>
          <p:cNvSpPr txBox="1"/>
          <p:nvPr/>
        </p:nvSpPr>
        <p:spPr>
          <a:xfrm>
            <a:off x="7093148" y="6257636"/>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14"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sp>
        <p:nvSpPr>
          <p:cNvPr id="57" name="object 25"/>
          <p:cNvSpPr txBox="1"/>
          <p:nvPr/>
        </p:nvSpPr>
        <p:spPr>
          <a:xfrm>
            <a:off x="10172430" y="3430071"/>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15"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sp>
        <p:nvSpPr>
          <p:cNvPr id="58" name="object 25"/>
          <p:cNvSpPr txBox="1"/>
          <p:nvPr/>
        </p:nvSpPr>
        <p:spPr>
          <a:xfrm>
            <a:off x="8095218" y="3430071"/>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16"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sp>
        <p:nvSpPr>
          <p:cNvPr id="59" name="object 25"/>
          <p:cNvSpPr txBox="1"/>
          <p:nvPr/>
        </p:nvSpPr>
        <p:spPr>
          <a:xfrm>
            <a:off x="6064789" y="3419737"/>
            <a:ext cx="1002070" cy="379591"/>
          </a:xfrm>
          <a:prstGeom prst="rect">
            <a:avLst/>
          </a:prstGeom>
        </p:spPr>
        <p:txBody>
          <a:bodyPr vert="horz" wrap="square" lIns="0" tIns="40640" rIns="0" bIns="0" rtlCol="0">
            <a:spAutoFit/>
          </a:bodyPr>
          <a:lstStyle/>
          <a:p>
            <a:r>
              <a:rPr lang="el-GR" sz="1100" dirty="0">
                <a:solidFill>
                  <a:schemeClr val="tx1">
                    <a:lumMod val="85000"/>
                    <a:lumOff val="15000"/>
                  </a:schemeClr>
                </a:solidFill>
                <a:hlinkClick r:id="rId17" action="ppaction://hlinksldjump">
                  <a:extLst>
                    <a:ext uri="{A12FA001-AC4F-418D-AE19-62706E023703}">
                      <ahyp:hlinkClr xmlns:ahyp="http://schemas.microsoft.com/office/drawing/2018/hyperlinkcolor" val="tx"/>
                    </a:ext>
                  </a:extLst>
                </a:hlinkClick>
              </a:rPr>
              <a:t>Χρειαζόμαστε βελτίωση εδώ!</a:t>
            </a:r>
            <a:endParaRPr lang="el-GR" sz="1100" dirty="0">
              <a:solidFill>
                <a:schemeClr val="tx1">
                  <a:lumMod val="85000"/>
                  <a:lumOff val="15000"/>
                </a:schemeClr>
              </a:solidFill>
            </a:endParaRPr>
          </a:p>
        </p:txBody>
      </p:sp>
    </p:spTree>
  </p:cSld>
  <p:clrMapOvr>
    <a:masterClrMapping/>
  </p:clrMapOvr>
  <p:transition>
    <p:zoom/>
  </p:transition>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3070" y="-3175"/>
            <a:ext cx="6965950" cy="7560309"/>
          </a:xfrm>
          <a:custGeom>
            <a:avLst/>
            <a:gdLst/>
            <a:ahLst/>
            <a:cxnLst/>
            <a:rect l="l" t="t" r="r" b="b"/>
            <a:pathLst>
              <a:path w="6965950" h="7560309">
                <a:moveTo>
                  <a:pt x="6965581" y="0"/>
                </a:moveTo>
                <a:lnTo>
                  <a:pt x="0" y="0"/>
                </a:lnTo>
                <a:lnTo>
                  <a:pt x="0" y="7560005"/>
                </a:lnTo>
                <a:lnTo>
                  <a:pt x="6965581" y="7560005"/>
                </a:lnTo>
                <a:lnTo>
                  <a:pt x="6965581" y="0"/>
                </a:lnTo>
                <a:close/>
              </a:path>
            </a:pathLst>
          </a:custGeom>
          <a:solidFill>
            <a:srgbClr val="94BAFF">
              <a:alpha val="50000"/>
            </a:srgbClr>
          </a:solidFill>
        </p:spPr>
        <p:txBody>
          <a:bodyPr wrap="square" lIns="0" tIns="0" rIns="0" bIns="0" rtlCol="0"/>
          <a:lstStyle/>
          <a:p>
            <a:endParaRPr dirty="0"/>
          </a:p>
        </p:txBody>
      </p:sp>
      <p:sp>
        <p:nvSpPr>
          <p:cNvPr id="3" name="object 3"/>
          <p:cNvSpPr txBox="1"/>
          <p:nvPr/>
        </p:nvSpPr>
        <p:spPr>
          <a:xfrm>
            <a:off x="6952880" y="3341015"/>
            <a:ext cx="5156200" cy="208279"/>
          </a:xfrm>
          <a:prstGeom prst="rect">
            <a:avLst/>
          </a:prstGeom>
        </p:spPr>
        <p:txBody>
          <a:bodyPr vert="horz" wrap="square" lIns="0" tIns="12700" rIns="0" bIns="0" rtlCol="0">
            <a:spAutoFit/>
          </a:bodyPr>
          <a:lstStyle/>
          <a:p>
            <a:pPr marL="12700">
              <a:lnSpc>
                <a:spcPct val="100000"/>
              </a:lnSpc>
              <a:spcBef>
                <a:spcPts val="100"/>
              </a:spcBef>
              <a:tabLst>
                <a:tab pos="5142865" algn="l"/>
              </a:tabLst>
            </a:pPr>
            <a:r>
              <a:rPr sz="1200" u="sng" spc="-110" dirty="0">
                <a:solidFill>
                  <a:srgbClr val="1C2E42"/>
                </a:solidFill>
                <a:uFill>
                  <a:solidFill>
                    <a:srgbClr val="94BAFF"/>
                  </a:solidFill>
                </a:uFill>
                <a:latin typeface="Trebuchet MS"/>
                <a:cs typeface="Trebuchet MS"/>
              </a:rPr>
              <a:t> 	</a:t>
            </a:r>
            <a:endParaRPr sz="1200" dirty="0">
              <a:latin typeface="Trebuchet MS"/>
              <a:cs typeface="Trebuchet MS"/>
            </a:endParaRPr>
          </a:p>
        </p:txBody>
      </p:sp>
      <p:sp>
        <p:nvSpPr>
          <p:cNvPr id="4" name="object 4"/>
          <p:cNvSpPr txBox="1"/>
          <p:nvPr/>
        </p:nvSpPr>
        <p:spPr>
          <a:xfrm>
            <a:off x="688248" y="2737069"/>
            <a:ext cx="5890352" cy="3429144"/>
          </a:xfrm>
          <a:prstGeom prst="rect">
            <a:avLst/>
          </a:prstGeom>
        </p:spPr>
        <p:txBody>
          <a:bodyPr vert="horz" wrap="square" lIns="0" tIns="12700" rIns="0" bIns="0" rtlCol="0">
            <a:spAutoFit/>
          </a:bodyPr>
          <a:lstStyle/>
          <a:p>
            <a:pPr marL="264160" marR="624205" indent="-252095">
              <a:spcBef>
                <a:spcPts val="700"/>
              </a:spcBef>
              <a:tabLst>
                <a:tab pos="264160" algn="l"/>
              </a:tabLst>
            </a:pPr>
            <a:r>
              <a:rPr sz="1100" spc="15" dirty="0">
                <a:solidFill>
                  <a:srgbClr val="1C2E42"/>
                </a:solidFill>
                <a:latin typeface="+mj-lt"/>
                <a:cs typeface="Trebuchet MS"/>
              </a:rPr>
              <a:t>O	</a:t>
            </a:r>
            <a:r>
              <a:rPr lang="el-GR" sz="1100" spc="-55" dirty="0">
                <a:solidFill>
                  <a:srgbClr val="1C2E42"/>
                </a:solidFill>
                <a:latin typeface="+mj-lt"/>
                <a:cs typeface="Trebuchet MS"/>
              </a:rPr>
              <a:t>Κατανοήσετε τα αποτελέσματα και την αξία που μπορεί να αποφέρει η καινοτομία στους χρήστες, στους ωφελούμενους και/ή στα ενδιαφερόμενα μέρη.</a:t>
            </a:r>
          </a:p>
          <a:p>
            <a:pPr marL="264160" marR="624205" indent="-252095">
              <a:spcBef>
                <a:spcPts val="700"/>
              </a:spcBef>
              <a:tabLst>
                <a:tab pos="264160" algn="l"/>
              </a:tabLst>
            </a:pPr>
            <a:r>
              <a:rPr lang="el-GR" sz="1100" spc="-55" dirty="0">
                <a:solidFill>
                  <a:srgbClr val="1C2E42"/>
                </a:solidFill>
                <a:latin typeface="+mj-lt"/>
                <a:cs typeface="Trebuchet MS"/>
              </a:rPr>
              <a:t>O	Κάνετε τις εμπειρίες, τα αποτελέσματα και την αξία που επιφέρει η καινοτομία ορατά στους πολίτες και τους δημόσιους λειτουργούς.</a:t>
            </a:r>
          </a:p>
          <a:p>
            <a:pPr marL="264160" marR="624205" indent="-252095">
              <a:spcBef>
                <a:spcPts val="700"/>
              </a:spcBef>
              <a:tabLst>
                <a:tab pos="264160" algn="l"/>
              </a:tabLst>
            </a:pPr>
            <a:r>
              <a:rPr lang="el-GR" sz="1100" spc="-55" dirty="0">
                <a:solidFill>
                  <a:srgbClr val="1C2E42"/>
                </a:solidFill>
                <a:latin typeface="+mj-lt"/>
                <a:cs typeface="Trebuchet MS"/>
              </a:rPr>
              <a:t>O	Διαδώσετε ξεκάθαρα μηνύματα περί των καινοτόμων πρακτικών και δεσμεύσεων, επικοινωνώντας ανοιχτά με τα σχετικά ακροατήρια για τις δραστηριότητες και τα αποτελέσματα.</a:t>
            </a:r>
          </a:p>
          <a:p>
            <a:pPr marL="264160" marR="624205" indent="-252095">
              <a:spcBef>
                <a:spcPts val="700"/>
              </a:spcBef>
              <a:tabLst>
                <a:tab pos="264160" algn="l"/>
              </a:tabLst>
            </a:pPr>
            <a:r>
              <a:rPr lang="el-GR" sz="1100" spc="-55" dirty="0">
                <a:solidFill>
                  <a:srgbClr val="1C2E42"/>
                </a:solidFill>
                <a:latin typeface="+mj-lt"/>
                <a:cs typeface="Trebuchet MS"/>
              </a:rPr>
              <a:t>O	Αφηγηθείτε ιστορίες για την καινοτομία με κατανοητό τρόπο, χρησιμοποιώντας εναλλακτικούς τρόπους αφήγησης ιστοριών, την οπτικοποίηση δεδομένων και τις δημιουργικές προσεγγίσεις επικοινωνίας. </a:t>
            </a:r>
          </a:p>
          <a:p>
            <a:pPr marL="264160" marR="624205" indent="-252095">
              <a:spcBef>
                <a:spcPts val="700"/>
              </a:spcBef>
              <a:tabLst>
                <a:tab pos="264160" algn="l"/>
              </a:tabLst>
            </a:pPr>
            <a:r>
              <a:rPr lang="el-GR" sz="1100" spc="-55" dirty="0">
                <a:solidFill>
                  <a:srgbClr val="1C2E42"/>
                </a:solidFill>
                <a:latin typeface="+mj-lt"/>
                <a:cs typeface="Trebuchet MS"/>
              </a:rPr>
              <a:t>O	Οργανώσετε εκδηλώσεις και πρωτοβουλίες για να συζητήσετε ανοιχτά τις εμπειρίες, να γιορτάσετε τα επιτεύγματα και να προσεγγίσετε νέα ακροατήρια.</a:t>
            </a:r>
          </a:p>
          <a:p>
            <a:pPr marL="264160" marR="624205" indent="-252095">
              <a:spcBef>
                <a:spcPts val="700"/>
              </a:spcBef>
              <a:tabLst>
                <a:tab pos="264160" algn="l"/>
              </a:tabLst>
            </a:pPr>
            <a:r>
              <a:rPr lang="el-GR" sz="1100" spc="-55" dirty="0">
                <a:solidFill>
                  <a:srgbClr val="1C2E42"/>
                </a:solidFill>
                <a:latin typeface="+mj-lt"/>
                <a:cs typeface="Trebuchet MS"/>
              </a:rPr>
              <a:t>O	Επικεντρωθείτε στα κύρια διδάγματα που αποκομίστηκαν και στην αξία που δημιουργήθηκε – λαμβάνοντας υπόψη ότι η αποτελεσματική επικοινωνία σημαίνει την αποφυγή της υπερφόρτωσης με πληροφορίες. </a:t>
            </a:r>
          </a:p>
          <a:p>
            <a:pPr marL="264160" marR="624205" indent="-252095">
              <a:spcBef>
                <a:spcPts val="700"/>
              </a:spcBef>
              <a:tabLst>
                <a:tab pos="264160" algn="l"/>
              </a:tabLst>
            </a:pPr>
            <a:r>
              <a:rPr lang="el-GR" sz="1100" spc="-55" dirty="0">
                <a:solidFill>
                  <a:srgbClr val="1C2E42"/>
                </a:solidFill>
                <a:latin typeface="+mj-lt"/>
                <a:cs typeface="Trebuchet MS"/>
              </a:rPr>
              <a:t>O	Δώσετε προσοχή στις </a:t>
            </a:r>
            <a:r>
              <a:rPr lang="en-US" sz="1100" spc="-55" dirty="0">
                <a:solidFill>
                  <a:srgbClr val="1C2E42"/>
                </a:solidFill>
                <a:latin typeface="+mj-lt"/>
                <a:cs typeface="Trebuchet MS"/>
              </a:rPr>
              <a:t>“</a:t>
            </a:r>
            <a:r>
              <a:rPr lang="el-GR" sz="1100" spc="-55" dirty="0">
                <a:solidFill>
                  <a:srgbClr val="1C2E42"/>
                </a:solidFill>
                <a:latin typeface="+mj-lt"/>
                <a:cs typeface="Trebuchet MS"/>
              </a:rPr>
              <a:t>μικρές ιστορίες</a:t>
            </a:r>
            <a:r>
              <a:rPr lang="en-US" sz="1100" spc="-55" dirty="0">
                <a:solidFill>
                  <a:srgbClr val="1C2E42"/>
                </a:solidFill>
                <a:latin typeface="+mj-lt"/>
                <a:cs typeface="Trebuchet MS"/>
              </a:rPr>
              <a:t>”</a:t>
            </a:r>
            <a:r>
              <a:rPr lang="el-GR" sz="1100" spc="-55" dirty="0">
                <a:solidFill>
                  <a:srgbClr val="1C2E42"/>
                </a:solidFill>
                <a:latin typeface="+mj-lt"/>
                <a:cs typeface="Trebuchet MS"/>
              </a:rPr>
              <a:t> καινοτομίας – όχι απλώς τα </a:t>
            </a:r>
            <a:r>
              <a:rPr lang="en-US" sz="1100" spc="-55" dirty="0">
                <a:solidFill>
                  <a:srgbClr val="1C2E42"/>
                </a:solidFill>
                <a:latin typeface="+mj-lt"/>
                <a:cs typeface="Trebuchet MS"/>
              </a:rPr>
              <a:t>“</a:t>
            </a:r>
            <a:r>
              <a:rPr lang="el-GR" sz="1100" spc="-55" dirty="0">
                <a:solidFill>
                  <a:srgbClr val="1C2E42"/>
                </a:solidFill>
                <a:latin typeface="+mj-lt"/>
                <a:cs typeface="Trebuchet MS"/>
              </a:rPr>
              <a:t>αστέρια καινοτόμους</a:t>
            </a:r>
            <a:r>
              <a:rPr lang="en-US" sz="1100" spc="-55" dirty="0">
                <a:solidFill>
                  <a:srgbClr val="1C2E42"/>
                </a:solidFill>
                <a:latin typeface="+mj-lt"/>
                <a:cs typeface="Trebuchet MS"/>
              </a:rPr>
              <a:t>” </a:t>
            </a:r>
            <a:r>
              <a:rPr lang="el-GR" sz="1100" spc="-55" dirty="0">
                <a:solidFill>
                  <a:srgbClr val="1C2E42"/>
                </a:solidFill>
                <a:latin typeface="+mj-lt"/>
                <a:cs typeface="Trebuchet MS"/>
              </a:rPr>
              <a:t>ή τους γνωστούς ήρωες - και να παρέχετε απτά παραδείγματα και να αναγνωρίσετε τις καθημερινές προσπάθειες καινοτομίας των δημόσιων υπαλλήλων. </a:t>
            </a:r>
          </a:p>
        </p:txBody>
      </p:sp>
      <p:pic>
        <p:nvPicPr>
          <p:cNvPr id="5" name="object 5"/>
          <p:cNvPicPr/>
          <p:nvPr/>
        </p:nvPicPr>
        <p:blipFill>
          <a:blip r:embed="rId2" cstate="print"/>
          <a:stretch>
            <a:fillRect/>
          </a:stretch>
        </p:blipFill>
        <p:spPr>
          <a:xfrm>
            <a:off x="723175" y="6472720"/>
            <a:ext cx="3197225" cy="490105"/>
          </a:xfrm>
          <a:prstGeom prst="rect">
            <a:avLst/>
          </a:prstGeom>
        </p:spPr>
      </p:pic>
      <p:sp>
        <p:nvSpPr>
          <p:cNvPr id="6" name="object 6"/>
          <p:cNvSpPr txBox="1"/>
          <p:nvPr/>
        </p:nvSpPr>
        <p:spPr>
          <a:xfrm>
            <a:off x="1120765" y="6611112"/>
            <a:ext cx="2707709" cy="182101"/>
          </a:xfrm>
          <a:prstGeom prst="rect">
            <a:avLst/>
          </a:prstGeom>
        </p:spPr>
        <p:txBody>
          <a:bodyPr vert="horz" wrap="square" lIns="0" tIns="12700" rIns="0" bIns="0" rtlCol="0">
            <a:spAutoFit/>
          </a:bodyPr>
          <a:lstStyle/>
          <a:p>
            <a:r>
              <a:rPr lang="el-GR" sz="1100" dirty="0">
                <a:hlinkClick r:id="rId3"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7" name="object 7"/>
          <p:cNvGrpSpPr/>
          <p:nvPr/>
        </p:nvGrpSpPr>
        <p:grpSpPr>
          <a:xfrm>
            <a:off x="720002" y="6469536"/>
            <a:ext cx="3203575" cy="496570"/>
            <a:chOff x="720002" y="6469536"/>
            <a:chExt cx="3203575" cy="496570"/>
          </a:xfrm>
        </p:grpSpPr>
        <p:sp>
          <p:nvSpPr>
            <p:cNvPr id="8" name="object 8"/>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9" name="object 9"/>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grpSp>
      <p:sp>
        <p:nvSpPr>
          <p:cNvPr id="10" name="object 10"/>
          <p:cNvSpPr txBox="1">
            <a:spLocks noGrp="1"/>
          </p:cNvSpPr>
          <p:nvPr>
            <p:ph type="title"/>
          </p:nvPr>
        </p:nvSpPr>
        <p:spPr>
          <a:xfrm>
            <a:off x="709965" y="393968"/>
            <a:ext cx="6183284" cy="1813317"/>
          </a:xfrm>
          <a:prstGeom prst="rect">
            <a:avLst/>
          </a:prstGeom>
        </p:spPr>
        <p:txBody>
          <a:bodyPr vert="horz" wrap="square" lIns="0" tIns="12700" rIns="0" bIns="0" rtlCol="0">
            <a:spAutoFit/>
          </a:bodyPr>
          <a:lstStyle/>
          <a:p>
            <a:pPr marL="12700">
              <a:spcBef>
                <a:spcPts val="100"/>
              </a:spcBef>
            </a:pPr>
            <a:r>
              <a:rPr lang="el-GR" spc="-65" dirty="0">
                <a:solidFill>
                  <a:schemeClr val="tx2">
                    <a:lumMod val="40000"/>
                    <a:lumOff val="60000"/>
                  </a:schemeClr>
                </a:solidFill>
                <a:latin typeface="+mj-lt"/>
              </a:rPr>
              <a:t>ΠΩΣ ΝΑ ΒΕΛΤΙΩΣΕΤΕ</a:t>
            </a:r>
            <a:br>
              <a:rPr lang="el-GR" spc="-65" dirty="0">
                <a:solidFill>
                  <a:srgbClr val="1C2E42"/>
                </a:solidFill>
                <a:latin typeface="+mj-lt"/>
              </a:rPr>
            </a:br>
            <a:r>
              <a:rPr lang="el-GR" sz="3200" spc="-204" dirty="0">
                <a:solidFill>
                  <a:srgbClr val="000000"/>
                </a:solidFill>
                <a:latin typeface="+mj-lt"/>
              </a:rPr>
              <a:t>ΑΦΗΓΗΣΗ ΙΣΤΟΡΙΩΝ ΚΑΙ ΠΡΟΣΑΡΜΟΣΜΕΝΗ ΕΠΙΚΟΙΝΩΝΙΑ ΓΙΑ ΤΗΝ ΚΑΙΝΟΤΟΜΙΑ</a:t>
            </a:r>
            <a:endParaRPr sz="3200" dirty="0">
              <a:latin typeface="+mj-lt"/>
            </a:endParaRPr>
          </a:p>
        </p:txBody>
      </p:sp>
      <p:sp>
        <p:nvSpPr>
          <p:cNvPr id="11" name="object 11"/>
          <p:cNvSpPr txBox="1"/>
          <p:nvPr/>
        </p:nvSpPr>
        <p:spPr>
          <a:xfrm>
            <a:off x="723175" y="2169407"/>
            <a:ext cx="3056890" cy="197490"/>
          </a:xfrm>
          <a:prstGeom prst="rect">
            <a:avLst/>
          </a:prstGeom>
        </p:spPr>
        <p:txBody>
          <a:bodyPr vert="horz" wrap="square" lIns="0" tIns="12700" rIns="0" bIns="0" rtlCol="0">
            <a:spAutoFit/>
          </a:bodyPr>
          <a:lstStyle/>
          <a:p>
            <a:pPr marL="12700">
              <a:lnSpc>
                <a:spcPct val="100000"/>
              </a:lnSpc>
              <a:spcBef>
                <a:spcPts val="100"/>
              </a:spcBef>
            </a:pPr>
            <a:r>
              <a:rPr lang="el-GR" sz="1200" spc="-35" dirty="0">
                <a:latin typeface="+mj-lt"/>
                <a:cs typeface="Trebuchet MS"/>
              </a:rPr>
              <a:t>ΛΕΓΟΝΤΑΙ ΙΣΤΟΡΙΕΣ ΓΙΑ ΚΑΙΝΟΤΟΜΙΕΣ;</a:t>
            </a:r>
            <a:endParaRPr sz="1200" dirty="0">
              <a:latin typeface="+mj-lt"/>
              <a:cs typeface="Trebuchet MS"/>
            </a:endParaRPr>
          </a:p>
        </p:txBody>
      </p:sp>
      <p:sp>
        <p:nvSpPr>
          <p:cNvPr id="12" name="object 12"/>
          <p:cNvSpPr txBox="1"/>
          <p:nvPr/>
        </p:nvSpPr>
        <p:spPr>
          <a:xfrm>
            <a:off x="708822" y="253957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13" name="object 13"/>
          <p:cNvSpPr txBox="1"/>
          <p:nvPr/>
        </p:nvSpPr>
        <p:spPr>
          <a:xfrm>
            <a:off x="8466696" y="1490140"/>
            <a:ext cx="10075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4" name="object 14"/>
          <p:cNvSpPr txBox="1"/>
          <p:nvPr/>
        </p:nvSpPr>
        <p:spPr>
          <a:xfrm>
            <a:off x="7565299" y="2020370"/>
            <a:ext cx="3356701" cy="822213"/>
          </a:xfrm>
          <a:prstGeom prst="rect">
            <a:avLst/>
          </a:prstGeom>
        </p:spPr>
        <p:txBody>
          <a:bodyPr vert="horz" wrap="square" lIns="0" tIns="12700" rIns="0" bIns="0" rtlCol="0">
            <a:spAutoFit/>
          </a:bodyPr>
          <a:lstStyle/>
          <a:p>
            <a:pPr marL="12700" marR="5080">
              <a:lnSpc>
                <a:spcPct val="111100"/>
              </a:lnSpc>
              <a:spcBef>
                <a:spcPts val="100"/>
              </a:spcBef>
            </a:pPr>
            <a:r>
              <a:rPr lang="el-GR" sz="1200" spc="-45" dirty="0">
                <a:solidFill>
                  <a:srgbClr val="1C2E42"/>
                </a:solidFill>
                <a:latin typeface="+mj-lt"/>
                <a:cs typeface="Trebuchet MS"/>
              </a:rPr>
              <a:t>Τα </a:t>
            </a:r>
            <a:r>
              <a:rPr lang="en-GB" sz="1200" spc="-45" dirty="0">
                <a:solidFill>
                  <a:srgbClr val="1C2E42"/>
                </a:solidFill>
                <a:latin typeface="+mj-lt"/>
                <a:hlinkClick r:id="rId4">
                  <a:extLst>
                    <a:ext uri="{A12FA001-AC4F-418D-AE19-62706E023703}">
                      <ahyp:hlinkClr xmlns:ahyp="http://schemas.microsoft.com/office/drawing/2018/hyperlinkcolor" val="tx"/>
                    </a:ext>
                  </a:extLst>
                </a:hlinkClick>
              </a:rPr>
              <a:t>User Experience Design Services – Scenes</a:t>
            </a:r>
            <a:r>
              <a:rPr lang="el-GR" sz="1200" spc="-45" dirty="0">
                <a:solidFill>
                  <a:srgbClr val="1C2E42"/>
                </a:solidFill>
                <a:latin typeface="+mj-lt"/>
                <a:hlinkClick r:id="rId4">
                  <a:extLst>
                    <a:ext uri="{A12FA001-AC4F-418D-AE19-62706E023703}">
                      <ahyp:hlinkClr xmlns:ahyp="http://schemas.microsoft.com/office/drawing/2018/hyperlinkcolor" val="tx"/>
                    </a:ext>
                  </a:extLst>
                </a:hlinkClick>
              </a:rPr>
              <a:t> </a:t>
            </a:r>
            <a:r>
              <a:rPr lang="el-GR" sz="1200" spc="-45" dirty="0">
                <a:solidFill>
                  <a:srgbClr val="1C2E42"/>
                </a:solidFill>
                <a:latin typeface="+mj-lt"/>
              </a:rPr>
              <a:t>παρέχουν ένα εργαλείο και μία μέθοδο για την αποτελεσματική, συνεργατική και επαναληπτική δημιουργία οπτικών ιστοριών για προϊόντα και υπηρεσίες. </a:t>
            </a:r>
            <a:endParaRPr sz="1200" spc="-45" dirty="0">
              <a:solidFill>
                <a:srgbClr val="1C2E42"/>
              </a:solidFill>
              <a:latin typeface="+mj-lt"/>
            </a:endParaRPr>
          </a:p>
        </p:txBody>
      </p:sp>
      <p:sp>
        <p:nvSpPr>
          <p:cNvPr id="15" name="object 15"/>
          <p:cNvSpPr txBox="1"/>
          <p:nvPr/>
        </p:nvSpPr>
        <p:spPr>
          <a:xfrm>
            <a:off x="8466696" y="4316520"/>
            <a:ext cx="15409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6" name="object 16"/>
          <p:cNvSpPr txBox="1"/>
          <p:nvPr/>
        </p:nvSpPr>
        <p:spPr>
          <a:xfrm>
            <a:off x="7565298" y="4846750"/>
            <a:ext cx="3661501" cy="1642181"/>
          </a:xfrm>
          <a:prstGeom prst="rect">
            <a:avLst/>
          </a:prstGeom>
        </p:spPr>
        <p:txBody>
          <a:bodyPr vert="horz" wrap="square" lIns="0" tIns="12700" rIns="0" bIns="0" rtlCol="0">
            <a:spAutoFit/>
          </a:bodyPr>
          <a:lstStyle/>
          <a:p>
            <a:pPr marL="12700" marR="5080">
              <a:lnSpc>
                <a:spcPct val="111100"/>
              </a:lnSpc>
              <a:spcBef>
                <a:spcPts val="100"/>
              </a:spcBef>
            </a:pPr>
            <a:r>
              <a:rPr lang="en-US" sz="1200" spc="-45" dirty="0">
                <a:solidFill>
                  <a:srgbClr val="1C2E42"/>
                </a:solidFill>
                <a:latin typeface="+mj-lt"/>
                <a:hlinkClick r:id="rId5">
                  <a:extLst>
                    <a:ext uri="{A12FA001-AC4F-418D-AE19-62706E023703}">
                      <ahyp:hlinkClr xmlns:ahyp="http://schemas.microsoft.com/office/drawing/2018/hyperlinkcolor" val="tx"/>
                    </a:ext>
                  </a:extLst>
                </a:hlinkClick>
              </a:rPr>
              <a:t>United Nations Public Service Innovation Hub</a:t>
            </a:r>
            <a:r>
              <a:rPr lang="el-GR" sz="1200" spc="-45" dirty="0">
                <a:solidFill>
                  <a:srgbClr val="1C2E42"/>
                </a:solidFill>
                <a:latin typeface="+mj-lt"/>
                <a:hlinkClick r:id="rId5">
                  <a:extLst>
                    <a:ext uri="{A12FA001-AC4F-418D-AE19-62706E023703}">
                      <ahyp:hlinkClr xmlns:ahyp="http://schemas.microsoft.com/office/drawing/2018/hyperlinkcolor" val="tx"/>
                    </a:ext>
                  </a:extLst>
                </a:hlinkClick>
              </a:rPr>
              <a:t> </a:t>
            </a:r>
            <a:r>
              <a:rPr lang="el-GR" sz="1200" spc="-45" dirty="0">
                <a:solidFill>
                  <a:srgbClr val="1C2E42"/>
                </a:solidFill>
                <a:latin typeface="+mj-lt"/>
              </a:rPr>
              <a:t>παρέχει μία διαδικτυακή πλατφόρμα για τον διαμοιρασμό ιστοριών </a:t>
            </a:r>
            <a:r>
              <a:rPr lang="el-GR" sz="1200" spc="-45" dirty="0">
                <a:solidFill>
                  <a:srgbClr val="1C2E42"/>
                </a:solidFill>
                <a:latin typeface="+mj-lt"/>
                <a:cs typeface="Trebuchet MS"/>
              </a:rPr>
              <a:t>για έργα καινοτομίας ανά τον κόσμο. Ειδικότερα, η πλατφόρμα προβάλλει βραβευμένα έργα δημόσιων υπηρεσιών, συμπεριλαμβανομένων των έργων από την Ταϊλάνδη, το Τσαντ, την Γκάνα και όχι μόνο. Με την ανταλλαγή και τη διάδοση των ιδεών σε παγκόσμια ακροατήρια, η πλατφόρμα καθιστά ορατές τις δυνατότητες και το δυναμικό των έργων καινοτομίας. </a:t>
            </a:r>
            <a:r>
              <a:rPr lang="el-GR" sz="1200" spc="-114" dirty="0">
                <a:solidFill>
                  <a:srgbClr val="1C2E42"/>
                </a:solidFill>
                <a:latin typeface="+mj-lt"/>
                <a:cs typeface="Trebuchet MS"/>
              </a:rPr>
              <a:t> </a:t>
            </a:r>
          </a:p>
        </p:txBody>
      </p:sp>
      <p:sp>
        <p:nvSpPr>
          <p:cNvPr id="17" name="object 17"/>
          <p:cNvSpPr/>
          <p:nvPr/>
        </p:nvSpPr>
        <p:spPr>
          <a:xfrm>
            <a:off x="0" y="-317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nvGrpSpPr>
          <p:cNvPr id="18" name="object 18"/>
          <p:cNvGrpSpPr/>
          <p:nvPr/>
        </p:nvGrpSpPr>
        <p:grpSpPr>
          <a:xfrm>
            <a:off x="7574945" y="1133744"/>
            <a:ext cx="814069" cy="752475"/>
            <a:chOff x="7574945" y="1133744"/>
            <a:chExt cx="814069" cy="752475"/>
          </a:xfrm>
        </p:grpSpPr>
        <p:pic>
          <p:nvPicPr>
            <p:cNvPr id="19" name="object 19"/>
            <p:cNvPicPr/>
            <p:nvPr/>
          </p:nvPicPr>
          <p:blipFill>
            <a:blip r:embed="rId6" cstate="print"/>
            <a:stretch>
              <a:fillRect/>
            </a:stretch>
          </p:blipFill>
          <p:spPr>
            <a:xfrm>
              <a:off x="7699783" y="1195827"/>
              <a:ext cx="217575" cy="253108"/>
            </a:xfrm>
            <a:prstGeom prst="rect">
              <a:avLst/>
            </a:prstGeom>
          </p:spPr>
        </p:pic>
        <p:sp>
          <p:nvSpPr>
            <p:cNvPr id="20" name="object 20"/>
            <p:cNvSpPr/>
            <p:nvPr/>
          </p:nvSpPr>
          <p:spPr>
            <a:xfrm>
              <a:off x="7997018" y="1173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1" name="object 21"/>
            <p:cNvSpPr/>
            <p:nvPr/>
          </p:nvSpPr>
          <p:spPr>
            <a:xfrm>
              <a:off x="7771120" y="1224033"/>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2" name="object 22"/>
            <p:cNvSpPr/>
            <p:nvPr/>
          </p:nvSpPr>
          <p:spPr>
            <a:xfrm>
              <a:off x="7678382" y="1164792"/>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14"/>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pic>
          <p:nvPicPr>
            <p:cNvPr id="23" name="object 23"/>
            <p:cNvPicPr/>
            <p:nvPr/>
          </p:nvPicPr>
          <p:blipFill>
            <a:blip r:embed="rId7" cstate="print"/>
            <a:stretch>
              <a:fillRect/>
            </a:stretch>
          </p:blipFill>
          <p:spPr>
            <a:xfrm>
              <a:off x="7897147" y="1133744"/>
              <a:ext cx="103437" cy="274598"/>
            </a:xfrm>
            <a:prstGeom prst="rect">
              <a:avLst/>
            </a:prstGeom>
          </p:spPr>
        </p:pic>
        <p:sp>
          <p:nvSpPr>
            <p:cNvPr id="24" name="object 24"/>
            <p:cNvSpPr/>
            <p:nvPr/>
          </p:nvSpPr>
          <p:spPr>
            <a:xfrm>
              <a:off x="7574945" y="1371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25" name="object 25"/>
            <p:cNvSpPr/>
            <p:nvPr/>
          </p:nvSpPr>
          <p:spPr>
            <a:xfrm>
              <a:off x="7588023" y="1374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6" name="object 26"/>
            <p:cNvPicPr/>
            <p:nvPr/>
          </p:nvPicPr>
          <p:blipFill>
            <a:blip r:embed="rId8" cstate="print"/>
            <a:stretch>
              <a:fillRect/>
            </a:stretch>
          </p:blipFill>
          <p:spPr>
            <a:xfrm>
              <a:off x="7673627" y="1302085"/>
              <a:ext cx="73714" cy="74022"/>
            </a:xfrm>
            <a:prstGeom prst="rect">
              <a:avLst/>
            </a:prstGeom>
          </p:spPr>
        </p:pic>
        <p:sp>
          <p:nvSpPr>
            <p:cNvPr id="27" name="object 27"/>
            <p:cNvSpPr/>
            <p:nvPr/>
          </p:nvSpPr>
          <p:spPr>
            <a:xfrm>
              <a:off x="7917359" y="1197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28" name="object 28"/>
          <p:cNvGrpSpPr/>
          <p:nvPr/>
        </p:nvGrpSpPr>
        <p:grpSpPr>
          <a:xfrm>
            <a:off x="7577270" y="4177055"/>
            <a:ext cx="782320" cy="480059"/>
            <a:chOff x="7577270" y="4177055"/>
            <a:chExt cx="782320" cy="480059"/>
          </a:xfrm>
        </p:grpSpPr>
        <p:sp>
          <p:nvSpPr>
            <p:cNvPr id="29" name="object 29"/>
            <p:cNvSpPr/>
            <p:nvPr/>
          </p:nvSpPr>
          <p:spPr>
            <a:xfrm>
              <a:off x="7582350" y="4320880"/>
              <a:ext cx="772160" cy="198120"/>
            </a:xfrm>
            <a:custGeom>
              <a:avLst/>
              <a:gdLst/>
              <a:ahLst/>
              <a:cxnLst/>
              <a:rect l="l" t="t" r="r" b="b"/>
              <a:pathLst>
                <a:path w="772159" h="198120">
                  <a:moveTo>
                    <a:pt x="373087" y="28841"/>
                  </a:moveTo>
                  <a:lnTo>
                    <a:pt x="442648" y="17341"/>
                  </a:lnTo>
                  <a:lnTo>
                    <a:pt x="508516" y="8706"/>
                  </a:lnTo>
                  <a:lnTo>
                    <a:pt x="569567" y="2937"/>
                  </a:lnTo>
                  <a:lnTo>
                    <a:pt x="624674" y="34"/>
                  </a:lnTo>
                  <a:lnTo>
                    <a:pt x="672713" y="0"/>
                  </a:lnTo>
                  <a:lnTo>
                    <a:pt x="712557" y="2833"/>
                  </a:lnTo>
                  <a:lnTo>
                    <a:pt x="743080" y="8535"/>
                  </a:lnTo>
                  <a:lnTo>
                    <a:pt x="763158" y="17107"/>
                  </a:lnTo>
                  <a:lnTo>
                    <a:pt x="771664" y="28549"/>
                  </a:lnTo>
                  <a:lnTo>
                    <a:pt x="767738" y="42260"/>
                  </a:lnTo>
                  <a:lnTo>
                    <a:pt x="725416" y="73460"/>
                  </a:lnTo>
                  <a:lnTo>
                    <a:pt x="689127" y="90159"/>
                  </a:lnTo>
                  <a:lnTo>
                    <a:pt x="644159" y="107061"/>
                  </a:lnTo>
                  <a:lnTo>
                    <a:pt x="591565" y="123770"/>
                  </a:lnTo>
                  <a:lnTo>
                    <a:pt x="532399" y="139891"/>
                  </a:lnTo>
                  <a:lnTo>
                    <a:pt x="467714" y="155027"/>
                  </a:lnTo>
                  <a:lnTo>
                    <a:pt x="398564" y="168783"/>
                  </a:lnTo>
                  <a:lnTo>
                    <a:pt x="329007" y="180283"/>
                  </a:lnTo>
                  <a:lnTo>
                    <a:pt x="263142" y="188918"/>
                  </a:lnTo>
                  <a:lnTo>
                    <a:pt x="202093" y="194687"/>
                  </a:lnTo>
                  <a:lnTo>
                    <a:pt x="146987" y="197589"/>
                  </a:lnTo>
                  <a:lnTo>
                    <a:pt x="98950" y="197623"/>
                  </a:lnTo>
                  <a:lnTo>
                    <a:pt x="59107" y="194788"/>
                  </a:lnTo>
                  <a:lnTo>
                    <a:pt x="28583" y="189083"/>
                  </a:lnTo>
                  <a:lnTo>
                    <a:pt x="8506" y="180508"/>
                  </a:lnTo>
                  <a:lnTo>
                    <a:pt x="0" y="169062"/>
                  </a:lnTo>
                  <a:lnTo>
                    <a:pt x="3926" y="155356"/>
                  </a:lnTo>
                  <a:lnTo>
                    <a:pt x="46245" y="124160"/>
                  </a:lnTo>
                  <a:lnTo>
                    <a:pt x="82531" y="107463"/>
                  </a:lnTo>
                  <a:lnTo>
                    <a:pt x="127497" y="90563"/>
                  </a:lnTo>
                  <a:lnTo>
                    <a:pt x="180089" y="73854"/>
                  </a:lnTo>
                  <a:lnTo>
                    <a:pt x="239254" y="57733"/>
                  </a:lnTo>
                  <a:lnTo>
                    <a:pt x="303938" y="42597"/>
                  </a:lnTo>
                  <a:lnTo>
                    <a:pt x="373087" y="28841"/>
                  </a:lnTo>
                  <a:close/>
                </a:path>
              </a:pathLst>
            </a:custGeom>
            <a:ln w="10160">
              <a:solidFill>
                <a:srgbClr val="1A2E35"/>
              </a:solidFill>
            </a:ln>
          </p:spPr>
          <p:txBody>
            <a:bodyPr wrap="square" lIns="0" tIns="0" rIns="0" bIns="0" rtlCol="0"/>
            <a:lstStyle/>
            <a:p>
              <a:endParaRPr dirty="0"/>
            </a:p>
          </p:txBody>
        </p:sp>
        <p:sp>
          <p:nvSpPr>
            <p:cNvPr id="30" name="object 30"/>
            <p:cNvSpPr/>
            <p:nvPr/>
          </p:nvSpPr>
          <p:spPr>
            <a:xfrm>
              <a:off x="7728126" y="4177055"/>
              <a:ext cx="478790" cy="480059"/>
            </a:xfrm>
            <a:custGeom>
              <a:avLst/>
              <a:gdLst/>
              <a:ahLst/>
              <a:cxnLst/>
              <a:rect l="l" t="t" r="r" b="b"/>
              <a:pathLst>
                <a:path w="478790" h="480060">
                  <a:moveTo>
                    <a:pt x="239893" y="480049"/>
                  </a:moveTo>
                  <a:lnTo>
                    <a:pt x="240029" y="480060"/>
                  </a:lnTo>
                  <a:lnTo>
                    <a:pt x="239893" y="480049"/>
                  </a:lnTo>
                  <a:close/>
                </a:path>
                <a:path w="478790" h="480060">
                  <a:moveTo>
                    <a:pt x="240017" y="0"/>
                  </a:moveTo>
                  <a:lnTo>
                    <a:pt x="191643" y="5080"/>
                  </a:lnTo>
                  <a:lnTo>
                    <a:pt x="146587" y="19050"/>
                  </a:lnTo>
                  <a:lnTo>
                    <a:pt x="105815" y="41910"/>
                  </a:lnTo>
                  <a:lnTo>
                    <a:pt x="70292" y="71120"/>
                  </a:lnTo>
                  <a:lnTo>
                    <a:pt x="40984" y="106680"/>
                  </a:lnTo>
                  <a:lnTo>
                    <a:pt x="18855" y="147320"/>
                  </a:lnTo>
                  <a:lnTo>
                    <a:pt x="4872" y="191770"/>
                  </a:lnTo>
                  <a:lnTo>
                    <a:pt x="0" y="240030"/>
                  </a:lnTo>
                  <a:lnTo>
                    <a:pt x="4876" y="289560"/>
                  </a:lnTo>
                  <a:lnTo>
                    <a:pt x="18863" y="334010"/>
                  </a:lnTo>
                  <a:lnTo>
                    <a:pt x="40993" y="374650"/>
                  </a:lnTo>
                  <a:lnTo>
                    <a:pt x="70304" y="410210"/>
                  </a:lnTo>
                  <a:lnTo>
                    <a:pt x="105827" y="439420"/>
                  </a:lnTo>
                  <a:lnTo>
                    <a:pt x="146600" y="462280"/>
                  </a:lnTo>
                  <a:lnTo>
                    <a:pt x="191656" y="476250"/>
                  </a:lnTo>
                  <a:lnTo>
                    <a:pt x="239893" y="480049"/>
                  </a:lnTo>
                  <a:lnTo>
                    <a:pt x="281400" y="476250"/>
                  </a:lnTo>
                  <a:lnTo>
                    <a:pt x="308107" y="468630"/>
                  </a:lnTo>
                  <a:lnTo>
                    <a:pt x="240093" y="468630"/>
                  </a:lnTo>
                  <a:lnTo>
                    <a:pt x="205485" y="466090"/>
                  </a:lnTo>
                  <a:lnTo>
                    <a:pt x="201675" y="466090"/>
                  </a:lnTo>
                  <a:lnTo>
                    <a:pt x="200575" y="463550"/>
                  </a:lnTo>
                  <a:lnTo>
                    <a:pt x="187451" y="463550"/>
                  </a:lnTo>
                  <a:lnTo>
                    <a:pt x="147443" y="449580"/>
                  </a:lnTo>
                  <a:lnTo>
                    <a:pt x="101425" y="421640"/>
                  </a:lnTo>
                  <a:lnTo>
                    <a:pt x="71246" y="394970"/>
                  </a:lnTo>
                  <a:lnTo>
                    <a:pt x="84708" y="392430"/>
                  </a:lnTo>
                  <a:lnTo>
                    <a:pt x="101080" y="388620"/>
                  </a:lnTo>
                  <a:lnTo>
                    <a:pt x="126220" y="384810"/>
                  </a:lnTo>
                  <a:lnTo>
                    <a:pt x="63372" y="384810"/>
                  </a:lnTo>
                  <a:lnTo>
                    <a:pt x="60578" y="382270"/>
                  </a:lnTo>
                  <a:lnTo>
                    <a:pt x="41274" y="353060"/>
                  </a:lnTo>
                  <a:lnTo>
                    <a:pt x="26631" y="322580"/>
                  </a:lnTo>
                  <a:lnTo>
                    <a:pt x="16866" y="289560"/>
                  </a:lnTo>
                  <a:lnTo>
                    <a:pt x="12191" y="255270"/>
                  </a:lnTo>
                  <a:lnTo>
                    <a:pt x="12826" y="246380"/>
                  </a:lnTo>
                  <a:lnTo>
                    <a:pt x="478400" y="246380"/>
                  </a:lnTo>
                  <a:lnTo>
                    <a:pt x="478330" y="234950"/>
                  </a:lnTo>
                  <a:lnTo>
                    <a:pt x="12191" y="234950"/>
                  </a:lnTo>
                  <a:lnTo>
                    <a:pt x="12191" y="227330"/>
                  </a:lnTo>
                  <a:lnTo>
                    <a:pt x="26612" y="160020"/>
                  </a:lnTo>
                  <a:lnTo>
                    <a:pt x="60578" y="100330"/>
                  </a:lnTo>
                  <a:lnTo>
                    <a:pt x="64007" y="96520"/>
                  </a:lnTo>
                  <a:lnTo>
                    <a:pt x="126261" y="96520"/>
                  </a:lnTo>
                  <a:lnTo>
                    <a:pt x="84708" y="90170"/>
                  </a:lnTo>
                  <a:lnTo>
                    <a:pt x="71246" y="86360"/>
                  </a:lnTo>
                  <a:lnTo>
                    <a:pt x="81025" y="77470"/>
                  </a:lnTo>
                  <a:lnTo>
                    <a:pt x="101418" y="59690"/>
                  </a:lnTo>
                  <a:lnTo>
                    <a:pt x="123632" y="44450"/>
                  </a:lnTo>
                  <a:lnTo>
                    <a:pt x="147436" y="31750"/>
                  </a:lnTo>
                  <a:lnTo>
                    <a:pt x="172592" y="22860"/>
                  </a:lnTo>
                  <a:lnTo>
                    <a:pt x="187578" y="17780"/>
                  </a:lnTo>
                  <a:lnTo>
                    <a:pt x="200575" y="17780"/>
                  </a:lnTo>
                  <a:lnTo>
                    <a:pt x="201675" y="15240"/>
                  </a:lnTo>
                  <a:lnTo>
                    <a:pt x="205485" y="15240"/>
                  </a:lnTo>
                  <a:lnTo>
                    <a:pt x="222705" y="12700"/>
                  </a:lnTo>
                  <a:lnTo>
                    <a:pt x="311073" y="12700"/>
                  </a:lnTo>
                  <a:lnTo>
                    <a:pt x="292180" y="6350"/>
                  </a:lnTo>
                  <a:lnTo>
                    <a:pt x="240017" y="0"/>
                  </a:lnTo>
                  <a:close/>
                </a:path>
                <a:path w="478790" h="480060">
                  <a:moveTo>
                    <a:pt x="372979" y="377190"/>
                  </a:moveTo>
                  <a:lnTo>
                    <a:pt x="271002" y="377190"/>
                  </a:lnTo>
                  <a:lnTo>
                    <a:pt x="301878" y="379730"/>
                  </a:lnTo>
                  <a:lnTo>
                    <a:pt x="310768" y="379730"/>
                  </a:lnTo>
                  <a:lnTo>
                    <a:pt x="308228" y="388620"/>
                  </a:lnTo>
                  <a:lnTo>
                    <a:pt x="302243" y="407670"/>
                  </a:lnTo>
                  <a:lnTo>
                    <a:pt x="295567" y="426720"/>
                  </a:lnTo>
                  <a:lnTo>
                    <a:pt x="288205" y="444500"/>
                  </a:lnTo>
                  <a:lnTo>
                    <a:pt x="280161" y="462280"/>
                  </a:lnTo>
                  <a:lnTo>
                    <a:pt x="278510" y="466090"/>
                  </a:lnTo>
                  <a:lnTo>
                    <a:pt x="274700" y="466090"/>
                  </a:lnTo>
                  <a:lnTo>
                    <a:pt x="240093" y="468630"/>
                  </a:lnTo>
                  <a:lnTo>
                    <a:pt x="308107" y="468630"/>
                  </a:lnTo>
                  <a:lnTo>
                    <a:pt x="321460" y="464820"/>
                  </a:lnTo>
                  <a:lnTo>
                    <a:pt x="324353" y="463550"/>
                  </a:lnTo>
                  <a:lnTo>
                    <a:pt x="292607" y="463550"/>
                  </a:lnTo>
                  <a:lnTo>
                    <a:pt x="298703" y="449580"/>
                  </a:lnTo>
                  <a:lnTo>
                    <a:pt x="304923" y="434340"/>
                  </a:lnTo>
                  <a:lnTo>
                    <a:pt x="310661" y="419100"/>
                  </a:lnTo>
                  <a:lnTo>
                    <a:pt x="315913" y="402590"/>
                  </a:lnTo>
                  <a:lnTo>
                    <a:pt x="320674" y="387350"/>
                  </a:lnTo>
                  <a:lnTo>
                    <a:pt x="322325" y="382270"/>
                  </a:lnTo>
                  <a:lnTo>
                    <a:pt x="402546" y="382270"/>
                  </a:lnTo>
                  <a:lnTo>
                    <a:pt x="392723" y="379730"/>
                  </a:lnTo>
                  <a:lnTo>
                    <a:pt x="372979" y="377190"/>
                  </a:lnTo>
                  <a:close/>
                </a:path>
                <a:path w="478790" h="480060">
                  <a:moveTo>
                    <a:pt x="170143" y="382270"/>
                  </a:moveTo>
                  <a:lnTo>
                    <a:pt x="157860" y="382270"/>
                  </a:lnTo>
                  <a:lnTo>
                    <a:pt x="159511" y="387350"/>
                  </a:lnTo>
                  <a:lnTo>
                    <a:pt x="164259" y="402590"/>
                  </a:lnTo>
                  <a:lnTo>
                    <a:pt x="169486" y="417830"/>
                  </a:lnTo>
                  <a:lnTo>
                    <a:pt x="175187" y="434340"/>
                  </a:lnTo>
                  <a:lnTo>
                    <a:pt x="181355" y="449580"/>
                  </a:lnTo>
                  <a:lnTo>
                    <a:pt x="187451" y="463550"/>
                  </a:lnTo>
                  <a:lnTo>
                    <a:pt x="200575" y="463550"/>
                  </a:lnTo>
                  <a:lnTo>
                    <a:pt x="200024" y="462280"/>
                  </a:lnTo>
                  <a:lnTo>
                    <a:pt x="191987" y="444500"/>
                  </a:lnTo>
                  <a:lnTo>
                    <a:pt x="184624" y="426720"/>
                  </a:lnTo>
                  <a:lnTo>
                    <a:pt x="177945" y="407670"/>
                  </a:lnTo>
                  <a:lnTo>
                    <a:pt x="171957" y="388620"/>
                  </a:lnTo>
                  <a:lnTo>
                    <a:pt x="170143" y="382270"/>
                  </a:lnTo>
                  <a:close/>
                </a:path>
                <a:path w="478790" h="480060">
                  <a:moveTo>
                    <a:pt x="402546" y="382270"/>
                  </a:moveTo>
                  <a:lnTo>
                    <a:pt x="328040" y="382270"/>
                  </a:lnTo>
                  <a:lnTo>
                    <a:pt x="345126" y="383540"/>
                  </a:lnTo>
                  <a:lnTo>
                    <a:pt x="362045" y="386080"/>
                  </a:lnTo>
                  <a:lnTo>
                    <a:pt x="378725" y="389890"/>
                  </a:lnTo>
                  <a:lnTo>
                    <a:pt x="408939" y="394970"/>
                  </a:lnTo>
                  <a:lnTo>
                    <a:pt x="399033" y="405130"/>
                  </a:lnTo>
                  <a:lnTo>
                    <a:pt x="356450" y="436880"/>
                  </a:lnTo>
                  <a:lnTo>
                    <a:pt x="307466" y="458470"/>
                  </a:lnTo>
                  <a:lnTo>
                    <a:pt x="292607" y="463550"/>
                  </a:lnTo>
                  <a:lnTo>
                    <a:pt x="324353" y="463550"/>
                  </a:lnTo>
                  <a:lnTo>
                    <a:pt x="359071" y="448310"/>
                  </a:lnTo>
                  <a:lnTo>
                    <a:pt x="393344" y="424180"/>
                  </a:lnTo>
                  <a:lnTo>
                    <a:pt x="427327" y="389890"/>
                  </a:lnTo>
                  <a:lnTo>
                    <a:pt x="430527" y="384810"/>
                  </a:lnTo>
                  <a:lnTo>
                    <a:pt x="412368" y="384810"/>
                  </a:lnTo>
                  <a:lnTo>
                    <a:pt x="402546" y="382270"/>
                  </a:lnTo>
                  <a:close/>
                </a:path>
                <a:path w="478790" h="480060">
                  <a:moveTo>
                    <a:pt x="150621" y="246380"/>
                  </a:moveTo>
                  <a:lnTo>
                    <a:pt x="139826" y="246380"/>
                  </a:lnTo>
                  <a:lnTo>
                    <a:pt x="139892" y="255270"/>
                  </a:lnTo>
                  <a:lnTo>
                    <a:pt x="141202" y="280670"/>
                  </a:lnTo>
                  <a:lnTo>
                    <a:pt x="143992" y="308610"/>
                  </a:lnTo>
                  <a:lnTo>
                    <a:pt x="148192" y="335280"/>
                  </a:lnTo>
                  <a:lnTo>
                    <a:pt x="153796" y="361950"/>
                  </a:lnTo>
                  <a:lnTo>
                    <a:pt x="154939" y="369570"/>
                  </a:lnTo>
                  <a:lnTo>
                    <a:pt x="146938" y="370840"/>
                  </a:lnTo>
                  <a:lnTo>
                    <a:pt x="127036" y="373380"/>
                  </a:lnTo>
                  <a:lnTo>
                    <a:pt x="107207" y="377190"/>
                  </a:lnTo>
                  <a:lnTo>
                    <a:pt x="87463" y="379730"/>
                  </a:lnTo>
                  <a:lnTo>
                    <a:pt x="67817" y="384810"/>
                  </a:lnTo>
                  <a:lnTo>
                    <a:pt x="126220" y="384810"/>
                  </a:lnTo>
                  <a:lnTo>
                    <a:pt x="134679" y="383540"/>
                  </a:lnTo>
                  <a:lnTo>
                    <a:pt x="151764" y="382270"/>
                  </a:lnTo>
                  <a:lnTo>
                    <a:pt x="170143" y="382270"/>
                  </a:lnTo>
                  <a:lnTo>
                    <a:pt x="169417" y="379730"/>
                  </a:lnTo>
                  <a:lnTo>
                    <a:pt x="178307" y="379730"/>
                  </a:lnTo>
                  <a:lnTo>
                    <a:pt x="209121" y="377190"/>
                  </a:lnTo>
                  <a:lnTo>
                    <a:pt x="372979" y="377190"/>
                  </a:lnTo>
                  <a:lnTo>
                    <a:pt x="353150" y="373380"/>
                  </a:lnTo>
                  <a:lnTo>
                    <a:pt x="333247" y="370840"/>
                  </a:lnTo>
                  <a:lnTo>
                    <a:pt x="325246" y="369570"/>
                  </a:lnTo>
                  <a:lnTo>
                    <a:pt x="166496" y="369570"/>
                  </a:lnTo>
                  <a:lnTo>
                    <a:pt x="155062" y="309880"/>
                  </a:lnTo>
                  <a:lnTo>
                    <a:pt x="150748" y="255270"/>
                  </a:lnTo>
                  <a:lnTo>
                    <a:pt x="150621" y="246380"/>
                  </a:lnTo>
                  <a:close/>
                </a:path>
                <a:path w="478790" h="480060">
                  <a:moveTo>
                    <a:pt x="478408" y="247650"/>
                  </a:moveTo>
                  <a:lnTo>
                    <a:pt x="467994" y="247650"/>
                  </a:lnTo>
                  <a:lnTo>
                    <a:pt x="467994" y="255270"/>
                  </a:lnTo>
                  <a:lnTo>
                    <a:pt x="463293" y="289560"/>
                  </a:lnTo>
                  <a:lnTo>
                    <a:pt x="453521" y="322580"/>
                  </a:lnTo>
                  <a:lnTo>
                    <a:pt x="438889" y="353060"/>
                  </a:lnTo>
                  <a:lnTo>
                    <a:pt x="419607" y="382270"/>
                  </a:lnTo>
                  <a:lnTo>
                    <a:pt x="416813" y="384810"/>
                  </a:lnTo>
                  <a:lnTo>
                    <a:pt x="430527" y="384810"/>
                  </a:lnTo>
                  <a:lnTo>
                    <a:pt x="452927" y="349250"/>
                  </a:lnTo>
                  <a:lnTo>
                    <a:pt x="470023" y="306070"/>
                  </a:lnTo>
                  <a:lnTo>
                    <a:pt x="478493" y="261620"/>
                  </a:lnTo>
                  <a:lnTo>
                    <a:pt x="478408" y="247650"/>
                  </a:lnTo>
                  <a:close/>
                </a:path>
                <a:path w="478790" h="480060">
                  <a:moveTo>
                    <a:pt x="273796" y="367030"/>
                  </a:moveTo>
                  <a:lnTo>
                    <a:pt x="206327" y="367030"/>
                  </a:lnTo>
                  <a:lnTo>
                    <a:pt x="172719" y="369570"/>
                  </a:lnTo>
                  <a:lnTo>
                    <a:pt x="307466" y="369570"/>
                  </a:lnTo>
                  <a:lnTo>
                    <a:pt x="273796" y="367030"/>
                  </a:lnTo>
                  <a:close/>
                </a:path>
                <a:path w="478790" h="480060">
                  <a:moveTo>
                    <a:pt x="478400" y="246380"/>
                  </a:moveTo>
                  <a:lnTo>
                    <a:pt x="329437" y="246380"/>
                  </a:lnTo>
                  <a:lnTo>
                    <a:pt x="329371" y="255270"/>
                  </a:lnTo>
                  <a:lnTo>
                    <a:pt x="327972" y="281940"/>
                  </a:lnTo>
                  <a:lnTo>
                    <a:pt x="325086" y="308610"/>
                  </a:lnTo>
                  <a:lnTo>
                    <a:pt x="320788" y="336550"/>
                  </a:lnTo>
                  <a:lnTo>
                    <a:pt x="315086" y="363220"/>
                  </a:lnTo>
                  <a:lnTo>
                    <a:pt x="313562" y="369570"/>
                  </a:lnTo>
                  <a:lnTo>
                    <a:pt x="325246" y="369570"/>
                  </a:lnTo>
                  <a:lnTo>
                    <a:pt x="336751" y="308610"/>
                  </a:lnTo>
                  <a:lnTo>
                    <a:pt x="340867" y="254000"/>
                  </a:lnTo>
                  <a:lnTo>
                    <a:pt x="340994" y="247650"/>
                  </a:lnTo>
                  <a:lnTo>
                    <a:pt x="478408" y="247650"/>
                  </a:lnTo>
                  <a:lnTo>
                    <a:pt x="478400" y="246380"/>
                  </a:lnTo>
                  <a:close/>
                </a:path>
                <a:path w="478790" h="480060">
                  <a:moveTo>
                    <a:pt x="240029" y="365760"/>
                  </a:moveTo>
                  <a:lnTo>
                    <a:pt x="223208" y="367030"/>
                  </a:lnTo>
                  <a:lnTo>
                    <a:pt x="256871" y="367030"/>
                  </a:lnTo>
                  <a:lnTo>
                    <a:pt x="240029" y="365760"/>
                  </a:lnTo>
                  <a:close/>
                </a:path>
                <a:path w="478790" h="480060">
                  <a:moveTo>
                    <a:pt x="126261" y="96520"/>
                  </a:moveTo>
                  <a:lnTo>
                    <a:pt x="68452" y="96520"/>
                  </a:lnTo>
                  <a:lnTo>
                    <a:pt x="88098" y="101600"/>
                  </a:lnTo>
                  <a:lnTo>
                    <a:pt x="107842" y="105410"/>
                  </a:lnTo>
                  <a:lnTo>
                    <a:pt x="147573" y="110490"/>
                  </a:lnTo>
                  <a:lnTo>
                    <a:pt x="155574" y="111760"/>
                  </a:lnTo>
                  <a:lnTo>
                    <a:pt x="143708" y="172720"/>
                  </a:lnTo>
                  <a:lnTo>
                    <a:pt x="139191" y="227330"/>
                  </a:lnTo>
                  <a:lnTo>
                    <a:pt x="139191" y="234950"/>
                  </a:lnTo>
                  <a:lnTo>
                    <a:pt x="150748" y="234950"/>
                  </a:lnTo>
                  <a:lnTo>
                    <a:pt x="150748" y="227330"/>
                  </a:lnTo>
                  <a:lnTo>
                    <a:pt x="152185" y="200660"/>
                  </a:lnTo>
                  <a:lnTo>
                    <a:pt x="155062" y="172720"/>
                  </a:lnTo>
                  <a:lnTo>
                    <a:pt x="159369" y="146050"/>
                  </a:lnTo>
                  <a:lnTo>
                    <a:pt x="165099" y="118110"/>
                  </a:lnTo>
                  <a:lnTo>
                    <a:pt x="166496" y="113030"/>
                  </a:lnTo>
                  <a:lnTo>
                    <a:pt x="325437" y="113030"/>
                  </a:lnTo>
                  <a:lnTo>
                    <a:pt x="325119" y="111760"/>
                  </a:lnTo>
                  <a:lnTo>
                    <a:pt x="333247" y="110490"/>
                  </a:lnTo>
                  <a:lnTo>
                    <a:pt x="372979" y="105410"/>
                  </a:lnTo>
                  <a:lnTo>
                    <a:pt x="379561" y="104140"/>
                  </a:lnTo>
                  <a:lnTo>
                    <a:pt x="209121" y="104140"/>
                  </a:lnTo>
                  <a:lnTo>
                    <a:pt x="178307" y="101600"/>
                  </a:lnTo>
                  <a:lnTo>
                    <a:pt x="169417" y="101600"/>
                  </a:lnTo>
                  <a:lnTo>
                    <a:pt x="169780" y="100330"/>
                  </a:lnTo>
                  <a:lnTo>
                    <a:pt x="151764" y="100330"/>
                  </a:lnTo>
                  <a:lnTo>
                    <a:pt x="126261" y="96520"/>
                  </a:lnTo>
                  <a:close/>
                </a:path>
                <a:path w="478790" h="480060">
                  <a:moveTo>
                    <a:pt x="325437" y="113030"/>
                  </a:moveTo>
                  <a:lnTo>
                    <a:pt x="313562" y="113030"/>
                  </a:lnTo>
                  <a:lnTo>
                    <a:pt x="315086" y="118110"/>
                  </a:lnTo>
                  <a:lnTo>
                    <a:pt x="320810" y="146050"/>
                  </a:lnTo>
                  <a:lnTo>
                    <a:pt x="325135" y="172720"/>
                  </a:lnTo>
                  <a:lnTo>
                    <a:pt x="328056" y="200660"/>
                  </a:lnTo>
                  <a:lnTo>
                    <a:pt x="329564" y="227330"/>
                  </a:lnTo>
                  <a:lnTo>
                    <a:pt x="329564" y="234950"/>
                  </a:lnTo>
                  <a:lnTo>
                    <a:pt x="340867" y="234950"/>
                  </a:lnTo>
                  <a:lnTo>
                    <a:pt x="340867" y="227330"/>
                  </a:lnTo>
                  <a:lnTo>
                    <a:pt x="339514" y="200660"/>
                  </a:lnTo>
                  <a:lnTo>
                    <a:pt x="336751" y="172720"/>
                  </a:lnTo>
                  <a:lnTo>
                    <a:pt x="332586" y="146050"/>
                  </a:lnTo>
                  <a:lnTo>
                    <a:pt x="327024" y="119380"/>
                  </a:lnTo>
                  <a:lnTo>
                    <a:pt x="325437" y="113030"/>
                  </a:lnTo>
                  <a:close/>
                </a:path>
                <a:path w="478790" h="480060">
                  <a:moveTo>
                    <a:pt x="430705" y="96520"/>
                  </a:moveTo>
                  <a:lnTo>
                    <a:pt x="416686" y="96520"/>
                  </a:lnTo>
                  <a:lnTo>
                    <a:pt x="419480" y="100330"/>
                  </a:lnTo>
                  <a:lnTo>
                    <a:pt x="438771" y="129540"/>
                  </a:lnTo>
                  <a:lnTo>
                    <a:pt x="453409" y="160020"/>
                  </a:lnTo>
                  <a:lnTo>
                    <a:pt x="463179" y="193040"/>
                  </a:lnTo>
                  <a:lnTo>
                    <a:pt x="467867" y="227330"/>
                  </a:lnTo>
                  <a:lnTo>
                    <a:pt x="467867" y="234950"/>
                  </a:lnTo>
                  <a:lnTo>
                    <a:pt x="478330" y="234950"/>
                  </a:lnTo>
                  <a:lnTo>
                    <a:pt x="478214" y="215900"/>
                  </a:lnTo>
                  <a:lnTo>
                    <a:pt x="469066" y="170180"/>
                  </a:lnTo>
                  <a:lnTo>
                    <a:pt x="450926" y="125730"/>
                  </a:lnTo>
                  <a:lnTo>
                    <a:pt x="430705" y="96520"/>
                  </a:lnTo>
                  <a:close/>
                </a:path>
                <a:path w="478790" h="480060">
                  <a:moveTo>
                    <a:pt x="307466" y="113030"/>
                  </a:moveTo>
                  <a:lnTo>
                    <a:pt x="172719" y="113030"/>
                  </a:lnTo>
                  <a:lnTo>
                    <a:pt x="207565" y="115570"/>
                  </a:lnTo>
                  <a:lnTo>
                    <a:pt x="256049" y="115570"/>
                  </a:lnTo>
                  <a:lnTo>
                    <a:pt x="272557" y="114300"/>
                  </a:lnTo>
                  <a:lnTo>
                    <a:pt x="289661" y="114300"/>
                  </a:lnTo>
                  <a:lnTo>
                    <a:pt x="307466" y="113030"/>
                  </a:lnTo>
                  <a:close/>
                </a:path>
                <a:path w="478790" h="480060">
                  <a:moveTo>
                    <a:pt x="311073" y="12700"/>
                  </a:moveTo>
                  <a:lnTo>
                    <a:pt x="257735" y="12700"/>
                  </a:lnTo>
                  <a:lnTo>
                    <a:pt x="275335" y="15240"/>
                  </a:lnTo>
                  <a:lnTo>
                    <a:pt x="279145" y="15240"/>
                  </a:lnTo>
                  <a:lnTo>
                    <a:pt x="280796" y="19050"/>
                  </a:lnTo>
                  <a:lnTo>
                    <a:pt x="295894" y="55880"/>
                  </a:lnTo>
                  <a:lnTo>
                    <a:pt x="308228" y="92710"/>
                  </a:lnTo>
                  <a:lnTo>
                    <a:pt x="310768" y="101600"/>
                  </a:lnTo>
                  <a:lnTo>
                    <a:pt x="301878" y="102870"/>
                  </a:lnTo>
                  <a:lnTo>
                    <a:pt x="286482" y="102870"/>
                  </a:lnTo>
                  <a:lnTo>
                    <a:pt x="271002" y="104140"/>
                  </a:lnTo>
                  <a:lnTo>
                    <a:pt x="379561" y="104140"/>
                  </a:lnTo>
                  <a:lnTo>
                    <a:pt x="392723" y="101600"/>
                  </a:lnTo>
                  <a:lnTo>
                    <a:pt x="397634" y="100330"/>
                  </a:lnTo>
                  <a:lnTo>
                    <a:pt x="322325" y="100330"/>
                  </a:lnTo>
                  <a:lnTo>
                    <a:pt x="320674" y="93980"/>
                  </a:lnTo>
                  <a:lnTo>
                    <a:pt x="304923" y="46990"/>
                  </a:lnTo>
                  <a:lnTo>
                    <a:pt x="292607" y="17780"/>
                  </a:lnTo>
                  <a:lnTo>
                    <a:pt x="326188" y="17780"/>
                  </a:lnTo>
                  <a:lnTo>
                    <a:pt x="311073" y="12700"/>
                  </a:lnTo>
                  <a:close/>
                </a:path>
                <a:path w="478790" h="480060">
                  <a:moveTo>
                    <a:pt x="200575" y="17780"/>
                  </a:moveTo>
                  <a:lnTo>
                    <a:pt x="187578" y="17780"/>
                  </a:lnTo>
                  <a:lnTo>
                    <a:pt x="181355" y="31750"/>
                  </a:lnTo>
                  <a:lnTo>
                    <a:pt x="164250" y="78740"/>
                  </a:lnTo>
                  <a:lnTo>
                    <a:pt x="157860" y="100330"/>
                  </a:lnTo>
                  <a:lnTo>
                    <a:pt x="169780" y="100330"/>
                  </a:lnTo>
                  <a:lnTo>
                    <a:pt x="171957" y="92710"/>
                  </a:lnTo>
                  <a:lnTo>
                    <a:pt x="177931" y="73660"/>
                  </a:lnTo>
                  <a:lnTo>
                    <a:pt x="184605" y="55880"/>
                  </a:lnTo>
                  <a:lnTo>
                    <a:pt x="191973" y="36830"/>
                  </a:lnTo>
                  <a:lnTo>
                    <a:pt x="200024" y="19050"/>
                  </a:lnTo>
                  <a:lnTo>
                    <a:pt x="200575" y="17780"/>
                  </a:lnTo>
                  <a:close/>
                </a:path>
                <a:path w="478790" h="480060">
                  <a:moveTo>
                    <a:pt x="326188" y="17780"/>
                  </a:moveTo>
                  <a:lnTo>
                    <a:pt x="292607" y="17780"/>
                  </a:lnTo>
                  <a:lnTo>
                    <a:pt x="307466" y="22860"/>
                  </a:lnTo>
                  <a:lnTo>
                    <a:pt x="332632" y="31750"/>
                  </a:lnTo>
                  <a:lnTo>
                    <a:pt x="356441" y="44450"/>
                  </a:lnTo>
                  <a:lnTo>
                    <a:pt x="378654" y="59690"/>
                  </a:lnTo>
                  <a:lnTo>
                    <a:pt x="399033" y="77470"/>
                  </a:lnTo>
                  <a:lnTo>
                    <a:pt x="408939" y="86360"/>
                  </a:lnTo>
                  <a:lnTo>
                    <a:pt x="395477" y="90170"/>
                  </a:lnTo>
                  <a:lnTo>
                    <a:pt x="328421" y="100330"/>
                  </a:lnTo>
                  <a:lnTo>
                    <a:pt x="397634" y="100330"/>
                  </a:lnTo>
                  <a:lnTo>
                    <a:pt x="412368" y="96520"/>
                  </a:lnTo>
                  <a:lnTo>
                    <a:pt x="430705" y="96520"/>
                  </a:lnTo>
                  <a:lnTo>
                    <a:pt x="423671" y="86360"/>
                  </a:lnTo>
                  <a:lnTo>
                    <a:pt x="385696" y="49530"/>
                  </a:lnTo>
                  <a:lnTo>
                    <a:pt x="341302" y="22860"/>
                  </a:lnTo>
                  <a:lnTo>
                    <a:pt x="326188" y="17780"/>
                  </a:lnTo>
                  <a:close/>
                </a:path>
              </a:pathLst>
            </a:custGeom>
            <a:solidFill>
              <a:srgbClr val="1D2E42"/>
            </a:solidFill>
          </p:spPr>
          <p:txBody>
            <a:bodyPr wrap="square" lIns="0" tIns="0" rIns="0" bIns="0" rtlCol="0"/>
            <a:lstStyle/>
            <a:p>
              <a:endParaRPr dirty="0"/>
            </a:p>
          </p:txBody>
        </p:sp>
        <p:pic>
          <p:nvPicPr>
            <p:cNvPr id="31" name="object 31"/>
            <p:cNvPicPr/>
            <p:nvPr/>
          </p:nvPicPr>
          <p:blipFill>
            <a:blip r:embed="rId9" cstate="print"/>
            <a:stretch>
              <a:fillRect/>
            </a:stretch>
          </p:blipFill>
          <p:spPr>
            <a:xfrm>
              <a:off x="7994064" y="4353318"/>
              <a:ext cx="245110" cy="221373"/>
            </a:xfrm>
            <a:prstGeom prst="rect">
              <a:avLst/>
            </a:prstGeom>
          </p:spPr>
        </p:pic>
      </p:grpSp>
      <p:sp>
        <p:nvSpPr>
          <p:cNvPr id="32" name="object 32"/>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52</a:t>
            </a:r>
          </a:p>
        </p:txBody>
      </p:sp>
      <p:sp>
        <p:nvSpPr>
          <p:cNvPr id="33" name="object 33"/>
          <p:cNvSpPr txBox="1"/>
          <p:nvPr/>
        </p:nvSpPr>
        <p:spPr>
          <a:xfrm>
            <a:off x="685187" y="7100651"/>
            <a:ext cx="40646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8420" y="0"/>
            <a:ext cx="7546975" cy="7614284"/>
            <a:chOff x="-58420" y="0"/>
            <a:chExt cx="7546975" cy="7614284"/>
          </a:xfrm>
        </p:grpSpPr>
        <p:sp>
          <p:nvSpPr>
            <p:cNvPr id="3" name="object 3"/>
            <p:cNvSpPr/>
            <p:nvPr/>
          </p:nvSpPr>
          <p:spPr>
            <a:xfrm>
              <a:off x="0" y="0"/>
              <a:ext cx="7488555" cy="7560309"/>
            </a:xfrm>
            <a:custGeom>
              <a:avLst/>
              <a:gdLst/>
              <a:ahLst/>
              <a:cxnLst/>
              <a:rect l="l" t="t" r="r" b="b"/>
              <a:pathLst>
                <a:path w="7488555" h="7560309">
                  <a:moveTo>
                    <a:pt x="7487996" y="0"/>
                  </a:moveTo>
                  <a:lnTo>
                    <a:pt x="0" y="0"/>
                  </a:lnTo>
                  <a:lnTo>
                    <a:pt x="0" y="7560005"/>
                  </a:lnTo>
                  <a:lnTo>
                    <a:pt x="7487996" y="7560005"/>
                  </a:lnTo>
                  <a:lnTo>
                    <a:pt x="7487996" y="0"/>
                  </a:lnTo>
                  <a:close/>
                </a:path>
              </a:pathLst>
            </a:custGeom>
            <a:solidFill>
              <a:srgbClr val="94BAFF">
                <a:alpha val="50000"/>
              </a:srgbClr>
            </a:solidFill>
          </p:spPr>
          <p:txBody>
            <a:bodyPr wrap="square" lIns="0" tIns="0" rIns="0" bIns="0" rtlCol="0"/>
            <a:lstStyle/>
            <a:p>
              <a:endParaRPr dirty="0"/>
            </a:p>
          </p:txBody>
        </p:sp>
        <p:sp>
          <p:nvSpPr>
            <p:cNvPr id="4" name="object 4"/>
            <p:cNvSpPr/>
            <p:nvPr/>
          </p:nvSpPr>
          <p:spPr>
            <a:xfrm>
              <a:off x="0" y="416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sp>
        <p:nvSpPr>
          <p:cNvPr id="5" name="object 5"/>
          <p:cNvSpPr txBox="1"/>
          <p:nvPr/>
        </p:nvSpPr>
        <p:spPr>
          <a:xfrm>
            <a:off x="707297" y="3050083"/>
            <a:ext cx="2899503" cy="2962349"/>
          </a:xfrm>
          <a:prstGeom prst="rect">
            <a:avLst/>
          </a:prstGeom>
        </p:spPr>
        <p:txBody>
          <a:bodyPr vert="horz" wrap="square" lIns="0" tIns="12700" rIns="0" bIns="0" rtlCol="0">
            <a:spAutoFit/>
          </a:bodyPr>
          <a:lstStyle/>
          <a:p>
            <a:pPr marL="264160" marR="5080" indent="-252095">
              <a:lnSpc>
                <a:spcPct val="100000"/>
              </a:lnSpc>
              <a:spcBef>
                <a:spcPts val="700"/>
              </a:spcBef>
              <a:tabLst>
                <a:tab pos="264160" algn="l"/>
              </a:tabLst>
            </a:pPr>
            <a:r>
              <a:rPr sz="1200" spc="15" dirty="0">
                <a:solidFill>
                  <a:srgbClr val="1C2E42"/>
                </a:solidFill>
                <a:latin typeface="Trebuchet MS"/>
                <a:cs typeface="Trebuchet MS"/>
              </a:rPr>
              <a:t>O	</a:t>
            </a:r>
            <a:r>
              <a:rPr lang="el-GR" sz="1200" spc="-65" dirty="0">
                <a:solidFill>
                  <a:srgbClr val="1C2E42"/>
                </a:solidFill>
                <a:latin typeface="+mj-lt"/>
                <a:cs typeface="Trebuchet MS"/>
              </a:rPr>
              <a:t>Υποστηρίξετε τις διατμηματικές συνεργασίες και την αμοιβαία εμπιστοσύνη ανάμεσα σε τομείς και τμήματα για να ενθαρρύνετε την ανταλλαγή γνώσεων, ταλέντων και πόρων. </a:t>
            </a:r>
          </a:p>
          <a:p>
            <a:pPr marL="264160" marR="5080" indent="-252095">
              <a:lnSpc>
                <a:spcPct val="100000"/>
              </a:lnSpc>
              <a:spcBef>
                <a:spcPts val="700"/>
              </a:spcBef>
              <a:tabLst>
                <a:tab pos="264160" algn="l"/>
              </a:tabLst>
            </a:pPr>
            <a:r>
              <a:rPr lang="el-GR" sz="1200" spc="-65" dirty="0">
                <a:solidFill>
                  <a:srgbClr val="1C2E42"/>
                </a:solidFill>
                <a:latin typeface="+mj-lt"/>
                <a:cs typeface="Trebuchet MS"/>
              </a:rPr>
              <a:t>O	Καταστήσετε σαφή την επιταγή, το όραμα και τη νομιμότητα των συνεργασιών, συμπεριλαμβανομένης της εκπομπής ρητών μηνυμάτων και της θέσπισης των απαιτούμενων νομικών και διοικητικών ρυθμίσεων. </a:t>
            </a:r>
          </a:p>
          <a:p>
            <a:pPr marL="264160" marR="5080" indent="-252095">
              <a:lnSpc>
                <a:spcPct val="100000"/>
              </a:lnSpc>
              <a:spcBef>
                <a:spcPts val="700"/>
              </a:spcBef>
              <a:tabLst>
                <a:tab pos="264160" algn="l"/>
              </a:tabLst>
            </a:pPr>
            <a:r>
              <a:rPr lang="el-GR" sz="1200" spc="15" dirty="0">
                <a:solidFill>
                  <a:srgbClr val="1C2E42"/>
                </a:solidFill>
                <a:latin typeface="+mj-lt"/>
                <a:cs typeface="Trebuchet MS"/>
              </a:rPr>
              <a:t>O	</a:t>
            </a:r>
            <a:r>
              <a:rPr lang="el-GR" sz="1200" spc="-65" dirty="0">
                <a:solidFill>
                  <a:srgbClr val="1C2E42"/>
                </a:solidFill>
                <a:latin typeface="+mj-lt"/>
                <a:cs typeface="Trebuchet MS"/>
              </a:rPr>
              <a:t>Χρησιμοποιήσετε ευέλικτες ομάδες εργασίας για να αντιμετωπίσετε οριζόντιες προκλήσεις και δύσκολα προβλήματα ή για να παρέχετε επιπλέον ή εξειδικευμένη υποστήριξη σε υπάρχοντα έργα και ομάδες,</a:t>
            </a:r>
          </a:p>
        </p:txBody>
      </p:sp>
      <p:sp>
        <p:nvSpPr>
          <p:cNvPr id="6" name="object 6"/>
          <p:cNvSpPr txBox="1"/>
          <p:nvPr/>
        </p:nvSpPr>
        <p:spPr>
          <a:xfrm>
            <a:off x="3911355" y="3050236"/>
            <a:ext cx="3149363" cy="2962349"/>
          </a:xfrm>
          <a:prstGeom prst="rect">
            <a:avLst/>
          </a:prstGeom>
        </p:spPr>
        <p:txBody>
          <a:bodyPr vert="horz" wrap="square" lIns="0" tIns="12700" rIns="0" bIns="0" rtlCol="0">
            <a:spAutoFit/>
          </a:bodyPr>
          <a:lstStyle/>
          <a:p>
            <a:pPr marL="264160" marR="5080" indent="-252095">
              <a:spcBef>
                <a:spcPts val="700"/>
              </a:spcBef>
              <a:tabLst>
                <a:tab pos="264160" algn="l"/>
              </a:tabLst>
            </a:pPr>
            <a:r>
              <a:rPr lang="el-GR" sz="1200" spc="-65" dirty="0">
                <a:solidFill>
                  <a:srgbClr val="1C2E42"/>
                </a:solidFill>
                <a:latin typeface="+mj-lt"/>
                <a:cs typeface="Trebuchet MS"/>
              </a:rPr>
              <a:t> 	παραμένοντας παράλληλα ενήμεροι ότι οι νέοι τρόποι συνεργασίας απαιτούν κοινά καθορισμένους σκοπούς, δεσμεύσεις, κατανομή εργασιών και διαμοιρασμό γνώσεων και πόρων.</a:t>
            </a:r>
          </a:p>
          <a:p>
            <a:pPr marL="264160" marR="5080" indent="-252095">
              <a:spcBef>
                <a:spcPts val="700"/>
              </a:spcBef>
              <a:tabLst>
                <a:tab pos="264160" algn="l"/>
              </a:tabLst>
            </a:pPr>
            <a:r>
              <a:rPr lang="el-GR" sz="1200" spc="-65" dirty="0">
                <a:solidFill>
                  <a:srgbClr val="1C2E42"/>
                </a:solidFill>
                <a:latin typeface="+mj-lt"/>
                <a:cs typeface="Trebuchet MS"/>
              </a:rPr>
              <a:t>O	Αναπτύξετε οριζόντιες εργασίες ή αποστολές που ενώνουν διακριτά τμήματα και τομείς, έχοντας κατά νου ότι τέτοιου είδους πρωτοβουλίες θα πρέπει να υπερβαίνουν τις  φιλικές συζητήσεις και να στοχεύουν σε πρακτικά αποτελέσματα. </a:t>
            </a:r>
          </a:p>
          <a:p>
            <a:pPr marL="264160" marR="5080" indent="-252095">
              <a:spcBef>
                <a:spcPts val="700"/>
              </a:spcBef>
              <a:tabLst>
                <a:tab pos="264160" algn="l"/>
              </a:tabLst>
            </a:pPr>
            <a:r>
              <a:rPr lang="el-GR" sz="1200" spc="-65" dirty="0">
                <a:solidFill>
                  <a:srgbClr val="1C2E42"/>
                </a:solidFill>
                <a:latin typeface="+mj-lt"/>
                <a:cs typeface="Trebuchet MS"/>
              </a:rPr>
              <a:t>O	Εξερευνήσετε και να αναπτύξετε κανάλια, πλατφόρμες και ρυθμίσεις που επιτρέπουν την ανταλλαγή γνώσης και την ομαδοποίηση των πόρων ανάμεσα στα τμήματα, διασφαλίζοντας ότι η βιωσιμότητα παραμένει προτεραιότητα και ότι αποσαφηνίζονται οι όροι πρόσβασης. </a:t>
            </a:r>
          </a:p>
        </p:txBody>
      </p:sp>
      <p:sp>
        <p:nvSpPr>
          <p:cNvPr id="8" name="object 8"/>
          <p:cNvSpPr/>
          <p:nvPr/>
        </p:nvSpPr>
        <p:spPr>
          <a:xfrm>
            <a:off x="7488000" y="3735005"/>
            <a:ext cx="4608195" cy="0"/>
          </a:xfrm>
          <a:custGeom>
            <a:avLst/>
            <a:gdLst/>
            <a:ahLst/>
            <a:cxnLst/>
            <a:rect l="l" t="t" r="r" b="b"/>
            <a:pathLst>
              <a:path w="4608195">
                <a:moveTo>
                  <a:pt x="0" y="0"/>
                </a:moveTo>
                <a:lnTo>
                  <a:pt x="4608004" y="0"/>
                </a:lnTo>
              </a:path>
            </a:pathLst>
          </a:custGeom>
          <a:ln w="6350">
            <a:solidFill>
              <a:srgbClr val="94BAFF"/>
            </a:solidFill>
          </a:ln>
        </p:spPr>
        <p:txBody>
          <a:bodyPr wrap="square" lIns="0" tIns="0" rIns="0" bIns="0" rtlCol="0"/>
          <a:lstStyle/>
          <a:p>
            <a:endParaRPr dirty="0"/>
          </a:p>
        </p:txBody>
      </p:sp>
      <p:sp>
        <p:nvSpPr>
          <p:cNvPr id="10" name="object 10"/>
          <p:cNvSpPr txBox="1"/>
          <p:nvPr/>
        </p:nvSpPr>
        <p:spPr>
          <a:xfrm>
            <a:off x="8943695" y="4317805"/>
            <a:ext cx="1642143"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1" name="object 11"/>
          <p:cNvSpPr txBox="1"/>
          <p:nvPr/>
        </p:nvSpPr>
        <p:spPr>
          <a:xfrm>
            <a:off x="8042299" y="4796976"/>
            <a:ext cx="3762201" cy="2257156"/>
          </a:xfrm>
          <a:prstGeom prst="rect">
            <a:avLst/>
          </a:prstGeom>
        </p:spPr>
        <p:txBody>
          <a:bodyPr vert="horz" wrap="square" lIns="0" tIns="12700" rIns="0" bIns="0" rtlCol="0">
            <a:spAutoFit/>
          </a:bodyPr>
          <a:lstStyle/>
          <a:p>
            <a:pPr marL="12700" marR="64135">
              <a:lnSpc>
                <a:spcPct val="111100"/>
              </a:lnSpc>
              <a:spcBef>
                <a:spcPts val="100"/>
              </a:spcBef>
            </a:pPr>
            <a:r>
              <a:rPr lang="el-GR" sz="1200" spc="-40" dirty="0">
                <a:solidFill>
                  <a:srgbClr val="1C2E42"/>
                </a:solidFill>
                <a:latin typeface="+mj-lt"/>
                <a:cs typeface="Trebuchet MS"/>
              </a:rPr>
              <a:t>Ως </a:t>
            </a:r>
            <a:r>
              <a:rPr lang="el-GR" sz="1200" spc="-40" dirty="0">
                <a:solidFill>
                  <a:srgbClr val="1C2E42"/>
                </a:solidFill>
                <a:latin typeface="+mj-lt"/>
              </a:rPr>
              <a:t>τρόπος προώθησης πολιτικών έργων υψηλής προτεραιότητας, το </a:t>
            </a:r>
            <a:r>
              <a:rPr lang="en-US" sz="1200" spc="-40" dirty="0">
                <a:solidFill>
                  <a:srgbClr val="1C2E42"/>
                </a:solidFill>
                <a:latin typeface="+mj-lt"/>
              </a:rPr>
              <a:t>German Ministry of Labour and Social Affairs</a:t>
            </a:r>
            <a:r>
              <a:rPr lang="el-GR" sz="1200" spc="-40" dirty="0">
                <a:solidFill>
                  <a:srgbClr val="1C2E42"/>
                </a:solidFill>
                <a:latin typeface="+mj-lt"/>
              </a:rPr>
              <a:t> δημιούργησε την </a:t>
            </a:r>
            <a:r>
              <a:rPr lang="en-GB" sz="1200" spc="-40" dirty="0">
                <a:solidFill>
                  <a:srgbClr val="1C2E42"/>
                </a:solidFill>
                <a:latin typeface="+mj-lt"/>
                <a:hlinkClick r:id="rId2">
                  <a:extLst>
                    <a:ext uri="{A12FA001-AC4F-418D-AE19-62706E023703}">
                      <ahyp:hlinkClr xmlns:ahyp="http://schemas.microsoft.com/office/drawing/2018/hyperlinkcolor" val="tx"/>
                    </a:ext>
                  </a:extLst>
                </a:hlinkClick>
              </a:rPr>
              <a:t>Flexi-Team</a:t>
            </a:r>
            <a:r>
              <a:rPr lang="el-GR" sz="1200" spc="-40" dirty="0">
                <a:solidFill>
                  <a:srgbClr val="1C2E42"/>
                </a:solidFill>
                <a:latin typeface="+mj-lt"/>
              </a:rPr>
              <a:t>, μία ομάδα υποστήριξης για όλα τα τμήματα του Υπουργείου που αντιμετωπίζουν τη δεδομένη χρονική στιγμή έλλειψη προσωπικού. Με αυτόν τον τρόπο, η </a:t>
            </a:r>
            <a:r>
              <a:rPr lang="en-GB" sz="1200" spc="-40" dirty="0">
                <a:solidFill>
                  <a:srgbClr val="1C2E42"/>
                </a:solidFill>
                <a:latin typeface="+mj-lt"/>
              </a:rPr>
              <a:t>Flexi-Team</a:t>
            </a:r>
            <a:r>
              <a:rPr lang="el-GR" sz="1200" spc="-40" dirty="0">
                <a:solidFill>
                  <a:srgbClr val="1C2E42"/>
                </a:solidFill>
                <a:latin typeface="+mj-lt"/>
              </a:rPr>
              <a:t> είναι σε θέση να ανταποκρίνεται ταχέως σε ανάγκες ανθρώπινου δυναμικού, να υποστηρίξει την παράδοση εργασιών και καθηκόντων, να συνοδεύει τη μεταφορά γνώσης και να χρησιμεύει ως πρότυπο για εργασιακά περιβάλλοντα προσανατολισμένα στο μέλλον που βασίζεται σε ευέλικτες και ευκίνητες διαδικασίες. </a:t>
            </a:r>
          </a:p>
        </p:txBody>
      </p:sp>
      <p:sp>
        <p:nvSpPr>
          <p:cNvPr id="12" name="object 12"/>
          <p:cNvSpPr txBox="1"/>
          <p:nvPr/>
        </p:nvSpPr>
        <p:spPr>
          <a:xfrm>
            <a:off x="8943695" y="890140"/>
            <a:ext cx="907085"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4" name="object 14"/>
          <p:cNvSpPr txBox="1"/>
          <p:nvPr/>
        </p:nvSpPr>
        <p:spPr>
          <a:xfrm>
            <a:off x="8042300" y="1369421"/>
            <a:ext cx="3870300" cy="1846018"/>
          </a:xfrm>
          <a:prstGeom prst="rect">
            <a:avLst/>
          </a:prstGeom>
        </p:spPr>
        <p:txBody>
          <a:bodyPr vert="horz" wrap="square" lIns="0" tIns="12700" rIns="0" bIns="0" rtlCol="0">
            <a:spAutoFit/>
          </a:bodyPr>
          <a:lstStyle/>
          <a:p>
            <a:pPr marL="12700" marR="136525">
              <a:lnSpc>
                <a:spcPct val="111100"/>
              </a:lnSpc>
              <a:spcBef>
                <a:spcPts val="100"/>
              </a:spcBef>
            </a:pPr>
            <a:r>
              <a:rPr lang="el-GR" sz="1200" spc="-40" dirty="0">
                <a:solidFill>
                  <a:srgbClr val="1C2E42"/>
                </a:solidFill>
                <a:latin typeface="+mj-lt"/>
              </a:rPr>
              <a:t>Η </a:t>
            </a:r>
            <a:r>
              <a:rPr lang="el-GR" sz="1200" spc="-40" dirty="0">
                <a:solidFill>
                  <a:srgbClr val="1C2E42"/>
                </a:solidFill>
                <a:latin typeface="+mj-lt"/>
                <a:hlinkClick r:id="rId3">
                  <a:extLst>
                    <a:ext uri="{A12FA001-AC4F-418D-AE19-62706E023703}">
                      <ahyp:hlinkClr xmlns:ahyp="http://schemas.microsoft.com/office/drawing/2018/hyperlinkcolor" val="tx"/>
                    </a:ext>
                  </a:extLst>
                </a:hlinkClick>
              </a:rPr>
              <a:t>προσανατολισμένη στην αποστολή καινοτομία </a:t>
            </a:r>
            <a:r>
              <a:rPr lang="el-GR" sz="1200" spc="-40" dirty="0">
                <a:solidFill>
                  <a:srgbClr val="1C2E42"/>
                </a:solidFill>
                <a:latin typeface="+mj-lt"/>
              </a:rPr>
              <a:t>συντηρεί αποστολές που ενώνουν διαφορετικά τμήματα και τομείς προκειμένου να αντιμετωπίσουν τις μεγάλες προκλήσεις της κοινωνίας. Το </a:t>
            </a:r>
            <a:r>
              <a:rPr lang="en-GB" sz="1200" spc="-40" dirty="0">
                <a:solidFill>
                  <a:srgbClr val="1C2E42"/>
                </a:solidFill>
                <a:latin typeface="+mj-lt"/>
                <a:hlinkClick r:id="rId3">
                  <a:extLst>
                    <a:ext uri="{A12FA001-AC4F-418D-AE19-62706E023703}">
                      <ahyp:hlinkClr xmlns:ahyp="http://schemas.microsoft.com/office/drawing/2018/hyperlinkcolor" val="tx"/>
                    </a:ext>
                  </a:extLst>
                </a:hlinkClick>
              </a:rPr>
              <a:t>Mission Action Lab</a:t>
            </a:r>
            <a:r>
              <a:rPr lang="el-GR" sz="1200" spc="-40" dirty="0">
                <a:solidFill>
                  <a:srgbClr val="1C2E42"/>
                </a:solidFill>
                <a:latin typeface="+mj-lt"/>
              </a:rPr>
              <a:t> του ΟΟΣΑ προάγει τη γνώση, την πρακτική και την εμπειρία σχετικά με την προσανατολισμένη στην αποστολή καινοτομία και ενδυναμώνει τη διατομεακή και διεπιστημονική συνεργασία στις χώρες. Για να μάθετε πώς να προάγετε και να προωθείτε τις αποστολές, δείτε το </a:t>
            </a:r>
            <a:r>
              <a:rPr lang="en-GB" sz="1200" spc="-40" dirty="0">
                <a:solidFill>
                  <a:srgbClr val="1C2E42"/>
                </a:solidFill>
                <a:latin typeface="+mj-lt"/>
                <a:hlinkClick r:id="rId4">
                  <a:extLst>
                    <a:ext uri="{A12FA001-AC4F-418D-AE19-62706E023703}">
                      <ahyp:hlinkClr xmlns:ahyp="http://schemas.microsoft.com/office/drawing/2018/hyperlinkcolor" val="tx"/>
                    </a:ext>
                  </a:extLst>
                </a:hlinkClick>
              </a:rPr>
              <a:t>Mission Playbook</a:t>
            </a:r>
            <a:r>
              <a:rPr lang="el-GR" sz="1200" spc="-40" dirty="0">
                <a:solidFill>
                  <a:srgbClr val="1C2E42"/>
                </a:solidFill>
                <a:latin typeface="Trebuchet MS"/>
              </a:rPr>
              <a:t>.</a:t>
            </a:r>
            <a:endParaRPr sz="1200" spc="-40" dirty="0">
              <a:solidFill>
                <a:srgbClr val="1C2E42"/>
              </a:solidFill>
              <a:latin typeface="Trebuchet MS"/>
            </a:endParaRPr>
          </a:p>
        </p:txBody>
      </p:sp>
      <p:sp>
        <p:nvSpPr>
          <p:cNvPr id="15" name="object 15"/>
          <p:cNvSpPr txBox="1">
            <a:spLocks noGrp="1"/>
          </p:cNvSpPr>
          <p:nvPr>
            <p:ph type="title"/>
          </p:nvPr>
        </p:nvSpPr>
        <p:spPr>
          <a:xfrm>
            <a:off x="681829" y="464992"/>
            <a:ext cx="6020791"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a:t>
            </a:r>
            <a:br>
              <a:rPr lang="el-GR" spc="-65" dirty="0">
                <a:solidFill>
                  <a:srgbClr val="1C2E42"/>
                </a:solidFill>
                <a:latin typeface="+mj-lt"/>
              </a:rPr>
            </a:br>
            <a:r>
              <a:rPr lang="el-GR" sz="3200" spc="-195" dirty="0">
                <a:solidFill>
                  <a:srgbClr val="1C2E42"/>
                </a:solidFill>
                <a:latin typeface="+mj-lt"/>
              </a:rPr>
              <a:t>ΔΙΑΤΜΗΜΑΤΙΚΕΣ ΣΥΝΕΡΓΑΣΙΕΣ ΚΑΙ ΟΡΙΖΟΝΤΙΕΣ ΑΝΑΘΕΣΕΙΣ</a:t>
            </a:r>
            <a:endParaRPr sz="3200" dirty="0">
              <a:latin typeface="+mj-lt"/>
            </a:endParaRPr>
          </a:p>
        </p:txBody>
      </p:sp>
      <p:sp>
        <p:nvSpPr>
          <p:cNvPr id="16" name="object 16"/>
          <p:cNvSpPr txBox="1"/>
          <p:nvPr/>
        </p:nvSpPr>
        <p:spPr>
          <a:xfrm>
            <a:off x="680062" y="1983593"/>
            <a:ext cx="5128895" cy="197490"/>
          </a:xfrm>
          <a:prstGeom prst="rect">
            <a:avLst/>
          </a:prstGeom>
        </p:spPr>
        <p:txBody>
          <a:bodyPr vert="horz" wrap="square" lIns="0" tIns="12700" rIns="0" bIns="0" rtlCol="0">
            <a:spAutoFit/>
          </a:bodyPr>
          <a:lstStyle/>
          <a:p>
            <a:pPr marL="12700" marR="5080">
              <a:lnSpc>
                <a:spcPct val="100000"/>
              </a:lnSpc>
              <a:spcBef>
                <a:spcPts val="100"/>
              </a:spcBef>
            </a:pPr>
            <a:r>
              <a:rPr lang="el-GR" sz="1200" spc="-25" dirty="0">
                <a:solidFill>
                  <a:srgbClr val="1C2E42"/>
                </a:solidFill>
                <a:latin typeface="+mj-lt"/>
                <a:cs typeface="Trebuchet MS"/>
              </a:rPr>
              <a:t>ΥΠΟΣΤΗΡΙΖΟΝΤΑΙ Η ΔΙΑΤΜΗΜΑΤΙΚΗ ΣΥΝΕΡΓΑΣΙΑ ΚΑΙ ΟΙ ΟΡΙΖΟΝΤΙΕΣ ΑΝΑΘΕΣΕΙΣ</a:t>
            </a:r>
            <a:r>
              <a:rPr lang="el-GR" sz="1200" spc="-25" dirty="0">
                <a:solidFill>
                  <a:srgbClr val="1C2E42"/>
                </a:solidFill>
                <a:latin typeface="Trebuchet MS"/>
                <a:cs typeface="Trebuchet MS"/>
              </a:rPr>
              <a:t>;</a:t>
            </a:r>
            <a:endParaRPr sz="1200" dirty="0">
              <a:latin typeface="Trebuchet MS"/>
              <a:cs typeface="Trebuchet MS"/>
            </a:endParaRPr>
          </a:p>
        </p:txBody>
      </p:sp>
      <p:sp>
        <p:nvSpPr>
          <p:cNvPr id="17" name="object 17"/>
          <p:cNvSpPr txBox="1"/>
          <p:nvPr/>
        </p:nvSpPr>
        <p:spPr>
          <a:xfrm>
            <a:off x="680062" y="2551265"/>
            <a:ext cx="19835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grpSp>
        <p:nvGrpSpPr>
          <p:cNvPr id="18" name="object 18"/>
          <p:cNvGrpSpPr/>
          <p:nvPr/>
        </p:nvGrpSpPr>
        <p:grpSpPr>
          <a:xfrm>
            <a:off x="723175" y="4084451"/>
            <a:ext cx="8129270" cy="2878455"/>
            <a:chOff x="723175" y="4084451"/>
            <a:chExt cx="8129270" cy="2878455"/>
          </a:xfrm>
        </p:grpSpPr>
        <p:sp>
          <p:nvSpPr>
            <p:cNvPr id="19" name="object 19"/>
            <p:cNvSpPr/>
            <p:nvPr/>
          </p:nvSpPr>
          <p:spPr>
            <a:xfrm>
              <a:off x="8160299" y="4205305"/>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20" name="object 20"/>
            <p:cNvSpPr/>
            <p:nvPr/>
          </p:nvSpPr>
          <p:spPr>
            <a:xfrm>
              <a:off x="8071399" y="4084451"/>
              <a:ext cx="693420" cy="621030"/>
            </a:xfrm>
            <a:custGeom>
              <a:avLst/>
              <a:gdLst/>
              <a:ahLst/>
              <a:cxnLst/>
              <a:rect l="l" t="t" r="r" b="b"/>
              <a:pathLst>
                <a:path w="693420" h="621029">
                  <a:moveTo>
                    <a:pt x="554431" y="0"/>
                  </a:moveTo>
                  <a:lnTo>
                    <a:pt x="508228" y="997"/>
                  </a:lnTo>
                  <a:lnTo>
                    <a:pt x="462026" y="4593"/>
                  </a:lnTo>
                  <a:lnTo>
                    <a:pt x="415823" y="10046"/>
                  </a:lnTo>
                  <a:lnTo>
                    <a:pt x="369620" y="16611"/>
                  </a:lnTo>
                  <a:lnTo>
                    <a:pt x="323418" y="23546"/>
                  </a:lnTo>
                  <a:lnTo>
                    <a:pt x="277215" y="30108"/>
                  </a:lnTo>
                  <a:lnTo>
                    <a:pt x="231013" y="35553"/>
                  </a:lnTo>
                  <a:lnTo>
                    <a:pt x="184810" y="39139"/>
                  </a:lnTo>
                  <a:lnTo>
                    <a:pt x="138607" y="40123"/>
                  </a:lnTo>
                  <a:lnTo>
                    <a:pt x="92405" y="37762"/>
                  </a:lnTo>
                  <a:lnTo>
                    <a:pt x="46202" y="31312"/>
                  </a:lnTo>
                  <a:lnTo>
                    <a:pt x="0" y="20031"/>
                  </a:lnTo>
                  <a:lnTo>
                    <a:pt x="0" y="600548"/>
                  </a:lnTo>
                  <a:lnTo>
                    <a:pt x="46202" y="611829"/>
                  </a:lnTo>
                  <a:lnTo>
                    <a:pt x="92405" y="618279"/>
                  </a:lnTo>
                  <a:lnTo>
                    <a:pt x="138607" y="620640"/>
                  </a:lnTo>
                  <a:lnTo>
                    <a:pt x="184810" y="619656"/>
                  </a:lnTo>
                  <a:lnTo>
                    <a:pt x="231013" y="616070"/>
                  </a:lnTo>
                  <a:lnTo>
                    <a:pt x="277215" y="610625"/>
                  </a:lnTo>
                  <a:lnTo>
                    <a:pt x="323418" y="604063"/>
                  </a:lnTo>
                  <a:lnTo>
                    <a:pt x="369620" y="597128"/>
                  </a:lnTo>
                  <a:lnTo>
                    <a:pt x="415823" y="590563"/>
                  </a:lnTo>
                  <a:lnTo>
                    <a:pt x="462026" y="585110"/>
                  </a:lnTo>
                  <a:lnTo>
                    <a:pt x="508228" y="581514"/>
                  </a:lnTo>
                  <a:lnTo>
                    <a:pt x="554431" y="580516"/>
                  </a:lnTo>
                  <a:lnTo>
                    <a:pt x="600633" y="582861"/>
                  </a:lnTo>
                  <a:lnTo>
                    <a:pt x="646836" y="589290"/>
                  </a:lnTo>
                  <a:lnTo>
                    <a:pt x="693039" y="600548"/>
                  </a:lnTo>
                  <a:lnTo>
                    <a:pt x="693039" y="20031"/>
                  </a:lnTo>
                  <a:lnTo>
                    <a:pt x="646836" y="8773"/>
                  </a:lnTo>
                  <a:lnTo>
                    <a:pt x="600633" y="2344"/>
                  </a:lnTo>
                  <a:lnTo>
                    <a:pt x="554431" y="0"/>
                  </a:lnTo>
                  <a:close/>
                </a:path>
              </a:pathLst>
            </a:custGeom>
            <a:solidFill>
              <a:srgbClr val="000000"/>
            </a:solidFill>
          </p:spPr>
          <p:txBody>
            <a:bodyPr wrap="square" lIns="0" tIns="0" rIns="0" bIns="0" rtlCol="0"/>
            <a:lstStyle/>
            <a:p>
              <a:endParaRPr dirty="0"/>
            </a:p>
          </p:txBody>
        </p:sp>
        <p:sp>
          <p:nvSpPr>
            <p:cNvPr id="21" name="object 21"/>
            <p:cNvSpPr/>
            <p:nvPr/>
          </p:nvSpPr>
          <p:spPr>
            <a:xfrm>
              <a:off x="8071399" y="4277938"/>
              <a:ext cx="693420" cy="427355"/>
            </a:xfrm>
            <a:custGeom>
              <a:avLst/>
              <a:gdLst/>
              <a:ahLst/>
              <a:cxnLst/>
              <a:rect l="l" t="t" r="r" b="b"/>
              <a:pathLst>
                <a:path w="693420" h="427354">
                  <a:moveTo>
                    <a:pt x="554431" y="0"/>
                  </a:moveTo>
                  <a:lnTo>
                    <a:pt x="508228" y="983"/>
                  </a:lnTo>
                  <a:lnTo>
                    <a:pt x="462026" y="4570"/>
                  </a:lnTo>
                  <a:lnTo>
                    <a:pt x="415823" y="10015"/>
                  </a:lnTo>
                  <a:lnTo>
                    <a:pt x="369620" y="16577"/>
                  </a:lnTo>
                  <a:lnTo>
                    <a:pt x="323418" y="23512"/>
                  </a:lnTo>
                  <a:lnTo>
                    <a:pt x="277215" y="30077"/>
                  </a:lnTo>
                  <a:lnTo>
                    <a:pt x="231013" y="35529"/>
                  </a:lnTo>
                  <a:lnTo>
                    <a:pt x="184810" y="39126"/>
                  </a:lnTo>
                  <a:lnTo>
                    <a:pt x="138607" y="40123"/>
                  </a:lnTo>
                  <a:lnTo>
                    <a:pt x="92405" y="37779"/>
                  </a:lnTo>
                  <a:lnTo>
                    <a:pt x="46202" y="31349"/>
                  </a:lnTo>
                  <a:lnTo>
                    <a:pt x="0" y="20092"/>
                  </a:lnTo>
                  <a:lnTo>
                    <a:pt x="0" y="407061"/>
                  </a:lnTo>
                  <a:lnTo>
                    <a:pt x="46202" y="418342"/>
                  </a:lnTo>
                  <a:lnTo>
                    <a:pt x="92405" y="424792"/>
                  </a:lnTo>
                  <a:lnTo>
                    <a:pt x="138607" y="427153"/>
                  </a:lnTo>
                  <a:lnTo>
                    <a:pt x="184810" y="426169"/>
                  </a:lnTo>
                  <a:lnTo>
                    <a:pt x="231013" y="422583"/>
                  </a:lnTo>
                  <a:lnTo>
                    <a:pt x="277215" y="417138"/>
                  </a:lnTo>
                  <a:lnTo>
                    <a:pt x="323418" y="410576"/>
                  </a:lnTo>
                  <a:lnTo>
                    <a:pt x="369620" y="403641"/>
                  </a:lnTo>
                  <a:lnTo>
                    <a:pt x="415823" y="397076"/>
                  </a:lnTo>
                  <a:lnTo>
                    <a:pt x="462026" y="391623"/>
                  </a:lnTo>
                  <a:lnTo>
                    <a:pt x="508228" y="388027"/>
                  </a:lnTo>
                  <a:lnTo>
                    <a:pt x="554431" y="387029"/>
                  </a:lnTo>
                  <a:lnTo>
                    <a:pt x="600633" y="389374"/>
                  </a:lnTo>
                  <a:lnTo>
                    <a:pt x="646836" y="395803"/>
                  </a:lnTo>
                  <a:lnTo>
                    <a:pt x="693039" y="407061"/>
                  </a:lnTo>
                  <a:lnTo>
                    <a:pt x="693039" y="20092"/>
                  </a:lnTo>
                  <a:lnTo>
                    <a:pt x="646836" y="8811"/>
                  </a:lnTo>
                  <a:lnTo>
                    <a:pt x="600633" y="2361"/>
                  </a:lnTo>
                  <a:lnTo>
                    <a:pt x="554431" y="0"/>
                  </a:lnTo>
                  <a:close/>
                </a:path>
              </a:pathLst>
            </a:custGeom>
            <a:solidFill>
              <a:srgbClr val="DD0000"/>
            </a:solidFill>
          </p:spPr>
          <p:txBody>
            <a:bodyPr wrap="square" lIns="0" tIns="0" rIns="0" bIns="0" rtlCol="0"/>
            <a:lstStyle/>
            <a:p>
              <a:endParaRPr dirty="0"/>
            </a:p>
          </p:txBody>
        </p:sp>
        <p:sp>
          <p:nvSpPr>
            <p:cNvPr id="22" name="object 22"/>
            <p:cNvSpPr/>
            <p:nvPr/>
          </p:nvSpPr>
          <p:spPr>
            <a:xfrm>
              <a:off x="8071399" y="4471420"/>
              <a:ext cx="693420" cy="233679"/>
            </a:xfrm>
            <a:custGeom>
              <a:avLst/>
              <a:gdLst/>
              <a:ahLst/>
              <a:cxnLst/>
              <a:rect l="l" t="t" r="r" b="b"/>
              <a:pathLst>
                <a:path w="693420" h="233679">
                  <a:moveTo>
                    <a:pt x="554431" y="0"/>
                  </a:moveTo>
                  <a:lnTo>
                    <a:pt x="508228" y="997"/>
                  </a:lnTo>
                  <a:lnTo>
                    <a:pt x="462026" y="4593"/>
                  </a:lnTo>
                  <a:lnTo>
                    <a:pt x="415823" y="10046"/>
                  </a:lnTo>
                  <a:lnTo>
                    <a:pt x="369620" y="16611"/>
                  </a:lnTo>
                  <a:lnTo>
                    <a:pt x="323418" y="23546"/>
                  </a:lnTo>
                  <a:lnTo>
                    <a:pt x="277215" y="30108"/>
                  </a:lnTo>
                  <a:lnTo>
                    <a:pt x="231013" y="35553"/>
                  </a:lnTo>
                  <a:lnTo>
                    <a:pt x="184810" y="39139"/>
                  </a:lnTo>
                  <a:lnTo>
                    <a:pt x="138607" y="40123"/>
                  </a:lnTo>
                  <a:lnTo>
                    <a:pt x="92405" y="37762"/>
                  </a:lnTo>
                  <a:lnTo>
                    <a:pt x="46202" y="31312"/>
                  </a:lnTo>
                  <a:lnTo>
                    <a:pt x="0" y="20031"/>
                  </a:lnTo>
                  <a:lnTo>
                    <a:pt x="0" y="213579"/>
                  </a:lnTo>
                  <a:lnTo>
                    <a:pt x="46202" y="224860"/>
                  </a:lnTo>
                  <a:lnTo>
                    <a:pt x="92405" y="231310"/>
                  </a:lnTo>
                  <a:lnTo>
                    <a:pt x="138607" y="233671"/>
                  </a:lnTo>
                  <a:lnTo>
                    <a:pt x="184810" y="232687"/>
                  </a:lnTo>
                  <a:lnTo>
                    <a:pt x="231013" y="229101"/>
                  </a:lnTo>
                  <a:lnTo>
                    <a:pt x="277215" y="223656"/>
                  </a:lnTo>
                  <a:lnTo>
                    <a:pt x="323418" y="217094"/>
                  </a:lnTo>
                  <a:lnTo>
                    <a:pt x="369620" y="210159"/>
                  </a:lnTo>
                  <a:lnTo>
                    <a:pt x="415823" y="203594"/>
                  </a:lnTo>
                  <a:lnTo>
                    <a:pt x="462026" y="198141"/>
                  </a:lnTo>
                  <a:lnTo>
                    <a:pt x="508228" y="194545"/>
                  </a:lnTo>
                  <a:lnTo>
                    <a:pt x="554431" y="193548"/>
                  </a:lnTo>
                  <a:lnTo>
                    <a:pt x="600633" y="195892"/>
                  </a:lnTo>
                  <a:lnTo>
                    <a:pt x="646836" y="202321"/>
                  </a:lnTo>
                  <a:lnTo>
                    <a:pt x="693039" y="213579"/>
                  </a:lnTo>
                  <a:lnTo>
                    <a:pt x="693039" y="20031"/>
                  </a:lnTo>
                  <a:lnTo>
                    <a:pt x="646836" y="8773"/>
                  </a:lnTo>
                  <a:lnTo>
                    <a:pt x="600633" y="2344"/>
                  </a:lnTo>
                  <a:lnTo>
                    <a:pt x="554431" y="0"/>
                  </a:lnTo>
                  <a:close/>
                </a:path>
              </a:pathLst>
            </a:custGeom>
            <a:solidFill>
              <a:srgbClr val="FFCE00"/>
            </a:solidFill>
          </p:spPr>
          <p:txBody>
            <a:bodyPr wrap="square" lIns="0" tIns="0" rIns="0" bIns="0" rtlCol="0"/>
            <a:lstStyle/>
            <a:p>
              <a:endParaRPr dirty="0"/>
            </a:p>
          </p:txBody>
        </p:sp>
        <p:pic>
          <p:nvPicPr>
            <p:cNvPr id="23" name="object 23"/>
            <p:cNvPicPr/>
            <p:nvPr/>
          </p:nvPicPr>
          <p:blipFill>
            <a:blip r:embed="rId5" cstate="print"/>
            <a:stretch>
              <a:fillRect/>
            </a:stretch>
          </p:blipFill>
          <p:spPr>
            <a:xfrm>
              <a:off x="723175" y="6472720"/>
              <a:ext cx="3197225" cy="490105"/>
            </a:xfrm>
            <a:prstGeom prst="rect">
              <a:avLst/>
            </a:prstGeom>
          </p:spPr>
        </p:pic>
      </p:grpSp>
      <p:sp>
        <p:nvSpPr>
          <p:cNvPr id="24" name="object 24"/>
          <p:cNvSpPr txBox="1"/>
          <p:nvPr/>
        </p:nvSpPr>
        <p:spPr>
          <a:xfrm>
            <a:off x="1109412" y="6621177"/>
            <a:ext cx="2698665" cy="182101"/>
          </a:xfrm>
          <a:prstGeom prst="rect">
            <a:avLst/>
          </a:prstGeom>
        </p:spPr>
        <p:txBody>
          <a:bodyPr vert="horz" wrap="square" lIns="0" tIns="12700" rIns="0" bIns="0" rtlCol="0">
            <a:spAutoFit/>
          </a:bodyPr>
          <a:lstStyle/>
          <a:p>
            <a:r>
              <a:rPr lang="el-GR" sz="1100" dirty="0">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25" name="object 25"/>
          <p:cNvGrpSpPr/>
          <p:nvPr/>
        </p:nvGrpSpPr>
        <p:grpSpPr>
          <a:xfrm>
            <a:off x="720002" y="533744"/>
            <a:ext cx="8155305" cy="6432550"/>
            <a:chOff x="720002" y="533744"/>
            <a:chExt cx="8155305" cy="6432550"/>
          </a:xfrm>
        </p:grpSpPr>
        <p:sp>
          <p:nvSpPr>
            <p:cNvPr id="26" name="object 26"/>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7" name="object 27"/>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28" name="object 28"/>
            <p:cNvPicPr/>
            <p:nvPr/>
          </p:nvPicPr>
          <p:blipFill>
            <a:blip r:embed="rId7" cstate="print"/>
            <a:stretch>
              <a:fillRect/>
            </a:stretch>
          </p:blipFill>
          <p:spPr>
            <a:xfrm>
              <a:off x="8185783" y="595827"/>
              <a:ext cx="217575" cy="253108"/>
            </a:xfrm>
            <a:prstGeom prst="rect">
              <a:avLst/>
            </a:prstGeom>
          </p:spPr>
        </p:pic>
        <p:sp>
          <p:nvSpPr>
            <p:cNvPr id="29" name="object 29"/>
            <p:cNvSpPr/>
            <p:nvPr/>
          </p:nvSpPr>
          <p:spPr>
            <a:xfrm>
              <a:off x="8483018" y="573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30" name="object 30"/>
            <p:cNvSpPr/>
            <p:nvPr/>
          </p:nvSpPr>
          <p:spPr>
            <a:xfrm>
              <a:off x="8257120" y="624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31" name="object 31"/>
            <p:cNvSpPr/>
            <p:nvPr/>
          </p:nvSpPr>
          <p:spPr>
            <a:xfrm>
              <a:off x="8164373" y="564794"/>
              <a:ext cx="466090" cy="55244"/>
            </a:xfrm>
            <a:custGeom>
              <a:avLst/>
              <a:gdLst/>
              <a:ahLst/>
              <a:cxnLst/>
              <a:rect l="l" t="t" r="r" b="b"/>
              <a:pathLst>
                <a:path w="466090" h="55245">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5">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32" name="object 32"/>
            <p:cNvSpPr/>
            <p:nvPr/>
          </p:nvSpPr>
          <p:spPr>
            <a:xfrm>
              <a:off x="8060945" y="771332"/>
              <a:ext cx="36195" cy="36195"/>
            </a:xfrm>
            <a:custGeom>
              <a:avLst/>
              <a:gdLst/>
              <a:ahLst/>
              <a:cxnLst/>
              <a:rect l="l" t="t" r="r" b="b"/>
              <a:pathLst>
                <a:path w="36195" h="36195">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3" name="object 33"/>
            <p:cNvPicPr/>
            <p:nvPr/>
          </p:nvPicPr>
          <p:blipFill>
            <a:blip r:embed="rId8" cstate="print"/>
            <a:stretch>
              <a:fillRect/>
            </a:stretch>
          </p:blipFill>
          <p:spPr>
            <a:xfrm>
              <a:off x="8383147" y="533744"/>
              <a:ext cx="103437" cy="274598"/>
            </a:xfrm>
            <a:prstGeom prst="rect">
              <a:avLst/>
            </a:prstGeom>
          </p:spPr>
        </p:pic>
        <p:sp>
          <p:nvSpPr>
            <p:cNvPr id="34" name="object 34"/>
            <p:cNvSpPr/>
            <p:nvPr/>
          </p:nvSpPr>
          <p:spPr>
            <a:xfrm>
              <a:off x="8074024" y="774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5" name="object 35"/>
            <p:cNvPicPr/>
            <p:nvPr/>
          </p:nvPicPr>
          <p:blipFill>
            <a:blip r:embed="rId9" cstate="print"/>
            <a:stretch>
              <a:fillRect/>
            </a:stretch>
          </p:blipFill>
          <p:spPr>
            <a:xfrm>
              <a:off x="8159627" y="702085"/>
              <a:ext cx="73714" cy="74022"/>
            </a:xfrm>
            <a:prstGeom prst="rect">
              <a:avLst/>
            </a:prstGeom>
          </p:spPr>
        </p:pic>
        <p:sp>
          <p:nvSpPr>
            <p:cNvPr id="36" name="object 36"/>
            <p:cNvSpPr/>
            <p:nvPr/>
          </p:nvSpPr>
          <p:spPr>
            <a:xfrm>
              <a:off x="8403359" y="597021"/>
              <a:ext cx="62230" cy="211454"/>
            </a:xfrm>
            <a:custGeom>
              <a:avLst/>
              <a:gdLst/>
              <a:ahLst/>
              <a:cxnLst/>
              <a:rect l="l" t="t" r="r" b="b"/>
              <a:pathLst>
                <a:path w="62229" h="211454">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7" name="object 37"/>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53</a:t>
            </a:r>
          </a:p>
        </p:txBody>
      </p:sp>
      <p:sp>
        <p:nvSpPr>
          <p:cNvPr id="38" name="object 38"/>
          <p:cNvSpPr txBox="1"/>
          <p:nvPr/>
        </p:nvSpPr>
        <p:spPr>
          <a:xfrm>
            <a:off x="740799" y="7116502"/>
            <a:ext cx="41408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5" dirty="0">
                <a:solidFill>
                  <a:schemeClr val="bg1">
                    <a:lumMod val="50000"/>
                  </a:schemeClr>
                </a:solidFill>
                <a:latin typeface="+mj-lt"/>
                <a:cs typeface="Trebuchet MS"/>
              </a:rPr>
              <a:t> </a:t>
            </a:r>
            <a:r>
              <a:rPr lang="el-GR" sz="1000" spc="15" dirty="0">
                <a:solidFill>
                  <a:schemeClr val="bg1">
                    <a:lumMod val="50000"/>
                  </a:schemeClr>
                </a:solidFill>
                <a:latin typeface="+mj-lt"/>
                <a:cs typeface="Trebuchet MS"/>
              </a:rPr>
              <a:t>| ΠΩΣ ΝΑ ΒΕΛΤΙΩΘΕΙΤΕ</a:t>
            </a:r>
          </a:p>
        </p:txBody>
      </p:sp>
    </p:spTree>
  </p:cSld>
  <p:clrMapOvr>
    <a:masterClrMapping/>
  </p:clrMapOvr>
  <p:transition>
    <p:zoom/>
  </p:transition>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8420" y="0"/>
            <a:ext cx="7024370" cy="7614284"/>
            <a:chOff x="-58420" y="0"/>
            <a:chExt cx="7024370" cy="7614284"/>
          </a:xfrm>
        </p:grpSpPr>
        <p:sp>
          <p:nvSpPr>
            <p:cNvPr id="3" name="object 3"/>
            <p:cNvSpPr/>
            <p:nvPr/>
          </p:nvSpPr>
          <p:spPr>
            <a:xfrm>
              <a:off x="0" y="0"/>
              <a:ext cx="6965950" cy="7560309"/>
            </a:xfrm>
            <a:custGeom>
              <a:avLst/>
              <a:gdLst/>
              <a:ahLst/>
              <a:cxnLst/>
              <a:rect l="l" t="t" r="r" b="b"/>
              <a:pathLst>
                <a:path w="6965950" h="7560309">
                  <a:moveTo>
                    <a:pt x="6965581" y="0"/>
                  </a:moveTo>
                  <a:lnTo>
                    <a:pt x="0" y="0"/>
                  </a:lnTo>
                  <a:lnTo>
                    <a:pt x="0" y="7560005"/>
                  </a:lnTo>
                  <a:lnTo>
                    <a:pt x="6965581" y="7560005"/>
                  </a:lnTo>
                  <a:lnTo>
                    <a:pt x="6965581" y="0"/>
                  </a:lnTo>
                  <a:close/>
                </a:path>
              </a:pathLst>
            </a:custGeom>
            <a:solidFill>
              <a:srgbClr val="94BAFF">
                <a:alpha val="50000"/>
              </a:srgbClr>
            </a:solidFill>
          </p:spPr>
          <p:txBody>
            <a:bodyPr wrap="square" lIns="0" tIns="0" rIns="0" bIns="0" rtlCol="0"/>
            <a:lstStyle/>
            <a:p>
              <a:endParaRPr dirty="0"/>
            </a:p>
          </p:txBody>
        </p:sp>
        <p:sp>
          <p:nvSpPr>
            <p:cNvPr id="4" name="object 4"/>
            <p:cNvSpPr/>
            <p:nvPr/>
          </p:nvSpPr>
          <p:spPr>
            <a:xfrm>
              <a:off x="0" y="416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sp>
        <p:nvSpPr>
          <p:cNvPr id="5" name="object 5"/>
          <p:cNvSpPr txBox="1"/>
          <p:nvPr/>
        </p:nvSpPr>
        <p:spPr>
          <a:xfrm>
            <a:off x="707298" y="2460804"/>
            <a:ext cx="5074285" cy="3695884"/>
          </a:xfrm>
          <a:prstGeom prst="rect">
            <a:avLst/>
          </a:prstGeom>
        </p:spPr>
        <p:txBody>
          <a:bodyPr vert="horz" wrap="square" lIns="0" tIns="12700" rIns="0" bIns="0" rtlCol="0">
            <a:spAutoFit/>
          </a:bodyPr>
          <a:lstStyle/>
          <a:p>
            <a:pPr marL="264160" marR="386715" indent="-252095">
              <a:lnSpc>
                <a:spcPct val="100000"/>
              </a:lnSpc>
              <a:spcBef>
                <a:spcPts val="700"/>
              </a:spcBef>
              <a:tabLst>
                <a:tab pos="264160" algn="l"/>
              </a:tabLst>
            </a:pPr>
            <a:r>
              <a:rPr sz="1200" spc="15" dirty="0">
                <a:solidFill>
                  <a:srgbClr val="1C2E42"/>
                </a:solidFill>
                <a:latin typeface="Trebuchet MS"/>
                <a:cs typeface="Trebuchet MS"/>
              </a:rPr>
              <a:t>O</a:t>
            </a:r>
            <a:r>
              <a:rPr sz="1200" spc="15" dirty="0">
                <a:solidFill>
                  <a:srgbClr val="1C2E42"/>
                </a:solidFill>
                <a:latin typeface="+mj-lt"/>
                <a:cs typeface="Trebuchet MS"/>
              </a:rPr>
              <a:t>	</a:t>
            </a:r>
            <a:r>
              <a:rPr lang="el-GR" sz="1200" spc="-25" dirty="0">
                <a:solidFill>
                  <a:srgbClr val="1C2E42"/>
                </a:solidFill>
                <a:latin typeface="+mj-lt"/>
                <a:cs typeface="Trebuchet MS"/>
              </a:rPr>
              <a:t>Τεκμηριώσετε τις πρωτοβουλίες καινοτομίας για να ενημερώσετε μελλοντικά έργα, να αποφύγετε την επανάληψη ή τον πολλαπλασιασμό προηγούμενων ζητημάτων και να οικοδομήσετε πάνω σε διδάγματα που αποκομίζονται. </a:t>
            </a:r>
          </a:p>
          <a:p>
            <a:pPr marL="264160" marR="386715" indent="-252095">
              <a:lnSpc>
                <a:spcPct val="100000"/>
              </a:lnSpc>
              <a:spcBef>
                <a:spcPts val="700"/>
              </a:spcBef>
              <a:tabLst>
                <a:tab pos="264160" algn="l"/>
              </a:tabLst>
            </a:pPr>
            <a:r>
              <a:rPr lang="el-GR" sz="1200" spc="-25" dirty="0">
                <a:solidFill>
                  <a:srgbClr val="1C2E42"/>
                </a:solidFill>
                <a:latin typeface="+mj-lt"/>
                <a:cs typeface="Trebuchet MS"/>
              </a:rPr>
              <a:t>O	Αξιοποιήσετε τις διαθέσιμες πληροφορίες και γνώσεις – κατά την ανάληψη πρωτοβουλιών καινοτομίας – και να μάθετε από άλλους δημόσιους οργανισμούς και ομάδες που έχουν αντιμετωπίσει παρόμοιες προκλήσεις. </a:t>
            </a:r>
          </a:p>
          <a:p>
            <a:pPr marL="264160" marR="386715" indent="-252095">
              <a:lnSpc>
                <a:spcPct val="100000"/>
              </a:lnSpc>
              <a:spcBef>
                <a:spcPts val="700"/>
              </a:spcBef>
              <a:tabLst>
                <a:tab pos="264160" algn="l"/>
              </a:tabLst>
            </a:pPr>
            <a:r>
              <a:rPr lang="el-GR" sz="1200" spc="-25" dirty="0">
                <a:solidFill>
                  <a:srgbClr val="1C2E42"/>
                </a:solidFill>
                <a:latin typeface="+mj-lt"/>
                <a:cs typeface="Trebuchet MS"/>
              </a:rPr>
              <a:t>O	Δημιουργήσετε πλατφόρμες και αποθετήρια για οργανισμούς και υπαλλήλους του δημόσιου τομέα προκειμένου να συγκεντρώσετε και να μοιραστείτε εμπειρίες και διδάγματα σε εύκολα προσβάσιμη μορφή για χρήστες. </a:t>
            </a:r>
          </a:p>
          <a:p>
            <a:pPr marL="264160" marR="386715" indent="-252095">
              <a:lnSpc>
                <a:spcPct val="100000"/>
              </a:lnSpc>
              <a:spcBef>
                <a:spcPts val="700"/>
              </a:spcBef>
              <a:tabLst>
                <a:tab pos="264160" algn="l"/>
              </a:tabLst>
            </a:pPr>
            <a:r>
              <a:rPr lang="el-GR" sz="1200" spc="-25" dirty="0">
                <a:solidFill>
                  <a:srgbClr val="1C2E42"/>
                </a:solidFill>
                <a:latin typeface="+mj-lt"/>
                <a:cs typeface="Trebuchet MS"/>
              </a:rPr>
              <a:t>O	Προωθήσετε και να αξιολογήσετε μία κουλτούρα δημιουργίας, επιμέλειας και ανταλλαγής διδαγμάτων, που αποκομίζονται, ανάμεσα στους δημοσίους υπαλλήλους και τους διευθυντές. </a:t>
            </a:r>
          </a:p>
          <a:p>
            <a:pPr marL="264160" marR="386715" indent="-252095">
              <a:lnSpc>
                <a:spcPct val="100000"/>
              </a:lnSpc>
              <a:spcBef>
                <a:spcPts val="700"/>
              </a:spcBef>
              <a:tabLst>
                <a:tab pos="264160" algn="l"/>
              </a:tabLst>
            </a:pPr>
            <a:r>
              <a:rPr lang="el-GR" sz="1200" spc="-25" dirty="0">
                <a:solidFill>
                  <a:srgbClr val="1C2E42"/>
                </a:solidFill>
                <a:latin typeface="+mj-lt"/>
                <a:cs typeface="Trebuchet MS"/>
              </a:rPr>
              <a:t>O 	Χρησιμοποιήσετε τις συναντήσεις και τις εκδηλώσεις ως ευκαιρίες για την οικοδόμηση ή την ενεργοποίηση θεσμικής μνήμης, να εμπλέξετε μεγάλα ακροατήρια και να μοιραστείτε εμπειρίες, πληροφορίες και γνώσεις. </a:t>
            </a:r>
          </a:p>
        </p:txBody>
      </p:sp>
      <p:sp>
        <p:nvSpPr>
          <p:cNvPr id="6" name="object 6"/>
          <p:cNvSpPr txBox="1">
            <a:spLocks noGrp="1"/>
          </p:cNvSpPr>
          <p:nvPr>
            <p:ph type="title"/>
          </p:nvPr>
        </p:nvSpPr>
        <p:spPr>
          <a:xfrm>
            <a:off x="707298" y="480891"/>
            <a:ext cx="5487635" cy="828432"/>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95" dirty="0">
                <a:solidFill>
                  <a:srgbClr val="000000"/>
                </a:solidFill>
                <a:latin typeface="+mj-lt"/>
              </a:rPr>
              <a:t>ΕΞΑΣΚΗΣΤΕ ΤΗ ΘΕΣΜΙΚΗ ΜΝΗΜΗ</a:t>
            </a:r>
            <a:endParaRPr sz="3200" dirty="0">
              <a:latin typeface="+mj-lt"/>
            </a:endParaRPr>
          </a:p>
        </p:txBody>
      </p:sp>
      <p:sp>
        <p:nvSpPr>
          <p:cNvPr id="7" name="object 7"/>
          <p:cNvSpPr txBox="1"/>
          <p:nvPr/>
        </p:nvSpPr>
        <p:spPr>
          <a:xfrm>
            <a:off x="708822" y="1662263"/>
            <a:ext cx="4207510" cy="197490"/>
          </a:xfrm>
          <a:prstGeom prst="rect">
            <a:avLst/>
          </a:prstGeom>
        </p:spPr>
        <p:txBody>
          <a:bodyPr vert="horz" wrap="square" lIns="0" tIns="12700" rIns="0" bIns="0" rtlCol="0">
            <a:spAutoFit/>
          </a:bodyPr>
          <a:lstStyle/>
          <a:p>
            <a:pPr marL="12700">
              <a:lnSpc>
                <a:spcPct val="100000"/>
              </a:lnSpc>
              <a:spcBef>
                <a:spcPts val="100"/>
              </a:spcBef>
            </a:pPr>
            <a:r>
              <a:rPr lang="el-GR" sz="1200" spc="-25" dirty="0">
                <a:latin typeface="+mj-lt"/>
                <a:cs typeface="Trebuchet MS"/>
              </a:rPr>
              <a:t>ΥΠΑΡΧΕΙ ΘΕΣΜΙΚΗ ΜΝΗΜΗ ΓΙΑ ΜΑΘΗΣΗ ΚΑΙ ΑΠΟΤΥΧΙΕΣ</a:t>
            </a:r>
            <a:r>
              <a:rPr lang="el-GR" sz="1200" spc="-25" dirty="0">
                <a:latin typeface="Trebuchet MS"/>
                <a:cs typeface="Trebuchet MS"/>
              </a:rPr>
              <a:t>;</a:t>
            </a:r>
            <a:endParaRPr sz="1200" dirty="0">
              <a:latin typeface="Trebuchet MS"/>
              <a:cs typeface="Trebuchet MS"/>
            </a:endParaRPr>
          </a:p>
        </p:txBody>
      </p:sp>
      <p:sp>
        <p:nvSpPr>
          <p:cNvPr id="8" name="object 8"/>
          <p:cNvSpPr txBox="1"/>
          <p:nvPr/>
        </p:nvSpPr>
        <p:spPr>
          <a:xfrm>
            <a:off x="708822" y="2133179"/>
            <a:ext cx="18311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r>
              <a:rPr lang="el-GR" sz="1200" dirty="0">
                <a:solidFill>
                  <a:srgbClr val="1C2E42"/>
                </a:solidFill>
                <a:latin typeface="Trebuchet MS"/>
                <a:cs typeface="Trebuchet MS"/>
              </a:rPr>
              <a:t>…</a:t>
            </a:r>
            <a:endParaRPr lang="el-GR" sz="1200" dirty="0">
              <a:latin typeface="Trebuchet MS"/>
              <a:cs typeface="Trebuchet MS"/>
            </a:endParaRPr>
          </a:p>
        </p:txBody>
      </p:sp>
      <p:grpSp>
        <p:nvGrpSpPr>
          <p:cNvPr id="9" name="object 9"/>
          <p:cNvGrpSpPr/>
          <p:nvPr/>
        </p:nvGrpSpPr>
        <p:grpSpPr>
          <a:xfrm>
            <a:off x="723175" y="3569830"/>
            <a:ext cx="11376025" cy="3393440"/>
            <a:chOff x="723175" y="3569830"/>
            <a:chExt cx="11376025" cy="3393440"/>
          </a:xfrm>
        </p:grpSpPr>
        <p:sp>
          <p:nvSpPr>
            <p:cNvPr id="10" name="object 10"/>
            <p:cNvSpPr/>
            <p:nvPr/>
          </p:nvSpPr>
          <p:spPr>
            <a:xfrm>
              <a:off x="6965580" y="3573005"/>
              <a:ext cx="5130800" cy="0"/>
            </a:xfrm>
            <a:custGeom>
              <a:avLst/>
              <a:gdLst/>
              <a:ahLst/>
              <a:cxnLst/>
              <a:rect l="l" t="t" r="r" b="b"/>
              <a:pathLst>
                <a:path w="5130800">
                  <a:moveTo>
                    <a:pt x="0" y="0"/>
                  </a:moveTo>
                  <a:lnTo>
                    <a:pt x="5130419" y="0"/>
                  </a:lnTo>
                </a:path>
              </a:pathLst>
            </a:custGeom>
            <a:ln w="6350">
              <a:solidFill>
                <a:srgbClr val="94BAFF"/>
              </a:solidFill>
            </a:ln>
          </p:spPr>
          <p:txBody>
            <a:bodyPr wrap="square" lIns="0" tIns="0" rIns="0" bIns="0" rtlCol="0"/>
            <a:lstStyle/>
            <a:p>
              <a:endParaRPr dirty="0"/>
            </a:p>
          </p:txBody>
        </p:sp>
        <p:sp>
          <p:nvSpPr>
            <p:cNvPr id="11" name="object 11"/>
            <p:cNvSpPr/>
            <p:nvPr/>
          </p:nvSpPr>
          <p:spPr>
            <a:xfrm>
              <a:off x="7683300" y="4058305"/>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2" name="object 12"/>
            <p:cNvSpPr/>
            <p:nvPr/>
          </p:nvSpPr>
          <p:spPr>
            <a:xfrm>
              <a:off x="7594400" y="3937450"/>
              <a:ext cx="693420" cy="621030"/>
            </a:xfrm>
            <a:custGeom>
              <a:avLst/>
              <a:gdLst/>
              <a:ahLst/>
              <a:cxnLst/>
              <a:rect l="l" t="t" r="r" b="b"/>
              <a:pathLst>
                <a:path w="693420" h="621029">
                  <a:moveTo>
                    <a:pt x="554622" y="0"/>
                  </a:moveTo>
                  <a:lnTo>
                    <a:pt x="508403" y="997"/>
                  </a:lnTo>
                  <a:lnTo>
                    <a:pt x="462185" y="4593"/>
                  </a:lnTo>
                  <a:lnTo>
                    <a:pt x="415969" y="10046"/>
                  </a:lnTo>
                  <a:lnTo>
                    <a:pt x="369754" y="16611"/>
                  </a:lnTo>
                  <a:lnTo>
                    <a:pt x="323538" y="23546"/>
                  </a:lnTo>
                  <a:lnTo>
                    <a:pt x="277323" y="30108"/>
                  </a:lnTo>
                  <a:lnTo>
                    <a:pt x="231107" y="35553"/>
                  </a:lnTo>
                  <a:lnTo>
                    <a:pt x="184889" y="39139"/>
                  </a:lnTo>
                  <a:lnTo>
                    <a:pt x="138670" y="40123"/>
                  </a:lnTo>
                  <a:lnTo>
                    <a:pt x="92449" y="37762"/>
                  </a:lnTo>
                  <a:lnTo>
                    <a:pt x="46226" y="31312"/>
                  </a:lnTo>
                  <a:lnTo>
                    <a:pt x="0" y="20031"/>
                  </a:lnTo>
                  <a:lnTo>
                    <a:pt x="0" y="600548"/>
                  </a:lnTo>
                  <a:lnTo>
                    <a:pt x="46226" y="611829"/>
                  </a:lnTo>
                  <a:lnTo>
                    <a:pt x="92449" y="618279"/>
                  </a:lnTo>
                  <a:lnTo>
                    <a:pt x="138670" y="620640"/>
                  </a:lnTo>
                  <a:lnTo>
                    <a:pt x="184889" y="619656"/>
                  </a:lnTo>
                  <a:lnTo>
                    <a:pt x="231107" y="616070"/>
                  </a:lnTo>
                  <a:lnTo>
                    <a:pt x="277323" y="610625"/>
                  </a:lnTo>
                  <a:lnTo>
                    <a:pt x="323538" y="604063"/>
                  </a:lnTo>
                  <a:lnTo>
                    <a:pt x="369754" y="597128"/>
                  </a:lnTo>
                  <a:lnTo>
                    <a:pt x="415969" y="590563"/>
                  </a:lnTo>
                  <a:lnTo>
                    <a:pt x="462185" y="585110"/>
                  </a:lnTo>
                  <a:lnTo>
                    <a:pt x="508403" y="581514"/>
                  </a:lnTo>
                  <a:lnTo>
                    <a:pt x="554622" y="580516"/>
                  </a:lnTo>
                  <a:lnTo>
                    <a:pt x="600843" y="582861"/>
                  </a:lnTo>
                  <a:lnTo>
                    <a:pt x="647066" y="589290"/>
                  </a:lnTo>
                  <a:lnTo>
                    <a:pt x="693293" y="600548"/>
                  </a:lnTo>
                  <a:lnTo>
                    <a:pt x="693293" y="20031"/>
                  </a:lnTo>
                  <a:lnTo>
                    <a:pt x="647066" y="8773"/>
                  </a:lnTo>
                  <a:lnTo>
                    <a:pt x="600843" y="2344"/>
                  </a:lnTo>
                  <a:lnTo>
                    <a:pt x="554622" y="0"/>
                  </a:lnTo>
                  <a:close/>
                </a:path>
              </a:pathLst>
            </a:custGeom>
            <a:solidFill>
              <a:srgbClr val="000C8A"/>
            </a:solidFill>
          </p:spPr>
          <p:txBody>
            <a:bodyPr wrap="square" lIns="0" tIns="0" rIns="0" bIns="0" rtlCol="0"/>
            <a:lstStyle/>
            <a:p>
              <a:endParaRPr dirty="0"/>
            </a:p>
          </p:txBody>
        </p:sp>
        <p:sp>
          <p:nvSpPr>
            <p:cNvPr id="13" name="object 13"/>
            <p:cNvSpPr/>
            <p:nvPr/>
          </p:nvSpPr>
          <p:spPr>
            <a:xfrm>
              <a:off x="7594400" y="3937450"/>
              <a:ext cx="693420" cy="330835"/>
            </a:xfrm>
            <a:custGeom>
              <a:avLst/>
              <a:gdLst/>
              <a:ahLst/>
              <a:cxnLst/>
              <a:rect l="l" t="t" r="r" b="b"/>
              <a:pathLst>
                <a:path w="693420" h="330835">
                  <a:moveTo>
                    <a:pt x="554622" y="0"/>
                  </a:moveTo>
                  <a:lnTo>
                    <a:pt x="508403" y="997"/>
                  </a:lnTo>
                  <a:lnTo>
                    <a:pt x="462185" y="4593"/>
                  </a:lnTo>
                  <a:lnTo>
                    <a:pt x="415969" y="10046"/>
                  </a:lnTo>
                  <a:lnTo>
                    <a:pt x="369754" y="16611"/>
                  </a:lnTo>
                  <a:lnTo>
                    <a:pt x="323538" y="23546"/>
                  </a:lnTo>
                  <a:lnTo>
                    <a:pt x="277323" y="30108"/>
                  </a:lnTo>
                  <a:lnTo>
                    <a:pt x="231107" y="35553"/>
                  </a:lnTo>
                  <a:lnTo>
                    <a:pt x="184889" y="39139"/>
                  </a:lnTo>
                  <a:lnTo>
                    <a:pt x="138670" y="40123"/>
                  </a:lnTo>
                  <a:lnTo>
                    <a:pt x="92449" y="37762"/>
                  </a:lnTo>
                  <a:lnTo>
                    <a:pt x="46226" y="31312"/>
                  </a:lnTo>
                  <a:lnTo>
                    <a:pt x="0" y="20031"/>
                  </a:lnTo>
                  <a:lnTo>
                    <a:pt x="0" y="310353"/>
                  </a:lnTo>
                  <a:lnTo>
                    <a:pt x="46226" y="321618"/>
                  </a:lnTo>
                  <a:lnTo>
                    <a:pt x="92449" y="328069"/>
                  </a:lnTo>
                  <a:lnTo>
                    <a:pt x="138670" y="330445"/>
                  </a:lnTo>
                  <a:lnTo>
                    <a:pt x="184889" y="329486"/>
                  </a:lnTo>
                  <a:lnTo>
                    <a:pt x="231107" y="325932"/>
                  </a:lnTo>
                  <a:lnTo>
                    <a:pt x="277323" y="320521"/>
                  </a:lnTo>
                  <a:lnTo>
                    <a:pt x="323538" y="313994"/>
                  </a:lnTo>
                  <a:lnTo>
                    <a:pt x="369754" y="307091"/>
                  </a:lnTo>
                  <a:lnTo>
                    <a:pt x="415969" y="300551"/>
                  </a:lnTo>
                  <a:lnTo>
                    <a:pt x="462185" y="295113"/>
                  </a:lnTo>
                  <a:lnTo>
                    <a:pt x="508403" y="291518"/>
                  </a:lnTo>
                  <a:lnTo>
                    <a:pt x="554622" y="290504"/>
                  </a:lnTo>
                  <a:lnTo>
                    <a:pt x="600843" y="292813"/>
                  </a:lnTo>
                  <a:lnTo>
                    <a:pt x="647066" y="299182"/>
                  </a:lnTo>
                  <a:lnTo>
                    <a:pt x="693293" y="310353"/>
                  </a:lnTo>
                  <a:lnTo>
                    <a:pt x="693293" y="20031"/>
                  </a:lnTo>
                  <a:lnTo>
                    <a:pt x="647066" y="8773"/>
                  </a:lnTo>
                  <a:lnTo>
                    <a:pt x="600843" y="2344"/>
                  </a:lnTo>
                  <a:lnTo>
                    <a:pt x="554622" y="0"/>
                  </a:lnTo>
                  <a:close/>
                </a:path>
              </a:pathLst>
            </a:custGeom>
            <a:solidFill>
              <a:srgbClr val="E1392D"/>
            </a:solidFill>
          </p:spPr>
          <p:txBody>
            <a:bodyPr wrap="square" lIns="0" tIns="0" rIns="0" bIns="0" rtlCol="0"/>
            <a:lstStyle/>
            <a:p>
              <a:endParaRPr dirty="0"/>
            </a:p>
          </p:txBody>
        </p:sp>
        <p:sp>
          <p:nvSpPr>
            <p:cNvPr id="14" name="object 14"/>
            <p:cNvSpPr/>
            <p:nvPr/>
          </p:nvSpPr>
          <p:spPr>
            <a:xfrm>
              <a:off x="7594400" y="3957482"/>
              <a:ext cx="693420" cy="600710"/>
            </a:xfrm>
            <a:custGeom>
              <a:avLst/>
              <a:gdLst/>
              <a:ahLst/>
              <a:cxnLst/>
              <a:rect l="l" t="t" r="r" b="b"/>
              <a:pathLst>
                <a:path w="693420" h="600710">
                  <a:moveTo>
                    <a:pt x="0" y="0"/>
                  </a:moveTo>
                  <a:lnTo>
                    <a:pt x="0" y="580517"/>
                  </a:lnTo>
                  <a:lnTo>
                    <a:pt x="34065" y="589231"/>
                  </a:lnTo>
                  <a:lnTo>
                    <a:pt x="68622" y="595493"/>
                  </a:lnTo>
                  <a:lnTo>
                    <a:pt x="103539" y="599283"/>
                  </a:lnTo>
                  <a:lnTo>
                    <a:pt x="138684" y="600583"/>
                  </a:lnTo>
                  <a:lnTo>
                    <a:pt x="177216" y="567696"/>
                  </a:lnTo>
                  <a:lnTo>
                    <a:pt x="215631" y="532943"/>
                  </a:lnTo>
                  <a:lnTo>
                    <a:pt x="253984" y="496744"/>
                  </a:lnTo>
                  <a:lnTo>
                    <a:pt x="292325" y="459518"/>
                  </a:lnTo>
                  <a:lnTo>
                    <a:pt x="369189" y="383667"/>
                  </a:lnTo>
                  <a:lnTo>
                    <a:pt x="415540" y="377065"/>
                  </a:lnTo>
                  <a:lnTo>
                    <a:pt x="461856" y="371580"/>
                  </a:lnTo>
                  <a:lnTo>
                    <a:pt x="508148" y="367958"/>
                  </a:lnTo>
                  <a:lnTo>
                    <a:pt x="554426" y="366941"/>
                  </a:lnTo>
                  <a:lnTo>
                    <a:pt x="600702" y="369274"/>
                  </a:lnTo>
                  <a:lnTo>
                    <a:pt x="646987" y="375702"/>
                  </a:lnTo>
                  <a:lnTo>
                    <a:pt x="693293" y="386969"/>
                  </a:lnTo>
                  <a:lnTo>
                    <a:pt x="693293" y="193548"/>
                  </a:lnTo>
                  <a:lnTo>
                    <a:pt x="646941" y="182241"/>
                  </a:lnTo>
                  <a:lnTo>
                    <a:pt x="600625" y="175795"/>
                  </a:lnTo>
                  <a:lnTo>
                    <a:pt x="554333" y="173457"/>
                  </a:lnTo>
                  <a:lnTo>
                    <a:pt x="508055" y="174473"/>
                  </a:lnTo>
                  <a:lnTo>
                    <a:pt x="461779" y="178091"/>
                  </a:lnTo>
                  <a:lnTo>
                    <a:pt x="415494" y="183557"/>
                  </a:lnTo>
                  <a:lnTo>
                    <a:pt x="369189" y="190119"/>
                  </a:lnTo>
                  <a:lnTo>
                    <a:pt x="329557" y="163451"/>
                  </a:lnTo>
                  <a:lnTo>
                    <a:pt x="290401" y="136105"/>
                  </a:lnTo>
                  <a:lnTo>
                    <a:pt x="251726" y="108088"/>
                  </a:lnTo>
                  <a:lnTo>
                    <a:pt x="213543" y="79405"/>
                  </a:lnTo>
                  <a:lnTo>
                    <a:pt x="175859" y="50062"/>
                  </a:lnTo>
                  <a:lnTo>
                    <a:pt x="138684" y="20066"/>
                  </a:lnTo>
                  <a:lnTo>
                    <a:pt x="103539" y="18766"/>
                  </a:lnTo>
                  <a:lnTo>
                    <a:pt x="68622" y="14976"/>
                  </a:lnTo>
                  <a:lnTo>
                    <a:pt x="34065" y="8714"/>
                  </a:lnTo>
                  <a:lnTo>
                    <a:pt x="0" y="0"/>
                  </a:lnTo>
                  <a:close/>
                </a:path>
              </a:pathLst>
            </a:custGeom>
            <a:solidFill>
              <a:srgbClr val="FFFFFF"/>
            </a:solidFill>
          </p:spPr>
          <p:txBody>
            <a:bodyPr wrap="square" lIns="0" tIns="0" rIns="0" bIns="0" rtlCol="0"/>
            <a:lstStyle/>
            <a:p>
              <a:endParaRPr dirty="0"/>
            </a:p>
          </p:txBody>
        </p:sp>
        <p:sp>
          <p:nvSpPr>
            <p:cNvPr id="15" name="object 15"/>
            <p:cNvSpPr/>
            <p:nvPr/>
          </p:nvSpPr>
          <p:spPr>
            <a:xfrm>
              <a:off x="7594400" y="3957482"/>
              <a:ext cx="693420" cy="597535"/>
            </a:xfrm>
            <a:custGeom>
              <a:avLst/>
              <a:gdLst/>
              <a:ahLst/>
              <a:cxnLst/>
              <a:rect l="l" t="t" r="r" b="b"/>
              <a:pathLst>
                <a:path w="693420" h="597535">
                  <a:moveTo>
                    <a:pt x="0" y="0"/>
                  </a:moveTo>
                  <a:lnTo>
                    <a:pt x="0" y="580517"/>
                  </a:lnTo>
                  <a:lnTo>
                    <a:pt x="20703" y="586211"/>
                  </a:lnTo>
                  <a:lnTo>
                    <a:pt x="41641" y="590929"/>
                  </a:lnTo>
                  <a:lnTo>
                    <a:pt x="62777" y="594663"/>
                  </a:lnTo>
                  <a:lnTo>
                    <a:pt x="84074" y="597408"/>
                  </a:lnTo>
                  <a:lnTo>
                    <a:pt x="123426" y="567159"/>
                  </a:lnTo>
                  <a:lnTo>
                    <a:pt x="162780" y="534305"/>
                  </a:lnTo>
                  <a:lnTo>
                    <a:pt x="202139" y="499303"/>
                  </a:lnTo>
                  <a:lnTo>
                    <a:pt x="241505" y="462610"/>
                  </a:lnTo>
                  <a:lnTo>
                    <a:pt x="280879" y="424684"/>
                  </a:lnTo>
                  <a:lnTo>
                    <a:pt x="359664" y="346964"/>
                  </a:lnTo>
                  <a:lnTo>
                    <a:pt x="407296" y="340078"/>
                  </a:lnTo>
                  <a:lnTo>
                    <a:pt x="454942" y="334226"/>
                  </a:lnTo>
                  <a:lnTo>
                    <a:pt x="502598" y="330222"/>
                  </a:lnTo>
                  <a:lnTo>
                    <a:pt x="550264" y="328881"/>
                  </a:lnTo>
                  <a:lnTo>
                    <a:pt x="597937" y="331020"/>
                  </a:lnTo>
                  <a:lnTo>
                    <a:pt x="645613" y="337453"/>
                  </a:lnTo>
                  <a:lnTo>
                    <a:pt x="693293" y="348996"/>
                  </a:lnTo>
                  <a:lnTo>
                    <a:pt x="693293" y="231521"/>
                  </a:lnTo>
                  <a:lnTo>
                    <a:pt x="645613" y="220025"/>
                  </a:lnTo>
                  <a:lnTo>
                    <a:pt x="597937" y="213626"/>
                  </a:lnTo>
                  <a:lnTo>
                    <a:pt x="550264" y="211510"/>
                  </a:lnTo>
                  <a:lnTo>
                    <a:pt x="502598" y="212864"/>
                  </a:lnTo>
                  <a:lnTo>
                    <a:pt x="454942" y="216875"/>
                  </a:lnTo>
                  <a:lnTo>
                    <a:pt x="407296" y="222730"/>
                  </a:lnTo>
                  <a:lnTo>
                    <a:pt x="359664" y="229615"/>
                  </a:lnTo>
                  <a:lnTo>
                    <a:pt x="320265" y="202456"/>
                  </a:lnTo>
                  <a:lnTo>
                    <a:pt x="280879" y="174991"/>
                  </a:lnTo>
                  <a:lnTo>
                    <a:pt x="241505" y="146756"/>
                  </a:lnTo>
                  <a:lnTo>
                    <a:pt x="202139" y="117291"/>
                  </a:lnTo>
                  <a:lnTo>
                    <a:pt x="162780" y="86133"/>
                  </a:lnTo>
                  <a:lnTo>
                    <a:pt x="123426" y="52820"/>
                  </a:lnTo>
                  <a:lnTo>
                    <a:pt x="84074" y="16891"/>
                  </a:lnTo>
                  <a:lnTo>
                    <a:pt x="62777" y="14146"/>
                  </a:lnTo>
                  <a:lnTo>
                    <a:pt x="41641" y="10412"/>
                  </a:lnTo>
                  <a:lnTo>
                    <a:pt x="20703" y="5694"/>
                  </a:lnTo>
                  <a:lnTo>
                    <a:pt x="0" y="0"/>
                  </a:lnTo>
                  <a:close/>
                </a:path>
              </a:pathLst>
            </a:custGeom>
            <a:solidFill>
              <a:srgbClr val="007847"/>
            </a:solidFill>
          </p:spPr>
          <p:txBody>
            <a:bodyPr wrap="square" lIns="0" tIns="0" rIns="0" bIns="0" rtlCol="0"/>
            <a:lstStyle/>
            <a:p>
              <a:endParaRPr dirty="0"/>
            </a:p>
          </p:txBody>
        </p:sp>
        <p:sp>
          <p:nvSpPr>
            <p:cNvPr id="16" name="object 16"/>
            <p:cNvSpPr/>
            <p:nvPr/>
          </p:nvSpPr>
          <p:spPr>
            <a:xfrm>
              <a:off x="7594400" y="4028221"/>
              <a:ext cx="263525" cy="439420"/>
            </a:xfrm>
            <a:custGeom>
              <a:avLst/>
              <a:gdLst/>
              <a:ahLst/>
              <a:cxnLst/>
              <a:rect l="l" t="t" r="r" b="b"/>
              <a:pathLst>
                <a:path w="263525" h="439420">
                  <a:moveTo>
                    <a:pt x="0" y="0"/>
                  </a:moveTo>
                  <a:lnTo>
                    <a:pt x="0" y="439166"/>
                  </a:lnTo>
                  <a:lnTo>
                    <a:pt x="37617" y="417359"/>
                  </a:lnTo>
                  <a:lnTo>
                    <a:pt x="75245" y="392265"/>
                  </a:lnTo>
                  <a:lnTo>
                    <a:pt x="112880" y="364281"/>
                  </a:lnTo>
                  <a:lnTo>
                    <a:pt x="150517" y="333804"/>
                  </a:lnTo>
                  <a:lnTo>
                    <a:pt x="188152" y="301232"/>
                  </a:lnTo>
                  <a:lnTo>
                    <a:pt x="225780" y="266962"/>
                  </a:lnTo>
                  <a:lnTo>
                    <a:pt x="263398" y="231394"/>
                  </a:lnTo>
                  <a:lnTo>
                    <a:pt x="222443" y="202293"/>
                  </a:lnTo>
                  <a:lnTo>
                    <a:pt x="182541" y="171825"/>
                  </a:lnTo>
                  <a:lnTo>
                    <a:pt x="143726" y="140017"/>
                  </a:lnTo>
                  <a:lnTo>
                    <a:pt x="106030" y="106902"/>
                  </a:lnTo>
                  <a:lnTo>
                    <a:pt x="69488" y="72507"/>
                  </a:lnTo>
                  <a:lnTo>
                    <a:pt x="34133" y="36863"/>
                  </a:lnTo>
                  <a:lnTo>
                    <a:pt x="0" y="0"/>
                  </a:lnTo>
                  <a:close/>
                </a:path>
              </a:pathLst>
            </a:custGeom>
            <a:solidFill>
              <a:srgbClr val="FFB915"/>
            </a:solidFill>
          </p:spPr>
          <p:txBody>
            <a:bodyPr wrap="square" lIns="0" tIns="0" rIns="0" bIns="0" rtlCol="0"/>
            <a:lstStyle/>
            <a:p>
              <a:endParaRPr dirty="0"/>
            </a:p>
          </p:txBody>
        </p:sp>
        <p:sp>
          <p:nvSpPr>
            <p:cNvPr id="17" name="object 17"/>
            <p:cNvSpPr/>
            <p:nvPr/>
          </p:nvSpPr>
          <p:spPr>
            <a:xfrm>
              <a:off x="7594400" y="4073814"/>
              <a:ext cx="208279" cy="347980"/>
            </a:xfrm>
            <a:custGeom>
              <a:avLst/>
              <a:gdLst/>
              <a:ahLst/>
              <a:cxnLst/>
              <a:rect l="l" t="t" r="r" b="b"/>
              <a:pathLst>
                <a:path w="208279" h="347979">
                  <a:moveTo>
                    <a:pt x="0" y="0"/>
                  </a:moveTo>
                  <a:lnTo>
                    <a:pt x="0" y="347853"/>
                  </a:lnTo>
                  <a:lnTo>
                    <a:pt x="41605" y="323437"/>
                  </a:lnTo>
                  <a:lnTo>
                    <a:pt x="83210" y="295053"/>
                  </a:lnTo>
                  <a:lnTo>
                    <a:pt x="124815" y="263243"/>
                  </a:lnTo>
                  <a:lnTo>
                    <a:pt x="166420" y="228550"/>
                  </a:lnTo>
                  <a:lnTo>
                    <a:pt x="208026" y="191516"/>
                  </a:lnTo>
                  <a:lnTo>
                    <a:pt x="170673" y="162614"/>
                  </a:lnTo>
                  <a:lnTo>
                    <a:pt x="134351" y="132468"/>
                  </a:lnTo>
                  <a:lnTo>
                    <a:pt x="99093" y="101106"/>
                  </a:lnTo>
                  <a:lnTo>
                    <a:pt x="64928" y="68555"/>
                  </a:lnTo>
                  <a:lnTo>
                    <a:pt x="31886" y="34844"/>
                  </a:lnTo>
                  <a:lnTo>
                    <a:pt x="0" y="0"/>
                  </a:lnTo>
                  <a:close/>
                </a:path>
              </a:pathLst>
            </a:custGeom>
            <a:solidFill>
              <a:srgbClr val="000000"/>
            </a:solidFill>
          </p:spPr>
          <p:txBody>
            <a:bodyPr wrap="square" lIns="0" tIns="0" rIns="0" bIns="0" rtlCol="0"/>
            <a:lstStyle/>
            <a:p>
              <a:endParaRPr dirty="0"/>
            </a:p>
          </p:txBody>
        </p:sp>
        <p:pic>
          <p:nvPicPr>
            <p:cNvPr id="18" name="object 18"/>
            <p:cNvPicPr/>
            <p:nvPr/>
          </p:nvPicPr>
          <p:blipFill>
            <a:blip r:embed="rId2" cstate="print"/>
            <a:stretch>
              <a:fillRect/>
            </a:stretch>
          </p:blipFill>
          <p:spPr>
            <a:xfrm>
              <a:off x="723175" y="6472720"/>
              <a:ext cx="3197225" cy="490105"/>
            </a:xfrm>
            <a:prstGeom prst="rect">
              <a:avLst/>
            </a:prstGeom>
          </p:spPr>
        </p:pic>
      </p:grpSp>
      <p:sp>
        <p:nvSpPr>
          <p:cNvPr id="19" name="object 19"/>
          <p:cNvSpPr txBox="1"/>
          <p:nvPr/>
        </p:nvSpPr>
        <p:spPr>
          <a:xfrm>
            <a:off x="8466696" y="1220139"/>
            <a:ext cx="13123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20" name="object 20"/>
          <p:cNvSpPr txBox="1"/>
          <p:nvPr/>
        </p:nvSpPr>
        <p:spPr>
          <a:xfrm>
            <a:off x="7565298" y="1750371"/>
            <a:ext cx="3391535" cy="1431867"/>
          </a:xfrm>
          <a:prstGeom prst="rect">
            <a:avLst/>
          </a:prstGeom>
        </p:spPr>
        <p:txBody>
          <a:bodyPr vert="horz" wrap="square" lIns="0" tIns="12700" rIns="0" bIns="0" rtlCol="0">
            <a:spAutoFit/>
          </a:bodyPr>
          <a:lstStyle/>
          <a:p>
            <a:pPr marL="12700" marR="5080">
              <a:lnSpc>
                <a:spcPct val="111100"/>
              </a:lnSpc>
              <a:spcBef>
                <a:spcPts val="100"/>
              </a:spcBef>
            </a:pPr>
            <a:r>
              <a:rPr lang="el-GR" sz="1200" spc="-10" dirty="0">
                <a:solidFill>
                  <a:srgbClr val="1C2E42"/>
                </a:solidFill>
                <a:latin typeface="+mj-lt"/>
                <a:cs typeface="Trebuchet MS"/>
              </a:rPr>
              <a:t>Ρίξτε </a:t>
            </a:r>
            <a:r>
              <a:rPr lang="el-GR" sz="1200" spc="-10" dirty="0">
                <a:solidFill>
                  <a:srgbClr val="1C2E42"/>
                </a:solidFill>
                <a:latin typeface="+mj-lt"/>
              </a:rPr>
              <a:t>μια ματιά στη </a:t>
            </a:r>
            <a:r>
              <a:rPr lang="en-GB" sz="1200" spc="-10" dirty="0">
                <a:solidFill>
                  <a:srgbClr val="1C2E42"/>
                </a:solidFill>
                <a:latin typeface="+mj-lt"/>
                <a:hlinkClick r:id="rId3">
                  <a:extLst>
                    <a:ext uri="{A12FA001-AC4F-418D-AE19-62706E023703}">
                      <ahyp:hlinkClr xmlns:ahyp="http://schemas.microsoft.com/office/drawing/2018/hyperlinkcolor" val="tx"/>
                    </a:ext>
                  </a:extLst>
                </a:hlinkClick>
              </a:rPr>
              <a:t>Creative Bureaucracy Content Library</a:t>
            </a:r>
            <a:r>
              <a:rPr lang="el-GR" sz="1200" spc="-10" dirty="0">
                <a:solidFill>
                  <a:srgbClr val="1C2E42"/>
                </a:solidFill>
                <a:latin typeface="+mj-lt"/>
              </a:rPr>
              <a:t>, η οποία παρέχει μία ολοκληρωμένη συλλογή από βίντεο, διαμοιράζεται παραδείγματα και επιμελείται διδάγματα για να εμπνεύσει την αλλαγή σε πολλούς τομείς του δημοσίου τομέα, από την τεχνολογία και τα δεδομένα </a:t>
            </a:r>
            <a:r>
              <a:rPr lang="el-GR" sz="1200" spc="-10" dirty="0">
                <a:solidFill>
                  <a:srgbClr val="1C2E42"/>
                </a:solidFill>
                <a:latin typeface="+mj-lt"/>
                <a:cs typeface="Trebuchet MS"/>
              </a:rPr>
              <a:t>έως την οργανωσιακή κουλτούρα. </a:t>
            </a:r>
            <a:endParaRPr sz="1200" spc="-10" dirty="0">
              <a:solidFill>
                <a:srgbClr val="1C2E42"/>
              </a:solidFill>
              <a:latin typeface="+mj-lt"/>
              <a:cs typeface="Trebuchet MS"/>
            </a:endParaRPr>
          </a:p>
        </p:txBody>
      </p:sp>
      <p:sp>
        <p:nvSpPr>
          <p:cNvPr id="21" name="object 21"/>
          <p:cNvSpPr txBox="1"/>
          <p:nvPr/>
        </p:nvSpPr>
        <p:spPr>
          <a:xfrm>
            <a:off x="8466696" y="4181520"/>
            <a:ext cx="1617104" cy="182101"/>
          </a:xfrm>
          <a:prstGeom prst="rect">
            <a:avLst/>
          </a:prstGeom>
        </p:spPr>
        <p:txBody>
          <a:bodyPr vert="horz" wrap="square" lIns="0" tIns="12700" rIns="0" bIns="0" rtlCol="0">
            <a:spAutoFit/>
          </a:bodyPr>
          <a:lstStyle/>
          <a:p>
            <a:pPr marL="12700">
              <a:lnSpc>
                <a:spcPct val="100000"/>
              </a:lnSpc>
              <a:spcBef>
                <a:spcPts val="100"/>
              </a:spcBef>
            </a:pPr>
            <a:r>
              <a:rPr lang="el-GR" sz="1100" spc="5" dirty="0">
                <a:solidFill>
                  <a:srgbClr val="1C2E42"/>
                </a:solidFill>
                <a:latin typeface="Trebuchet MS"/>
                <a:cs typeface="Trebuchet MS"/>
              </a:rPr>
              <a:t>ΜΕΛΕΤΗ ΠΕΡΙΠΤΩΣΗΣ</a:t>
            </a:r>
            <a:endParaRPr lang="el-GR" sz="1100" dirty="0">
              <a:latin typeface="Trebuchet MS"/>
              <a:cs typeface="Trebuchet MS"/>
            </a:endParaRPr>
          </a:p>
        </p:txBody>
      </p:sp>
      <p:sp>
        <p:nvSpPr>
          <p:cNvPr id="22" name="object 22"/>
          <p:cNvSpPr txBox="1"/>
          <p:nvPr/>
        </p:nvSpPr>
        <p:spPr>
          <a:xfrm>
            <a:off x="7565299" y="4711750"/>
            <a:ext cx="3585301" cy="2257156"/>
          </a:xfrm>
          <a:prstGeom prst="rect">
            <a:avLst/>
          </a:prstGeom>
        </p:spPr>
        <p:txBody>
          <a:bodyPr vert="horz" wrap="square" lIns="0" tIns="12700" rIns="0" bIns="0" rtlCol="0">
            <a:spAutoFit/>
          </a:bodyPr>
          <a:lstStyle/>
          <a:p>
            <a:pPr marL="12700" marR="5080">
              <a:lnSpc>
                <a:spcPct val="111100"/>
              </a:lnSpc>
              <a:spcBef>
                <a:spcPts val="100"/>
              </a:spcBef>
            </a:pPr>
            <a:r>
              <a:rPr lang="el-GR" sz="1200" spc="-10" dirty="0">
                <a:solidFill>
                  <a:srgbClr val="1C2E42"/>
                </a:solidFill>
                <a:latin typeface="+mj-lt"/>
                <a:cs typeface="Trebuchet MS"/>
              </a:rPr>
              <a:t>Το </a:t>
            </a:r>
            <a:r>
              <a:rPr lang="en-US" sz="1200" spc="-10" dirty="0">
                <a:solidFill>
                  <a:srgbClr val="1C2E42"/>
                </a:solidFill>
                <a:latin typeface="+mj-lt"/>
                <a:hlinkClick r:id="rId4">
                  <a:extLst>
                    <a:ext uri="{A12FA001-AC4F-418D-AE19-62706E023703}">
                      <ahyp:hlinkClr xmlns:ahyp="http://schemas.microsoft.com/office/drawing/2018/hyperlinkcolor" val="tx"/>
                    </a:ext>
                  </a:extLst>
                </a:hlinkClick>
              </a:rPr>
              <a:t>Center for Public Sector Innovation</a:t>
            </a:r>
            <a:r>
              <a:rPr lang="el-GR" sz="1200" spc="-10" dirty="0">
                <a:solidFill>
                  <a:srgbClr val="1C2E42"/>
                </a:solidFill>
                <a:latin typeface="+mj-lt"/>
              </a:rPr>
              <a:t> της Νότιας Αφρικής οικοδομεί θεσμική μνήμη γύρω από τα έργα καινοτομία του δημόσιου τομέα μέσα από το πρόγραμμα Βραβείων Δημοσίου Τομέα. Πέρα από την αναγνώριση, το πρόγραμμα διαμοιράζεται τα επιλεγμένα έργα σε πολλαπλές πλατφόρμες (ετήσια συνέδρια, διαδικτυακά σεμινάρια, εργαστήρια ή το περιοδικό </a:t>
            </a:r>
            <a:r>
              <a:rPr lang="en-US" sz="1200" spc="-10" dirty="0">
                <a:solidFill>
                  <a:srgbClr val="1C2E42"/>
                </a:solidFill>
                <a:latin typeface="+mj-lt"/>
              </a:rPr>
              <a:t>“</a:t>
            </a:r>
            <a:r>
              <a:rPr lang="en-GB" sz="1200" spc="-10" dirty="0">
                <a:solidFill>
                  <a:srgbClr val="1C2E42"/>
                </a:solidFill>
                <a:latin typeface="+mj-lt"/>
              </a:rPr>
              <a:t>Ideas that Work</a:t>
            </a:r>
            <a:r>
              <a:rPr lang="en-US" sz="1200" spc="-10" dirty="0">
                <a:solidFill>
                  <a:srgbClr val="1C2E42"/>
                </a:solidFill>
                <a:latin typeface="+mj-lt"/>
              </a:rPr>
              <a:t>”</a:t>
            </a:r>
            <a:r>
              <a:rPr lang="el-GR" sz="1200" spc="-10" dirty="0">
                <a:solidFill>
                  <a:srgbClr val="1C2E42"/>
                </a:solidFill>
                <a:latin typeface="+mj-lt"/>
              </a:rPr>
              <a:t>). Ορισμένα έργα επιλέγονται για πιθανή αντιγραφή και εξετάζονται για την καλύτερη κατανόηση της επίδρασης, την ανάλυση κόστους – οφέλους και των απρόβλεπτων </a:t>
            </a:r>
            <a:r>
              <a:rPr lang="el-GR" sz="1200" spc="-10" dirty="0">
                <a:solidFill>
                  <a:srgbClr val="1C2E42"/>
                </a:solidFill>
                <a:latin typeface="+mj-lt"/>
                <a:cs typeface="Trebuchet MS"/>
              </a:rPr>
              <a:t>συνεπειών. </a:t>
            </a:r>
            <a:endParaRPr sz="1200" spc="-10" dirty="0">
              <a:solidFill>
                <a:srgbClr val="1C2E42"/>
              </a:solidFill>
              <a:latin typeface="+mj-lt"/>
              <a:cs typeface="Trebuchet MS"/>
            </a:endParaRPr>
          </a:p>
        </p:txBody>
      </p:sp>
      <p:sp>
        <p:nvSpPr>
          <p:cNvPr id="23" name="object 23"/>
          <p:cNvSpPr txBox="1"/>
          <p:nvPr/>
        </p:nvSpPr>
        <p:spPr>
          <a:xfrm>
            <a:off x="1104890" y="6629472"/>
            <a:ext cx="2707709" cy="182101"/>
          </a:xfrm>
          <a:prstGeom prst="rect">
            <a:avLst/>
          </a:prstGeom>
        </p:spPr>
        <p:txBody>
          <a:bodyPr vert="horz" wrap="square" lIns="0" tIns="12700" rIns="0" bIns="0" rtlCol="0">
            <a:spAutoFit/>
          </a:bodyPr>
          <a:lstStyle/>
          <a:p>
            <a:r>
              <a:rPr lang="el-GR" sz="1100" dirty="0">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24" name="object 24"/>
          <p:cNvGrpSpPr/>
          <p:nvPr/>
        </p:nvGrpSpPr>
        <p:grpSpPr>
          <a:xfrm>
            <a:off x="720002" y="836432"/>
            <a:ext cx="7669530" cy="6129655"/>
            <a:chOff x="720002" y="836432"/>
            <a:chExt cx="7669530" cy="6129655"/>
          </a:xfrm>
        </p:grpSpPr>
        <p:sp>
          <p:nvSpPr>
            <p:cNvPr id="25" name="object 25"/>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6" name="object 26"/>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27" name="object 27"/>
            <p:cNvPicPr/>
            <p:nvPr/>
          </p:nvPicPr>
          <p:blipFill>
            <a:blip r:embed="rId6" cstate="print"/>
            <a:stretch>
              <a:fillRect/>
            </a:stretch>
          </p:blipFill>
          <p:spPr>
            <a:xfrm>
              <a:off x="7699783" y="898516"/>
              <a:ext cx="217575" cy="253108"/>
            </a:xfrm>
            <a:prstGeom prst="rect">
              <a:avLst/>
            </a:prstGeom>
          </p:spPr>
        </p:pic>
        <p:sp>
          <p:nvSpPr>
            <p:cNvPr id="28" name="object 28"/>
            <p:cNvSpPr/>
            <p:nvPr/>
          </p:nvSpPr>
          <p:spPr>
            <a:xfrm>
              <a:off x="7997017" y="875831"/>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9" name="object 29"/>
            <p:cNvSpPr/>
            <p:nvPr/>
          </p:nvSpPr>
          <p:spPr>
            <a:xfrm>
              <a:off x="7771120" y="926722"/>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30" name="object 30"/>
            <p:cNvSpPr/>
            <p:nvPr/>
          </p:nvSpPr>
          <p:spPr>
            <a:xfrm>
              <a:off x="7678382" y="867485"/>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14"/>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sp>
          <p:nvSpPr>
            <p:cNvPr id="31" name="object 31"/>
            <p:cNvSpPr/>
            <p:nvPr/>
          </p:nvSpPr>
          <p:spPr>
            <a:xfrm>
              <a:off x="7574945" y="1074020"/>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2" name="object 32"/>
            <p:cNvPicPr/>
            <p:nvPr/>
          </p:nvPicPr>
          <p:blipFill>
            <a:blip r:embed="rId7" cstate="print"/>
            <a:stretch>
              <a:fillRect/>
            </a:stretch>
          </p:blipFill>
          <p:spPr>
            <a:xfrm>
              <a:off x="7897147" y="836432"/>
              <a:ext cx="103437" cy="274598"/>
            </a:xfrm>
            <a:prstGeom prst="rect">
              <a:avLst/>
            </a:prstGeom>
          </p:spPr>
        </p:pic>
        <p:sp>
          <p:nvSpPr>
            <p:cNvPr id="33" name="object 33"/>
            <p:cNvSpPr/>
            <p:nvPr/>
          </p:nvSpPr>
          <p:spPr>
            <a:xfrm>
              <a:off x="7588023" y="1077602"/>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4" name="object 34"/>
            <p:cNvPicPr/>
            <p:nvPr/>
          </p:nvPicPr>
          <p:blipFill>
            <a:blip r:embed="rId8" cstate="print"/>
            <a:stretch>
              <a:fillRect/>
            </a:stretch>
          </p:blipFill>
          <p:spPr>
            <a:xfrm>
              <a:off x="7673626" y="1004773"/>
              <a:ext cx="73714" cy="74022"/>
            </a:xfrm>
            <a:prstGeom prst="rect">
              <a:avLst/>
            </a:prstGeom>
          </p:spPr>
        </p:pic>
        <p:sp>
          <p:nvSpPr>
            <p:cNvPr id="35" name="object 35"/>
            <p:cNvSpPr/>
            <p:nvPr/>
          </p:nvSpPr>
          <p:spPr>
            <a:xfrm>
              <a:off x="7917359" y="899709"/>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6" name="object 3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54</a:t>
            </a:r>
          </a:p>
        </p:txBody>
      </p:sp>
      <p:sp>
        <p:nvSpPr>
          <p:cNvPr id="37" name="object 37"/>
          <p:cNvSpPr txBox="1"/>
          <p:nvPr/>
        </p:nvSpPr>
        <p:spPr>
          <a:xfrm>
            <a:off x="685187" y="7100651"/>
            <a:ext cx="4231145"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8420" y="0"/>
            <a:ext cx="7024370" cy="7614284"/>
            <a:chOff x="-58420" y="0"/>
            <a:chExt cx="7024370" cy="7614284"/>
          </a:xfrm>
        </p:grpSpPr>
        <p:sp>
          <p:nvSpPr>
            <p:cNvPr id="3" name="object 3"/>
            <p:cNvSpPr/>
            <p:nvPr/>
          </p:nvSpPr>
          <p:spPr>
            <a:xfrm>
              <a:off x="0" y="0"/>
              <a:ext cx="6965950" cy="7560309"/>
            </a:xfrm>
            <a:custGeom>
              <a:avLst/>
              <a:gdLst/>
              <a:ahLst/>
              <a:cxnLst/>
              <a:rect l="l" t="t" r="r" b="b"/>
              <a:pathLst>
                <a:path w="6965950" h="7560309">
                  <a:moveTo>
                    <a:pt x="6965581" y="0"/>
                  </a:moveTo>
                  <a:lnTo>
                    <a:pt x="0" y="0"/>
                  </a:lnTo>
                  <a:lnTo>
                    <a:pt x="0" y="7560005"/>
                  </a:lnTo>
                  <a:lnTo>
                    <a:pt x="6965581" y="7560005"/>
                  </a:lnTo>
                  <a:lnTo>
                    <a:pt x="6965581" y="0"/>
                  </a:lnTo>
                  <a:close/>
                </a:path>
              </a:pathLst>
            </a:custGeom>
            <a:solidFill>
              <a:srgbClr val="94BAFF">
                <a:alpha val="50000"/>
              </a:srgbClr>
            </a:solidFill>
          </p:spPr>
          <p:txBody>
            <a:bodyPr wrap="square" lIns="0" tIns="0" rIns="0" bIns="0" rtlCol="0"/>
            <a:lstStyle/>
            <a:p>
              <a:endParaRPr dirty="0"/>
            </a:p>
          </p:txBody>
        </p:sp>
        <p:sp>
          <p:nvSpPr>
            <p:cNvPr id="4" name="object 4"/>
            <p:cNvSpPr/>
            <p:nvPr/>
          </p:nvSpPr>
          <p:spPr>
            <a:xfrm>
              <a:off x="0" y="416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sp>
        <p:nvSpPr>
          <p:cNvPr id="5" name="object 5"/>
          <p:cNvSpPr txBox="1"/>
          <p:nvPr/>
        </p:nvSpPr>
        <p:spPr>
          <a:xfrm>
            <a:off x="707298" y="2643683"/>
            <a:ext cx="5185502" cy="3600986"/>
          </a:xfrm>
          <a:prstGeom prst="rect">
            <a:avLst/>
          </a:prstGeom>
        </p:spPr>
        <p:txBody>
          <a:bodyPr vert="horz" wrap="square" lIns="0" tIns="12700" rIns="0" bIns="0" rtlCol="0">
            <a:spAutoFit/>
          </a:bodyPr>
          <a:lstStyle/>
          <a:p>
            <a:pPr marL="264160" marR="102235" indent="-252095">
              <a:spcBef>
                <a:spcPts val="700"/>
              </a:spcBef>
              <a:tabLst>
                <a:tab pos="264160" algn="l"/>
              </a:tabLst>
            </a:pPr>
            <a:r>
              <a:rPr sz="1200" spc="15" dirty="0">
                <a:solidFill>
                  <a:srgbClr val="1C2E42"/>
                </a:solidFill>
                <a:latin typeface="Trebuchet MS"/>
                <a:cs typeface="Trebuchet MS"/>
              </a:rPr>
              <a:t>O	</a:t>
            </a:r>
            <a:r>
              <a:rPr lang="el-GR" sz="1200" spc="-65" dirty="0">
                <a:solidFill>
                  <a:srgbClr val="1C2E42"/>
                </a:solidFill>
                <a:latin typeface="+mj-lt"/>
                <a:cs typeface="Trebuchet MS"/>
              </a:rPr>
              <a:t>Προωθήσετε τη διάδοση επιτυχημένων προσεγγίσεων και λύσεων σε όλους τους δημόσιους οργανισμούς, τις ομάδες και τους υπαλλήλους ως τρόπους υλοποίησης και κλιμάκωσης της καινοτομίας.</a:t>
            </a:r>
          </a:p>
          <a:p>
            <a:pPr marL="264160" marR="102235" indent="-252095">
              <a:spcBef>
                <a:spcPts val="700"/>
              </a:spcBef>
              <a:tabLst>
                <a:tab pos="264160" algn="l"/>
              </a:tabLst>
            </a:pPr>
            <a:r>
              <a:rPr lang="el-GR" sz="1200" spc="-65" dirty="0">
                <a:solidFill>
                  <a:srgbClr val="1C2E42"/>
                </a:solidFill>
                <a:latin typeface="+mj-lt"/>
                <a:cs typeface="Trebuchet MS"/>
              </a:rPr>
              <a:t>O	Νομιμοποιήσετε και να παρέχετε κίνητρα στην ανοιχτότητα και στον διάλογο γύρω από τις καλές και τις κακές εμπειρίες και αποτελέσματα καινοτομίας ως μέσο για την αντιμετώπιση του φόβου της αποτυχίας. </a:t>
            </a:r>
          </a:p>
          <a:p>
            <a:pPr marL="264160" marR="102235" indent="-252095">
              <a:spcBef>
                <a:spcPts val="700"/>
              </a:spcBef>
              <a:tabLst>
                <a:tab pos="264160" algn="l"/>
              </a:tabLst>
            </a:pPr>
            <a:r>
              <a:rPr lang="el-GR" sz="1200" spc="-65" dirty="0">
                <a:solidFill>
                  <a:srgbClr val="1C2E42"/>
                </a:solidFill>
                <a:latin typeface="+mj-lt"/>
                <a:cs typeface="Trebuchet MS"/>
              </a:rPr>
              <a:t>O	Ενθαρρύνετε την ανταλλαγή σχετικών δεδομένων, διαδικασιών και εργαλείων μεταξύ ομάδων και οργανισμών σε όλους τους τομείς. </a:t>
            </a:r>
          </a:p>
          <a:p>
            <a:pPr marL="264160" marR="102235" indent="-252095">
              <a:spcBef>
                <a:spcPts val="700"/>
              </a:spcBef>
              <a:tabLst>
                <a:tab pos="264160" algn="l"/>
              </a:tabLst>
            </a:pPr>
            <a:r>
              <a:rPr lang="el-GR" sz="1200" spc="-65" dirty="0">
                <a:solidFill>
                  <a:srgbClr val="1C2E42"/>
                </a:solidFill>
                <a:latin typeface="+mj-lt"/>
                <a:cs typeface="Trebuchet MS"/>
              </a:rPr>
              <a:t>O	Αναπτύξετε πλατφόρμες και/ή αποθετήρια για ανταλλαγή δεδομένων, πληροφοριών και γνώσεων μεταξύ των δημόσιων οργανισμών, διασφαλίζοντας εύκολη πρόσβαση και συνεχή ενημέρωση και βελτιώσεις. </a:t>
            </a:r>
          </a:p>
          <a:p>
            <a:pPr marL="264160" marR="102235" indent="-252095">
              <a:spcBef>
                <a:spcPts val="700"/>
              </a:spcBef>
              <a:tabLst>
                <a:tab pos="264160" algn="l"/>
              </a:tabLst>
            </a:pPr>
            <a:r>
              <a:rPr lang="el-GR" sz="1200" spc="-65" dirty="0">
                <a:solidFill>
                  <a:srgbClr val="1C2E42"/>
                </a:solidFill>
                <a:latin typeface="+mj-lt"/>
                <a:cs typeface="Trebuchet MS"/>
              </a:rPr>
              <a:t>O	Παρέχετε ευκαιρίες σε δημόσιους υπαλλήλους και ομάδες ώστε να μοιράζονται και να προβληματίζονται σχετικά με εμπειρίες, να διαπιστώνουν τα διδάγματα και να προσδιορίζουν τις ευκαιρίες για μελλοντική βελτίωση. </a:t>
            </a:r>
          </a:p>
          <a:p>
            <a:pPr marL="264160" marR="102235" indent="-252095">
              <a:spcBef>
                <a:spcPts val="700"/>
              </a:spcBef>
              <a:tabLst>
                <a:tab pos="264160" algn="l"/>
              </a:tabLst>
            </a:pPr>
            <a:r>
              <a:rPr lang="el-GR" sz="1200" spc="-65" dirty="0">
                <a:solidFill>
                  <a:srgbClr val="1C2E42"/>
                </a:solidFill>
                <a:latin typeface="+mj-lt"/>
                <a:cs typeface="Trebuchet MS"/>
              </a:rPr>
              <a:t>O	Δημιουργήσετε ευκαιρίες επίδειξης των αποτελεσμάτων σε στοχευμένα ακροατήρια από τη στιγμή που ξεκινάτε την πρωτοβουλία καινοτομίας σας, διασφαλίζοντας ότι διαθέτετε τους πόρους και τις στρατηγικές για να επικοινωνείτε με σαφήνεια. </a:t>
            </a:r>
            <a:endParaRPr sz="1200" dirty="0">
              <a:latin typeface="+mj-lt"/>
              <a:cs typeface="Trebuchet MS"/>
            </a:endParaRPr>
          </a:p>
        </p:txBody>
      </p:sp>
      <p:sp>
        <p:nvSpPr>
          <p:cNvPr id="6" name="object 6"/>
          <p:cNvSpPr txBox="1">
            <a:spLocks noGrp="1"/>
          </p:cNvSpPr>
          <p:nvPr>
            <p:ph type="title"/>
          </p:nvPr>
        </p:nvSpPr>
        <p:spPr>
          <a:xfrm>
            <a:off x="709965" y="393968"/>
            <a:ext cx="5395752"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95" dirty="0">
                <a:solidFill>
                  <a:srgbClr val="000000"/>
                </a:solidFill>
                <a:latin typeface="+mj-lt"/>
              </a:rPr>
              <a:t>ΕΠΙΔΕΙΞΤΕ ΤΑ ΟΦΕΛΗ ΤΗΣ ΚΑΙΝΟΤΟΜΙΑΣ</a:t>
            </a:r>
            <a:endParaRPr sz="3200" dirty="0">
              <a:latin typeface="+mj-lt"/>
            </a:endParaRPr>
          </a:p>
        </p:txBody>
      </p:sp>
      <p:sp>
        <p:nvSpPr>
          <p:cNvPr id="7" name="object 7"/>
          <p:cNvSpPr txBox="1"/>
          <p:nvPr/>
        </p:nvSpPr>
        <p:spPr>
          <a:xfrm>
            <a:off x="707298" y="1697729"/>
            <a:ext cx="5641178" cy="197490"/>
          </a:xfrm>
          <a:prstGeom prst="rect">
            <a:avLst/>
          </a:prstGeom>
        </p:spPr>
        <p:txBody>
          <a:bodyPr vert="horz" wrap="square" lIns="0" tIns="12700" rIns="0" bIns="0" rtlCol="0">
            <a:spAutoFit/>
          </a:bodyPr>
          <a:lstStyle/>
          <a:p>
            <a:pPr marL="12700" marR="5080">
              <a:lnSpc>
                <a:spcPct val="100000"/>
              </a:lnSpc>
              <a:spcBef>
                <a:spcPts val="100"/>
              </a:spcBef>
            </a:pPr>
            <a:r>
              <a:rPr lang="el-GR" sz="1200" spc="-35" dirty="0">
                <a:latin typeface="+mj-lt"/>
                <a:cs typeface="Trebuchet MS"/>
              </a:rPr>
              <a:t>ΕΠΙΔΕΙΚΝΥΟΝΤΑΙ ΤΑ ΟΦΕΛΗ ΤΗΣ ΚΑΙΝΟΤΟΜΙΑΣ ΚΑΙ ΔΙΑΔΙΔΟΝΤΑΙ ΤΑ ΔΙΔΑΓΜΑΤΑ</a:t>
            </a:r>
            <a:r>
              <a:rPr lang="el-GR" sz="1200" spc="-35" dirty="0">
                <a:latin typeface="Trebuchet MS"/>
                <a:cs typeface="Trebuchet MS"/>
              </a:rPr>
              <a:t>;</a:t>
            </a:r>
            <a:endParaRPr sz="1200" dirty="0">
              <a:latin typeface="Trebuchet MS"/>
              <a:cs typeface="Trebuchet MS"/>
            </a:endParaRPr>
          </a:p>
        </p:txBody>
      </p:sp>
      <p:sp>
        <p:nvSpPr>
          <p:cNvPr id="8" name="object 8"/>
          <p:cNvSpPr txBox="1"/>
          <p:nvPr/>
        </p:nvSpPr>
        <p:spPr>
          <a:xfrm>
            <a:off x="708822" y="231605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grpSp>
        <p:nvGrpSpPr>
          <p:cNvPr id="9" name="object 9"/>
          <p:cNvGrpSpPr/>
          <p:nvPr/>
        </p:nvGrpSpPr>
        <p:grpSpPr>
          <a:xfrm>
            <a:off x="723175" y="3776830"/>
            <a:ext cx="11376025" cy="3186430"/>
            <a:chOff x="723175" y="3776830"/>
            <a:chExt cx="11376025" cy="3186430"/>
          </a:xfrm>
        </p:grpSpPr>
        <p:sp>
          <p:nvSpPr>
            <p:cNvPr id="10" name="object 10"/>
            <p:cNvSpPr/>
            <p:nvPr/>
          </p:nvSpPr>
          <p:spPr>
            <a:xfrm>
              <a:off x="6965580" y="3780005"/>
              <a:ext cx="5130800" cy="0"/>
            </a:xfrm>
            <a:custGeom>
              <a:avLst/>
              <a:gdLst/>
              <a:ahLst/>
              <a:cxnLst/>
              <a:rect l="l" t="t" r="r" b="b"/>
              <a:pathLst>
                <a:path w="5130800">
                  <a:moveTo>
                    <a:pt x="0" y="0"/>
                  </a:moveTo>
                  <a:lnTo>
                    <a:pt x="5130419" y="0"/>
                  </a:lnTo>
                </a:path>
              </a:pathLst>
            </a:custGeom>
            <a:ln w="6350">
              <a:solidFill>
                <a:srgbClr val="94BAFF"/>
              </a:solidFill>
            </a:ln>
          </p:spPr>
          <p:txBody>
            <a:bodyPr wrap="square" lIns="0" tIns="0" rIns="0" bIns="0" rtlCol="0"/>
            <a:lstStyle/>
            <a:p>
              <a:endParaRPr dirty="0"/>
            </a:p>
          </p:txBody>
        </p:sp>
        <p:pic>
          <p:nvPicPr>
            <p:cNvPr id="11" name="object 11"/>
            <p:cNvPicPr/>
            <p:nvPr/>
          </p:nvPicPr>
          <p:blipFill>
            <a:blip r:embed="rId2" cstate="print"/>
            <a:stretch>
              <a:fillRect/>
            </a:stretch>
          </p:blipFill>
          <p:spPr>
            <a:xfrm>
              <a:off x="723175" y="6472720"/>
              <a:ext cx="3197225" cy="490105"/>
            </a:xfrm>
            <a:prstGeom prst="rect">
              <a:avLst/>
            </a:prstGeom>
          </p:spPr>
        </p:pic>
      </p:grpSp>
      <p:sp>
        <p:nvSpPr>
          <p:cNvPr id="12" name="object 12"/>
          <p:cNvSpPr txBox="1"/>
          <p:nvPr/>
        </p:nvSpPr>
        <p:spPr>
          <a:xfrm>
            <a:off x="8466696" y="1580140"/>
            <a:ext cx="10075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3" name="object 13"/>
          <p:cNvSpPr txBox="1"/>
          <p:nvPr/>
        </p:nvSpPr>
        <p:spPr>
          <a:xfrm>
            <a:off x="7565299" y="2110370"/>
            <a:ext cx="3274695" cy="1226874"/>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rPr>
              <a:t>Η </a:t>
            </a:r>
            <a:r>
              <a:rPr lang="en-GB" sz="1200" spc="-55" dirty="0">
                <a:solidFill>
                  <a:srgbClr val="1C2E42"/>
                </a:solidFill>
                <a:latin typeface="+mj-lt"/>
                <a:hlinkClick r:id="rId3">
                  <a:extLst>
                    <a:ext uri="{A12FA001-AC4F-418D-AE19-62706E023703}">
                      <ahyp:hlinkClr xmlns:ahyp="http://schemas.microsoft.com/office/drawing/2018/hyperlinkcolor" val="tx"/>
                    </a:ext>
                  </a:extLst>
                </a:hlinkClick>
              </a:rPr>
              <a:t>Case Study Platform</a:t>
            </a:r>
            <a:r>
              <a:rPr lang="el-GR" sz="1200" spc="-55" dirty="0">
                <a:solidFill>
                  <a:srgbClr val="1C2E42"/>
                </a:solidFill>
                <a:latin typeface="+mj-lt"/>
                <a:hlinkClick r:id="rId3">
                  <a:extLst>
                    <a:ext uri="{A12FA001-AC4F-418D-AE19-62706E023703}">
                      <ahyp:hlinkClr xmlns:ahyp="http://schemas.microsoft.com/office/drawing/2018/hyperlinkcolor" val="tx"/>
                    </a:ext>
                  </a:extLst>
                </a:hlinkClick>
              </a:rPr>
              <a:t> του OPSI</a:t>
            </a:r>
            <a:r>
              <a:rPr lang="el-GR" sz="1200" spc="-55" dirty="0">
                <a:solidFill>
                  <a:srgbClr val="1C2E42"/>
                </a:solidFill>
                <a:latin typeface="+mj-lt"/>
              </a:rPr>
              <a:t> παρουσιάζει έργα καινοτομίας του δημοσίου από όλο τον κόσμο. Περιηγηθείτε στα παραδείγματα, συγκεντρώστε διδάγματα που αποκομίστηκαν και προσθέστε τα παραδείγματα των δικών σας χωρών για να μεγαλώσετε τη βάση δεδομένων. </a:t>
            </a:r>
            <a:endParaRPr sz="1200" spc="-55" dirty="0">
              <a:solidFill>
                <a:srgbClr val="1C2E42"/>
              </a:solidFill>
              <a:latin typeface="+mj-lt"/>
            </a:endParaRPr>
          </a:p>
        </p:txBody>
      </p:sp>
      <p:sp>
        <p:nvSpPr>
          <p:cNvPr id="14" name="object 14"/>
          <p:cNvSpPr txBox="1"/>
          <p:nvPr/>
        </p:nvSpPr>
        <p:spPr>
          <a:xfrm>
            <a:off x="8466696" y="4703519"/>
            <a:ext cx="16933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5" name="object 15"/>
          <p:cNvSpPr txBox="1"/>
          <p:nvPr/>
        </p:nvSpPr>
        <p:spPr>
          <a:xfrm>
            <a:off x="7565299" y="5143026"/>
            <a:ext cx="3509101" cy="1437188"/>
          </a:xfrm>
          <a:prstGeom prst="rect">
            <a:avLst/>
          </a:prstGeom>
        </p:spPr>
        <p:txBody>
          <a:bodyPr vert="horz" wrap="square" lIns="0" tIns="12700" rIns="0" bIns="0" rtlCol="0">
            <a:spAutoFit/>
          </a:bodyPr>
          <a:lstStyle/>
          <a:p>
            <a:pPr marL="12700" marR="5080">
              <a:lnSpc>
                <a:spcPct val="111100"/>
              </a:lnSpc>
              <a:spcBef>
                <a:spcPts val="100"/>
              </a:spcBef>
            </a:pPr>
            <a:r>
              <a:rPr lang="el-GR" sz="1200" spc="-55" dirty="0">
                <a:solidFill>
                  <a:srgbClr val="1C2E42"/>
                </a:solidFill>
                <a:latin typeface="+mj-lt"/>
                <a:cs typeface="Trebuchet MS"/>
              </a:rPr>
              <a:t>Ο OPSI </a:t>
            </a:r>
            <a:r>
              <a:rPr lang="el-GR" sz="1200" spc="-55" dirty="0">
                <a:solidFill>
                  <a:srgbClr val="1C2E42"/>
                </a:solidFill>
                <a:latin typeface="+mj-lt"/>
              </a:rPr>
              <a:t>ανέπτυξε έναν </a:t>
            </a:r>
            <a:r>
              <a:rPr lang="el-GR" sz="1200" spc="-55" dirty="0">
                <a:solidFill>
                  <a:srgbClr val="1C2E42"/>
                </a:solidFill>
                <a:latin typeface="+mj-lt"/>
                <a:hlinkClick r:id="rId4">
                  <a:extLst>
                    <a:ext uri="{A12FA001-AC4F-418D-AE19-62706E023703}">
                      <ahyp:hlinkClr xmlns:ahyp="http://schemas.microsoft.com/office/drawing/2018/hyperlinkcolor" val="tx"/>
                    </a:ext>
                  </a:extLst>
                </a:hlinkClick>
              </a:rPr>
              <a:t>διαδραστικό χάρτη</a:t>
            </a:r>
            <a:r>
              <a:rPr lang="el-GR" sz="1200" spc="-55" dirty="0">
                <a:solidFill>
                  <a:srgbClr val="1C2E42"/>
                </a:solidFill>
                <a:latin typeface="+mj-lt"/>
              </a:rPr>
              <a:t> για να παρέχει πρόσβαση σε έργα συμπεριφορικής επιστήμης (</a:t>
            </a:r>
            <a:r>
              <a:rPr lang="en-GB" sz="1200" spc="-55" dirty="0">
                <a:solidFill>
                  <a:srgbClr val="1C2E42"/>
                </a:solidFill>
                <a:latin typeface="+mj-lt"/>
              </a:rPr>
              <a:t>BI)</a:t>
            </a:r>
            <a:r>
              <a:rPr lang="el-GR" sz="1200" spc="-55" dirty="0">
                <a:solidFill>
                  <a:srgbClr val="1C2E42"/>
                </a:solidFill>
                <a:latin typeface="+mj-lt"/>
              </a:rPr>
              <a:t> από όλο τον κόσμο. Ο χάρτης περιλαμβάνει σε εξέλιξη και ολοκληρωμένα έργα </a:t>
            </a:r>
            <a:r>
              <a:rPr lang="en-GB" sz="1200" spc="-55" dirty="0">
                <a:solidFill>
                  <a:srgbClr val="1C2E42"/>
                </a:solidFill>
                <a:latin typeface="+mj-lt"/>
              </a:rPr>
              <a:t>BI </a:t>
            </a:r>
            <a:r>
              <a:rPr lang="el-GR" sz="1200" spc="-55" dirty="0">
                <a:solidFill>
                  <a:srgbClr val="1C2E42"/>
                </a:solidFill>
                <a:latin typeface="+mj-lt"/>
              </a:rPr>
              <a:t>που εφαρμόζονται σε όλους τους τομείς πολιτικής, χρησιμοποιώντας ένα πλήθος εργαλείων </a:t>
            </a:r>
            <a:r>
              <a:rPr lang="en-GB" sz="1200" spc="-55" dirty="0">
                <a:solidFill>
                  <a:srgbClr val="1C2E42"/>
                </a:solidFill>
                <a:latin typeface="+mj-lt"/>
              </a:rPr>
              <a:t>BI </a:t>
            </a:r>
            <a:r>
              <a:rPr lang="el-GR" sz="1200" spc="-55" dirty="0">
                <a:solidFill>
                  <a:srgbClr val="1C2E42"/>
                </a:solidFill>
                <a:latin typeface="+mj-lt"/>
              </a:rPr>
              <a:t>και πειραματικές μεθοδολογίες για την επίλυση των  προκλήσεων των δημόσιων πολιτικών. </a:t>
            </a:r>
            <a:endParaRPr sz="1200" spc="-55" dirty="0">
              <a:solidFill>
                <a:srgbClr val="1C2E42"/>
              </a:solidFill>
              <a:latin typeface="+mj-lt"/>
            </a:endParaRPr>
          </a:p>
        </p:txBody>
      </p:sp>
      <p:sp>
        <p:nvSpPr>
          <p:cNvPr id="16" name="object 16"/>
          <p:cNvSpPr txBox="1"/>
          <p:nvPr/>
        </p:nvSpPr>
        <p:spPr>
          <a:xfrm>
            <a:off x="1125165" y="6611111"/>
            <a:ext cx="2622709" cy="182101"/>
          </a:xfrm>
          <a:prstGeom prst="rect">
            <a:avLst/>
          </a:prstGeom>
        </p:spPr>
        <p:txBody>
          <a:bodyPr vert="horz" wrap="square" lIns="0" tIns="12700" rIns="0" bIns="0" rtlCol="0">
            <a:spAutoFit/>
          </a:bodyPr>
          <a:lstStyle/>
          <a:p>
            <a:r>
              <a:rPr lang="el-GR" sz="1100" dirty="0">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17" name="object 17"/>
          <p:cNvGrpSpPr/>
          <p:nvPr/>
        </p:nvGrpSpPr>
        <p:grpSpPr>
          <a:xfrm>
            <a:off x="720002" y="1223744"/>
            <a:ext cx="7669530" cy="5742305"/>
            <a:chOff x="720002" y="1223744"/>
            <a:chExt cx="7669530" cy="5742305"/>
          </a:xfrm>
        </p:grpSpPr>
        <p:sp>
          <p:nvSpPr>
            <p:cNvPr id="18" name="object 18"/>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19" name="object 19"/>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20" name="object 20"/>
            <p:cNvPicPr/>
            <p:nvPr/>
          </p:nvPicPr>
          <p:blipFill>
            <a:blip r:embed="rId6" cstate="print"/>
            <a:stretch>
              <a:fillRect/>
            </a:stretch>
          </p:blipFill>
          <p:spPr>
            <a:xfrm>
              <a:off x="7699783" y="1285827"/>
              <a:ext cx="217575" cy="253108"/>
            </a:xfrm>
            <a:prstGeom prst="rect">
              <a:avLst/>
            </a:prstGeom>
          </p:spPr>
        </p:pic>
        <p:sp>
          <p:nvSpPr>
            <p:cNvPr id="21" name="object 21"/>
            <p:cNvSpPr/>
            <p:nvPr/>
          </p:nvSpPr>
          <p:spPr>
            <a:xfrm>
              <a:off x="7997017" y="1263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2" name="object 22"/>
            <p:cNvSpPr/>
            <p:nvPr/>
          </p:nvSpPr>
          <p:spPr>
            <a:xfrm>
              <a:off x="7771120" y="1314033"/>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3" name="object 23"/>
            <p:cNvSpPr/>
            <p:nvPr/>
          </p:nvSpPr>
          <p:spPr>
            <a:xfrm>
              <a:off x="7678382" y="1254797"/>
              <a:ext cx="466090" cy="55244"/>
            </a:xfrm>
            <a:custGeom>
              <a:avLst/>
              <a:gdLst/>
              <a:ahLst/>
              <a:cxnLst/>
              <a:rect l="l" t="t" r="r" b="b"/>
              <a:pathLst>
                <a:path w="466090" h="55244">
                  <a:moveTo>
                    <a:pt x="46367" y="32232"/>
                  </a:moveTo>
                  <a:lnTo>
                    <a:pt x="32092" y="23876"/>
                  </a:lnTo>
                  <a:lnTo>
                    <a:pt x="23774" y="8356"/>
                  </a:lnTo>
                  <a:lnTo>
                    <a:pt x="15455" y="23876"/>
                  </a:lnTo>
                  <a:lnTo>
                    <a:pt x="0" y="32232"/>
                  </a:lnTo>
                  <a:lnTo>
                    <a:pt x="15455" y="40589"/>
                  </a:lnTo>
                  <a:lnTo>
                    <a:pt x="23774" y="54914"/>
                  </a:lnTo>
                  <a:lnTo>
                    <a:pt x="32092" y="40589"/>
                  </a:lnTo>
                  <a:lnTo>
                    <a:pt x="46367" y="32232"/>
                  </a:lnTo>
                  <a:close/>
                </a:path>
                <a:path w="466090" h="55244">
                  <a:moveTo>
                    <a:pt x="466051" y="5346"/>
                  </a:moveTo>
                  <a:lnTo>
                    <a:pt x="460730" y="0"/>
                  </a:lnTo>
                  <a:lnTo>
                    <a:pt x="454164" y="0"/>
                  </a:lnTo>
                  <a:lnTo>
                    <a:pt x="447611" y="0"/>
                  </a:lnTo>
                  <a:lnTo>
                    <a:pt x="442277" y="5346"/>
                  </a:lnTo>
                  <a:lnTo>
                    <a:pt x="442277" y="18529"/>
                  </a:lnTo>
                  <a:lnTo>
                    <a:pt x="447611" y="23876"/>
                  </a:lnTo>
                  <a:lnTo>
                    <a:pt x="460730" y="23876"/>
                  </a:lnTo>
                  <a:lnTo>
                    <a:pt x="466051" y="18529"/>
                  </a:lnTo>
                  <a:lnTo>
                    <a:pt x="466051" y="5346"/>
                  </a:lnTo>
                  <a:close/>
                </a:path>
              </a:pathLst>
            </a:custGeom>
            <a:solidFill>
              <a:srgbClr val="148386"/>
            </a:solidFill>
          </p:spPr>
          <p:txBody>
            <a:bodyPr wrap="square" lIns="0" tIns="0" rIns="0" bIns="0" rtlCol="0"/>
            <a:lstStyle/>
            <a:p>
              <a:endParaRPr dirty="0"/>
            </a:p>
          </p:txBody>
        </p:sp>
        <p:sp>
          <p:nvSpPr>
            <p:cNvPr id="24" name="object 24"/>
            <p:cNvSpPr/>
            <p:nvPr/>
          </p:nvSpPr>
          <p:spPr>
            <a:xfrm>
              <a:off x="7574945" y="1461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25" name="object 25"/>
            <p:cNvPicPr/>
            <p:nvPr/>
          </p:nvPicPr>
          <p:blipFill>
            <a:blip r:embed="rId7" cstate="print"/>
            <a:stretch>
              <a:fillRect/>
            </a:stretch>
          </p:blipFill>
          <p:spPr>
            <a:xfrm>
              <a:off x="7897147" y="1223744"/>
              <a:ext cx="103437" cy="274598"/>
            </a:xfrm>
            <a:prstGeom prst="rect">
              <a:avLst/>
            </a:prstGeom>
          </p:spPr>
        </p:pic>
        <p:sp>
          <p:nvSpPr>
            <p:cNvPr id="26" name="object 26"/>
            <p:cNvSpPr/>
            <p:nvPr/>
          </p:nvSpPr>
          <p:spPr>
            <a:xfrm>
              <a:off x="7588023" y="1464913"/>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27" name="object 27"/>
            <p:cNvPicPr/>
            <p:nvPr/>
          </p:nvPicPr>
          <p:blipFill>
            <a:blip r:embed="rId8" cstate="print"/>
            <a:stretch>
              <a:fillRect/>
            </a:stretch>
          </p:blipFill>
          <p:spPr>
            <a:xfrm>
              <a:off x="7673626" y="1392085"/>
              <a:ext cx="73714" cy="74022"/>
            </a:xfrm>
            <a:prstGeom prst="rect">
              <a:avLst/>
            </a:prstGeom>
          </p:spPr>
        </p:pic>
        <p:sp>
          <p:nvSpPr>
            <p:cNvPr id="28" name="object 28"/>
            <p:cNvSpPr/>
            <p:nvPr/>
          </p:nvSpPr>
          <p:spPr>
            <a:xfrm>
              <a:off x="7917359" y="1287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pic>
          <p:nvPicPr>
            <p:cNvPr id="29" name="object 29"/>
            <p:cNvPicPr/>
            <p:nvPr/>
          </p:nvPicPr>
          <p:blipFill>
            <a:blip r:embed="rId9" cstate="print"/>
            <a:stretch>
              <a:fillRect/>
            </a:stretch>
          </p:blipFill>
          <p:spPr>
            <a:xfrm>
              <a:off x="7578001" y="4681804"/>
              <a:ext cx="704773" cy="241198"/>
            </a:xfrm>
            <a:prstGeom prst="rect">
              <a:avLst/>
            </a:prstGeom>
          </p:spPr>
        </p:pic>
      </p:grpSp>
      <p:sp>
        <p:nvSpPr>
          <p:cNvPr id="30" name="object 30"/>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55</a:t>
            </a:r>
          </a:p>
        </p:txBody>
      </p:sp>
      <p:sp>
        <p:nvSpPr>
          <p:cNvPr id="31" name="object 31"/>
          <p:cNvSpPr txBox="1"/>
          <p:nvPr/>
        </p:nvSpPr>
        <p:spPr>
          <a:xfrm>
            <a:off x="685187" y="7100651"/>
            <a:ext cx="42932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5" dirty="0">
                <a:solidFill>
                  <a:schemeClr val="bg1">
                    <a:lumMod val="50000"/>
                  </a:schemeClr>
                </a:solidFill>
                <a:latin typeface="+mj-lt"/>
                <a:cs typeface="Trebuchet MS"/>
              </a:rPr>
              <a:t> </a:t>
            </a:r>
            <a:r>
              <a:rPr lang="el-GR" sz="1000" spc="15" dirty="0">
                <a:solidFill>
                  <a:schemeClr val="bg1">
                    <a:lumMod val="50000"/>
                  </a:schemeClr>
                </a:solidFill>
                <a:latin typeface="+mj-lt"/>
                <a:cs typeface="Trebuchet MS"/>
              </a:rPr>
              <a:t>| ΠΩΣ ΝΑ ΒΕΛΤΙΩΘΕΙΤΕ</a:t>
            </a:r>
          </a:p>
        </p:txBody>
      </p:sp>
    </p:spTree>
  </p:cSld>
  <p:clrMapOvr>
    <a:masterClrMapping/>
  </p:clrMapOvr>
  <p:transition>
    <p:zoom/>
  </p:transition>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41657" y="0"/>
            <a:ext cx="8266430" cy="7614284"/>
            <a:chOff x="-58420" y="0"/>
            <a:chExt cx="8266430" cy="7614284"/>
          </a:xfrm>
        </p:grpSpPr>
        <p:sp>
          <p:nvSpPr>
            <p:cNvPr id="3" name="object 3"/>
            <p:cNvSpPr/>
            <p:nvPr/>
          </p:nvSpPr>
          <p:spPr>
            <a:xfrm>
              <a:off x="0" y="0"/>
              <a:ext cx="8208009" cy="7560309"/>
            </a:xfrm>
            <a:custGeom>
              <a:avLst/>
              <a:gdLst/>
              <a:ahLst/>
              <a:cxnLst/>
              <a:rect l="l" t="t" r="r" b="b"/>
              <a:pathLst>
                <a:path w="8208009" h="7560309">
                  <a:moveTo>
                    <a:pt x="8207997" y="0"/>
                  </a:moveTo>
                  <a:lnTo>
                    <a:pt x="0" y="0"/>
                  </a:lnTo>
                  <a:lnTo>
                    <a:pt x="0" y="7560005"/>
                  </a:lnTo>
                  <a:lnTo>
                    <a:pt x="8207997" y="7560005"/>
                  </a:lnTo>
                  <a:lnTo>
                    <a:pt x="8207997" y="0"/>
                  </a:lnTo>
                  <a:close/>
                </a:path>
              </a:pathLst>
            </a:custGeom>
            <a:solidFill>
              <a:srgbClr val="94BAFF">
                <a:alpha val="50000"/>
              </a:srgbClr>
            </a:solidFill>
          </p:spPr>
          <p:txBody>
            <a:bodyPr wrap="square" lIns="0" tIns="0" rIns="0" bIns="0" rtlCol="0"/>
            <a:lstStyle/>
            <a:p>
              <a:endParaRPr dirty="0"/>
            </a:p>
          </p:txBody>
        </p:sp>
        <p:sp>
          <p:nvSpPr>
            <p:cNvPr id="4" name="object 4"/>
            <p:cNvSpPr/>
            <p:nvPr/>
          </p:nvSpPr>
          <p:spPr>
            <a:xfrm>
              <a:off x="0" y="416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sp>
        <p:nvSpPr>
          <p:cNvPr id="5" name="object 5"/>
          <p:cNvSpPr txBox="1"/>
          <p:nvPr/>
        </p:nvSpPr>
        <p:spPr>
          <a:xfrm>
            <a:off x="707298" y="2054404"/>
            <a:ext cx="3280502" cy="3790781"/>
          </a:xfrm>
          <a:prstGeom prst="rect">
            <a:avLst/>
          </a:prstGeom>
        </p:spPr>
        <p:txBody>
          <a:bodyPr vert="horz" wrap="square" lIns="0" tIns="12700" rIns="0" bIns="0" rtlCol="0">
            <a:spAutoFit/>
          </a:bodyPr>
          <a:lstStyle/>
          <a:p>
            <a:pPr marL="264160" marR="5080" indent="-252095">
              <a:spcBef>
                <a:spcPts val="700"/>
              </a:spcBef>
              <a:tabLst>
                <a:tab pos="264160" algn="l"/>
              </a:tabLst>
            </a:pPr>
            <a:r>
              <a:rPr sz="1200" spc="15" dirty="0">
                <a:solidFill>
                  <a:srgbClr val="1C2E42"/>
                </a:solidFill>
                <a:latin typeface="+mj-lt"/>
                <a:cs typeface="Trebuchet MS"/>
              </a:rPr>
              <a:t>O	</a:t>
            </a:r>
            <a:r>
              <a:rPr lang="el-GR" sz="1200" spc="-40" dirty="0">
                <a:solidFill>
                  <a:srgbClr val="1C2E42"/>
                </a:solidFill>
                <a:latin typeface="+mj-lt"/>
                <a:cs typeface="Trebuchet MS"/>
              </a:rPr>
              <a:t>Αναπτύξετε και να υποστηρίξετε δίκτυα για να εμπλέξετε τις κοινότητες και να δημιουργήσετε ευκαιρίες για συλλογικές προσπάθειες και πρακτικές συνεργασίες γύρω από κοινές ανάγκες και προκλήσεις. </a:t>
            </a:r>
          </a:p>
          <a:p>
            <a:pPr marL="264160" marR="5080" indent="-252095">
              <a:spcBef>
                <a:spcPts val="700"/>
              </a:spcBef>
              <a:tabLst>
                <a:tab pos="264160" algn="l"/>
              </a:tabLst>
            </a:pPr>
            <a:r>
              <a:rPr lang="el-GR" sz="1200" spc="-40" dirty="0">
                <a:solidFill>
                  <a:srgbClr val="1C2E42"/>
                </a:solidFill>
                <a:latin typeface="+mj-lt"/>
                <a:cs typeface="Trebuchet MS"/>
              </a:rPr>
              <a:t>O	Χρησιμοποιήσετε δίκτυα για να καλλιεργήσετε μια κουλτούρα εμπιστοσύνης, προθυμία για αλλαγές και πειραματισμούς μεταξύ των δημοσίων υπαλλήλων ανταλλάσσοντας όχι μόνο </a:t>
            </a:r>
            <a:r>
              <a:rPr lang="en-US" sz="1200" spc="-40" dirty="0">
                <a:solidFill>
                  <a:srgbClr val="1C2E42"/>
                </a:solidFill>
                <a:latin typeface="+mj-lt"/>
                <a:cs typeface="Trebuchet MS"/>
              </a:rPr>
              <a:t>“</a:t>
            </a:r>
            <a:r>
              <a:rPr lang="el-GR" sz="1200" spc="-40" dirty="0">
                <a:solidFill>
                  <a:srgbClr val="1C2E42"/>
                </a:solidFill>
                <a:latin typeface="+mj-lt"/>
                <a:cs typeface="Trebuchet MS"/>
              </a:rPr>
              <a:t>καλές πρακτικές</a:t>
            </a:r>
            <a:r>
              <a:rPr lang="en-US" sz="1200" spc="-40" dirty="0">
                <a:solidFill>
                  <a:srgbClr val="1C2E42"/>
                </a:solidFill>
                <a:latin typeface="+mj-lt"/>
                <a:cs typeface="Trebuchet MS"/>
              </a:rPr>
              <a:t>”</a:t>
            </a:r>
            <a:r>
              <a:rPr lang="el-GR" sz="1200" spc="-40" dirty="0">
                <a:solidFill>
                  <a:srgbClr val="1C2E42"/>
                </a:solidFill>
                <a:latin typeface="+mj-lt"/>
                <a:cs typeface="Trebuchet MS"/>
              </a:rPr>
              <a:t>, αλλά και διδάγματα που αποκομίστηκαν σε πτυχές απέτυχαν ή που μπορούσαν να βελτιωθούν σε μελλοντικές πρωτοβουλίες. </a:t>
            </a:r>
          </a:p>
          <a:p>
            <a:pPr marL="264160" marR="5080" indent="-252095">
              <a:spcBef>
                <a:spcPts val="700"/>
              </a:spcBef>
              <a:tabLst>
                <a:tab pos="264160" algn="l"/>
              </a:tabLst>
            </a:pPr>
            <a:r>
              <a:rPr lang="el-GR" sz="1200" spc="-40" dirty="0">
                <a:solidFill>
                  <a:srgbClr val="1C2E42"/>
                </a:solidFill>
                <a:latin typeface="+mj-lt"/>
                <a:cs typeface="Trebuchet MS"/>
              </a:rPr>
              <a:t>O	Χρησιμοποιήσετε δίκτυα για να ανταλλάξετε και να κλιμακώσετε πρωτοβουλίες, ικανότητες και γνώσεις καινοτομίας – οικοδομώντας συνέργειες και δυναμικές σε όλον τον δημόσιο τομέα. </a:t>
            </a:r>
          </a:p>
          <a:p>
            <a:pPr marL="264160" marR="5080" indent="-252095">
              <a:spcBef>
                <a:spcPts val="700"/>
              </a:spcBef>
              <a:tabLst>
                <a:tab pos="264160" algn="l"/>
              </a:tabLst>
            </a:pPr>
            <a:r>
              <a:rPr lang="el-GR" sz="1200" spc="-40" dirty="0">
                <a:solidFill>
                  <a:srgbClr val="1C2E42"/>
                </a:solidFill>
                <a:latin typeface="+mj-lt"/>
                <a:cs typeface="Trebuchet MS"/>
              </a:rPr>
              <a:t>O	Ορίσετε συλλογικά σαφείς και συγκεκριμένες προτεραιότητες και στόχους δικτύου. </a:t>
            </a:r>
          </a:p>
        </p:txBody>
      </p:sp>
      <p:sp>
        <p:nvSpPr>
          <p:cNvPr id="6" name="object 6"/>
          <p:cNvSpPr txBox="1"/>
          <p:nvPr/>
        </p:nvSpPr>
        <p:spPr>
          <a:xfrm>
            <a:off x="4295403" y="2054556"/>
            <a:ext cx="3450316" cy="4344779"/>
          </a:xfrm>
          <a:prstGeom prst="rect">
            <a:avLst/>
          </a:prstGeom>
        </p:spPr>
        <p:txBody>
          <a:bodyPr vert="horz" wrap="square" lIns="0" tIns="12700" rIns="0" bIns="0" rtlCol="0">
            <a:spAutoFit/>
          </a:bodyPr>
          <a:lstStyle/>
          <a:p>
            <a:pPr marL="264160" marR="5080" indent="-252095">
              <a:lnSpc>
                <a:spcPct val="100000"/>
              </a:lnSpc>
              <a:spcBef>
                <a:spcPts val="700"/>
              </a:spcBef>
              <a:tabLst>
                <a:tab pos="264160" algn="l"/>
              </a:tabLst>
            </a:pPr>
            <a:r>
              <a:rPr sz="1200" spc="15" dirty="0">
                <a:solidFill>
                  <a:srgbClr val="1C2E42"/>
                </a:solidFill>
                <a:latin typeface="Trebuchet MS"/>
                <a:cs typeface="Trebuchet MS"/>
              </a:rPr>
              <a:t>O</a:t>
            </a:r>
            <a:r>
              <a:rPr sz="1200" spc="15" dirty="0">
                <a:solidFill>
                  <a:srgbClr val="1C2E42"/>
                </a:solidFill>
                <a:latin typeface="+mj-lt"/>
                <a:cs typeface="Trebuchet MS"/>
              </a:rPr>
              <a:t>	</a:t>
            </a:r>
            <a:r>
              <a:rPr lang="el-GR" sz="1200" spc="-40" dirty="0">
                <a:solidFill>
                  <a:srgbClr val="1C2E42"/>
                </a:solidFill>
                <a:latin typeface="+mj-lt"/>
                <a:cs typeface="Trebuchet MS"/>
              </a:rPr>
              <a:t>Διασφαλίσετε την ύπαρξη υποστήριξης και πόρων για τη διοίκηση και τη διατήρηση των δικτυών πέραν της δημιουργίας τους. </a:t>
            </a:r>
          </a:p>
          <a:p>
            <a:pPr marL="264160" marR="5080" indent="-252095">
              <a:lnSpc>
                <a:spcPct val="100000"/>
              </a:lnSpc>
              <a:spcBef>
                <a:spcPts val="700"/>
              </a:spcBef>
              <a:tabLst>
                <a:tab pos="264160" algn="l"/>
              </a:tabLst>
            </a:pPr>
            <a:r>
              <a:rPr lang="el-GR" sz="1200" spc="-40" dirty="0">
                <a:solidFill>
                  <a:srgbClr val="1C2E42"/>
                </a:solidFill>
                <a:latin typeface="+mj-lt"/>
                <a:cs typeface="Trebuchet MS"/>
              </a:rPr>
              <a:t>O	Διερευνήσετε τρόπους προκειμένου να διασφαλίσετε ότι τα δίκτυα δεν εγκλωβίζονται στις δικές τους ειδικεύσεις, και συγκεκριμένα να εξετάσετε τομές και ευκαιρίες συνεργασιών σε άλλους θεματικούς τομείς ή τομείς εστίασης. </a:t>
            </a:r>
          </a:p>
          <a:p>
            <a:pPr marL="264160" marR="5080" indent="-252095">
              <a:lnSpc>
                <a:spcPct val="100000"/>
              </a:lnSpc>
              <a:spcBef>
                <a:spcPts val="700"/>
              </a:spcBef>
              <a:tabLst>
                <a:tab pos="264160" algn="l"/>
              </a:tabLst>
            </a:pPr>
            <a:r>
              <a:rPr lang="el-GR" sz="1200" spc="-40" dirty="0">
                <a:solidFill>
                  <a:srgbClr val="1C2E42"/>
                </a:solidFill>
                <a:latin typeface="+mj-lt"/>
                <a:cs typeface="Trebuchet MS"/>
              </a:rPr>
              <a:t>O	Συζητήσετε το επίπεδο της ανεπίσημης επικοινωνίας μεταξύ των μελών του δικτύου που ταιριάζει περισσότερο στην αποστολή σας, συμπεριλαμβανομένων των δραστηριοτήτων και των στόχων του: αναλογιστείτε όλο το φάσμα των διαθέσιμων επιλογών από άτυπες συναθροίσεις και ανοιχτή συμμετοχή έως τη ρυθμισμένη ιδιότητα μέλους και αποκλειστική πρόσβαση σε εγκεκριμένους συνδρομητές. </a:t>
            </a:r>
          </a:p>
          <a:p>
            <a:pPr marL="264160" marR="5080" indent="-252095">
              <a:lnSpc>
                <a:spcPct val="100000"/>
              </a:lnSpc>
              <a:spcBef>
                <a:spcPts val="700"/>
              </a:spcBef>
              <a:tabLst>
                <a:tab pos="264160" algn="l"/>
              </a:tabLst>
            </a:pPr>
            <a:r>
              <a:rPr lang="el-GR" sz="1200" spc="-40" dirty="0">
                <a:solidFill>
                  <a:srgbClr val="1C2E42"/>
                </a:solidFill>
                <a:latin typeface="+mj-lt"/>
                <a:cs typeface="Trebuchet MS"/>
              </a:rPr>
              <a:t>O	Χρησιμοποιήσετε δίκτυα του δημόσιου τομέα για να διερευνήσετε και να δημιουργήσετε υποθέσεις για εναλλακτικούς τρόπους εργασίας, βασιζόμενους στη συνεργασία και στη διασύνδεση γύρω από κοινές προκλήσεις και διδάγματα</a:t>
            </a:r>
            <a:r>
              <a:rPr lang="el-GR" sz="1200" spc="-40" dirty="0">
                <a:solidFill>
                  <a:srgbClr val="1C2E42"/>
                </a:solidFill>
                <a:latin typeface="Trebuchet MS"/>
                <a:cs typeface="Trebuchet MS"/>
              </a:rPr>
              <a:t>. </a:t>
            </a:r>
          </a:p>
        </p:txBody>
      </p:sp>
      <p:grpSp>
        <p:nvGrpSpPr>
          <p:cNvPr id="7" name="object 7"/>
          <p:cNvGrpSpPr/>
          <p:nvPr/>
        </p:nvGrpSpPr>
        <p:grpSpPr>
          <a:xfrm>
            <a:off x="723175" y="3551830"/>
            <a:ext cx="11376025" cy="3411220"/>
            <a:chOff x="723175" y="3551830"/>
            <a:chExt cx="11376025" cy="3411220"/>
          </a:xfrm>
        </p:grpSpPr>
        <p:sp>
          <p:nvSpPr>
            <p:cNvPr id="8" name="object 8"/>
            <p:cNvSpPr/>
            <p:nvPr/>
          </p:nvSpPr>
          <p:spPr>
            <a:xfrm>
              <a:off x="8207999" y="3555005"/>
              <a:ext cx="3888104" cy="0"/>
            </a:xfrm>
            <a:custGeom>
              <a:avLst/>
              <a:gdLst/>
              <a:ahLst/>
              <a:cxnLst/>
              <a:rect l="l" t="t" r="r" b="b"/>
              <a:pathLst>
                <a:path w="3888104">
                  <a:moveTo>
                    <a:pt x="0" y="0"/>
                  </a:moveTo>
                  <a:lnTo>
                    <a:pt x="3888003" y="0"/>
                  </a:lnTo>
                </a:path>
              </a:pathLst>
            </a:custGeom>
            <a:ln w="6350">
              <a:solidFill>
                <a:srgbClr val="94BAFF"/>
              </a:solidFill>
            </a:ln>
          </p:spPr>
          <p:txBody>
            <a:bodyPr wrap="square" lIns="0" tIns="0" rIns="0" bIns="0" rtlCol="0"/>
            <a:lstStyle/>
            <a:p>
              <a:endParaRPr dirty="0"/>
            </a:p>
          </p:txBody>
        </p:sp>
        <p:sp>
          <p:nvSpPr>
            <p:cNvPr id="9" name="object 9"/>
            <p:cNvSpPr/>
            <p:nvPr/>
          </p:nvSpPr>
          <p:spPr>
            <a:xfrm>
              <a:off x="8853299" y="4024756"/>
              <a:ext cx="692150" cy="555625"/>
            </a:xfrm>
            <a:custGeom>
              <a:avLst/>
              <a:gdLst/>
              <a:ahLst/>
              <a:cxnLst/>
              <a:rect l="l" t="t" r="r" b="b"/>
              <a:pathLst>
                <a:path w="692150" h="555625">
                  <a:moveTo>
                    <a:pt x="553598" y="0"/>
                  </a:moveTo>
                  <a:lnTo>
                    <a:pt x="507460" y="885"/>
                  </a:lnTo>
                  <a:lnTo>
                    <a:pt x="461339" y="4093"/>
                  </a:lnTo>
                  <a:lnTo>
                    <a:pt x="415229" y="8961"/>
                  </a:lnTo>
                  <a:lnTo>
                    <a:pt x="369125" y="14824"/>
                  </a:lnTo>
                  <a:lnTo>
                    <a:pt x="323024" y="21019"/>
                  </a:lnTo>
                  <a:lnTo>
                    <a:pt x="276920" y="26883"/>
                  </a:lnTo>
                  <a:lnTo>
                    <a:pt x="230810" y="31751"/>
                  </a:lnTo>
                  <a:lnTo>
                    <a:pt x="184689" y="34959"/>
                  </a:lnTo>
                  <a:lnTo>
                    <a:pt x="138551" y="35844"/>
                  </a:lnTo>
                  <a:lnTo>
                    <a:pt x="92394" y="33742"/>
                  </a:lnTo>
                  <a:lnTo>
                    <a:pt x="46211" y="27989"/>
                  </a:lnTo>
                  <a:lnTo>
                    <a:pt x="0" y="17922"/>
                  </a:lnTo>
                  <a:lnTo>
                    <a:pt x="0" y="537352"/>
                  </a:lnTo>
                  <a:lnTo>
                    <a:pt x="46211" y="547419"/>
                  </a:lnTo>
                  <a:lnTo>
                    <a:pt x="92394" y="553172"/>
                  </a:lnTo>
                  <a:lnTo>
                    <a:pt x="138551" y="555274"/>
                  </a:lnTo>
                  <a:lnTo>
                    <a:pt x="184689" y="554389"/>
                  </a:lnTo>
                  <a:lnTo>
                    <a:pt x="230810" y="551181"/>
                  </a:lnTo>
                  <a:lnTo>
                    <a:pt x="276920" y="546313"/>
                  </a:lnTo>
                  <a:lnTo>
                    <a:pt x="323024" y="540449"/>
                  </a:lnTo>
                  <a:lnTo>
                    <a:pt x="369125" y="534254"/>
                  </a:lnTo>
                  <a:lnTo>
                    <a:pt x="415229" y="528391"/>
                  </a:lnTo>
                  <a:lnTo>
                    <a:pt x="461339" y="523523"/>
                  </a:lnTo>
                  <a:lnTo>
                    <a:pt x="507460" y="520315"/>
                  </a:lnTo>
                  <a:lnTo>
                    <a:pt x="553598" y="519429"/>
                  </a:lnTo>
                  <a:lnTo>
                    <a:pt x="599755" y="521531"/>
                  </a:lnTo>
                  <a:lnTo>
                    <a:pt x="645938" y="527284"/>
                  </a:lnTo>
                  <a:lnTo>
                    <a:pt x="692150" y="537352"/>
                  </a:lnTo>
                  <a:lnTo>
                    <a:pt x="692150" y="17922"/>
                  </a:lnTo>
                  <a:lnTo>
                    <a:pt x="645938" y="7854"/>
                  </a:lnTo>
                  <a:lnTo>
                    <a:pt x="599755" y="2101"/>
                  </a:lnTo>
                  <a:lnTo>
                    <a:pt x="553598" y="0"/>
                  </a:lnTo>
                  <a:close/>
                </a:path>
              </a:pathLst>
            </a:custGeom>
            <a:solidFill>
              <a:srgbClr val="D9D9D9">
                <a:alpha val="29998"/>
              </a:srgbClr>
            </a:solidFill>
          </p:spPr>
          <p:txBody>
            <a:bodyPr wrap="square" lIns="0" tIns="0" rIns="0" bIns="0" rtlCol="0"/>
            <a:lstStyle/>
            <a:p>
              <a:endParaRPr dirty="0"/>
            </a:p>
          </p:txBody>
        </p:sp>
        <p:sp>
          <p:nvSpPr>
            <p:cNvPr id="10" name="object 10"/>
            <p:cNvSpPr/>
            <p:nvPr/>
          </p:nvSpPr>
          <p:spPr>
            <a:xfrm>
              <a:off x="8764399" y="3904452"/>
              <a:ext cx="693420" cy="621030"/>
            </a:xfrm>
            <a:custGeom>
              <a:avLst/>
              <a:gdLst/>
              <a:ahLst/>
              <a:cxnLst/>
              <a:rect l="l" t="t" r="r" b="b"/>
              <a:pathLst>
                <a:path w="693420" h="621029">
                  <a:moveTo>
                    <a:pt x="554736" y="0"/>
                  </a:moveTo>
                  <a:lnTo>
                    <a:pt x="508508" y="993"/>
                  </a:lnTo>
                  <a:lnTo>
                    <a:pt x="462280" y="4594"/>
                  </a:lnTo>
                  <a:lnTo>
                    <a:pt x="416052" y="10058"/>
                  </a:lnTo>
                  <a:lnTo>
                    <a:pt x="369824" y="16639"/>
                  </a:lnTo>
                  <a:lnTo>
                    <a:pt x="323596" y="23593"/>
                  </a:lnTo>
                  <a:lnTo>
                    <a:pt x="277368" y="30175"/>
                  </a:lnTo>
                  <a:lnTo>
                    <a:pt x="231140" y="35639"/>
                  </a:lnTo>
                  <a:lnTo>
                    <a:pt x="184912" y="39240"/>
                  </a:lnTo>
                  <a:lnTo>
                    <a:pt x="138684" y="40233"/>
                  </a:lnTo>
                  <a:lnTo>
                    <a:pt x="92456" y="37874"/>
                  </a:lnTo>
                  <a:lnTo>
                    <a:pt x="46228" y="31416"/>
                  </a:lnTo>
                  <a:lnTo>
                    <a:pt x="0" y="20116"/>
                  </a:lnTo>
                  <a:lnTo>
                    <a:pt x="0" y="600506"/>
                  </a:lnTo>
                  <a:lnTo>
                    <a:pt x="46227" y="611806"/>
                  </a:lnTo>
                  <a:lnTo>
                    <a:pt x="92455" y="618264"/>
                  </a:lnTo>
                  <a:lnTo>
                    <a:pt x="138683" y="620623"/>
                  </a:lnTo>
                  <a:lnTo>
                    <a:pt x="184911" y="619630"/>
                  </a:lnTo>
                  <a:lnTo>
                    <a:pt x="231139" y="616029"/>
                  </a:lnTo>
                  <a:lnTo>
                    <a:pt x="277367" y="610565"/>
                  </a:lnTo>
                  <a:lnTo>
                    <a:pt x="323595" y="603983"/>
                  </a:lnTo>
                  <a:lnTo>
                    <a:pt x="369823" y="597029"/>
                  </a:lnTo>
                  <a:lnTo>
                    <a:pt x="416052" y="590448"/>
                  </a:lnTo>
                  <a:lnTo>
                    <a:pt x="462280" y="584984"/>
                  </a:lnTo>
                  <a:lnTo>
                    <a:pt x="508508" y="581383"/>
                  </a:lnTo>
                  <a:lnTo>
                    <a:pt x="554736" y="580390"/>
                  </a:lnTo>
                  <a:lnTo>
                    <a:pt x="600964" y="582749"/>
                  </a:lnTo>
                  <a:lnTo>
                    <a:pt x="647192" y="589206"/>
                  </a:lnTo>
                  <a:lnTo>
                    <a:pt x="693420" y="600506"/>
                  </a:lnTo>
                  <a:lnTo>
                    <a:pt x="693420" y="20116"/>
                  </a:lnTo>
                  <a:lnTo>
                    <a:pt x="647192" y="8816"/>
                  </a:lnTo>
                  <a:lnTo>
                    <a:pt x="600964" y="2359"/>
                  </a:lnTo>
                  <a:lnTo>
                    <a:pt x="554736" y="0"/>
                  </a:lnTo>
                  <a:close/>
                </a:path>
              </a:pathLst>
            </a:custGeom>
            <a:solidFill>
              <a:srgbClr val="FFFFFF"/>
            </a:solidFill>
          </p:spPr>
          <p:txBody>
            <a:bodyPr wrap="square" lIns="0" tIns="0" rIns="0" bIns="0" rtlCol="0"/>
            <a:lstStyle/>
            <a:p>
              <a:endParaRPr dirty="0"/>
            </a:p>
          </p:txBody>
        </p:sp>
        <p:sp>
          <p:nvSpPr>
            <p:cNvPr id="11" name="object 11"/>
            <p:cNvSpPr/>
            <p:nvPr/>
          </p:nvSpPr>
          <p:spPr>
            <a:xfrm>
              <a:off x="8764399" y="3924569"/>
              <a:ext cx="231140" cy="450850"/>
            </a:xfrm>
            <a:custGeom>
              <a:avLst/>
              <a:gdLst/>
              <a:ahLst/>
              <a:cxnLst/>
              <a:rect l="l" t="t" r="r" b="b"/>
              <a:pathLst>
                <a:path w="231140" h="450850">
                  <a:moveTo>
                    <a:pt x="0" y="0"/>
                  </a:moveTo>
                  <a:lnTo>
                    <a:pt x="0" y="289560"/>
                  </a:lnTo>
                  <a:lnTo>
                    <a:pt x="35554" y="320998"/>
                  </a:lnTo>
                  <a:lnTo>
                    <a:pt x="72342" y="350567"/>
                  </a:lnTo>
                  <a:lnTo>
                    <a:pt x="110331" y="378301"/>
                  </a:lnTo>
                  <a:lnTo>
                    <a:pt x="149483" y="404236"/>
                  </a:lnTo>
                  <a:lnTo>
                    <a:pt x="189765" y="428407"/>
                  </a:lnTo>
                  <a:lnTo>
                    <a:pt x="231140" y="450850"/>
                  </a:lnTo>
                  <a:lnTo>
                    <a:pt x="231140" y="15240"/>
                  </a:lnTo>
                  <a:lnTo>
                    <a:pt x="184790" y="18775"/>
                  </a:lnTo>
                  <a:lnTo>
                    <a:pt x="138623" y="19751"/>
                  </a:lnTo>
                  <a:lnTo>
                    <a:pt x="92516" y="17434"/>
                  </a:lnTo>
                  <a:lnTo>
                    <a:pt x="46349" y="11094"/>
                  </a:lnTo>
                  <a:lnTo>
                    <a:pt x="0" y="0"/>
                  </a:lnTo>
                  <a:close/>
                </a:path>
              </a:pathLst>
            </a:custGeom>
            <a:solidFill>
              <a:srgbClr val="0039A6"/>
            </a:solidFill>
          </p:spPr>
          <p:txBody>
            <a:bodyPr wrap="square" lIns="0" tIns="0" rIns="0" bIns="0" rtlCol="0"/>
            <a:lstStyle/>
            <a:p>
              <a:endParaRPr dirty="0"/>
            </a:p>
          </p:txBody>
        </p:sp>
        <p:sp>
          <p:nvSpPr>
            <p:cNvPr id="12" name="object 12"/>
            <p:cNvSpPr/>
            <p:nvPr/>
          </p:nvSpPr>
          <p:spPr>
            <a:xfrm>
              <a:off x="8764399" y="4194012"/>
              <a:ext cx="693420" cy="331470"/>
            </a:xfrm>
            <a:custGeom>
              <a:avLst/>
              <a:gdLst/>
              <a:ahLst/>
              <a:cxnLst/>
              <a:rect l="l" t="t" r="r" b="b"/>
              <a:pathLst>
                <a:path w="693420" h="331470">
                  <a:moveTo>
                    <a:pt x="554736" y="0"/>
                  </a:moveTo>
                  <a:lnTo>
                    <a:pt x="508508" y="993"/>
                  </a:lnTo>
                  <a:lnTo>
                    <a:pt x="462280" y="4594"/>
                  </a:lnTo>
                  <a:lnTo>
                    <a:pt x="416052" y="10058"/>
                  </a:lnTo>
                  <a:lnTo>
                    <a:pt x="369824" y="16639"/>
                  </a:lnTo>
                  <a:lnTo>
                    <a:pt x="323596" y="23593"/>
                  </a:lnTo>
                  <a:lnTo>
                    <a:pt x="277368" y="30175"/>
                  </a:lnTo>
                  <a:lnTo>
                    <a:pt x="231140" y="35639"/>
                  </a:lnTo>
                  <a:lnTo>
                    <a:pt x="184912" y="39240"/>
                  </a:lnTo>
                  <a:lnTo>
                    <a:pt x="138684" y="40233"/>
                  </a:lnTo>
                  <a:lnTo>
                    <a:pt x="92456" y="37874"/>
                  </a:lnTo>
                  <a:lnTo>
                    <a:pt x="46228" y="31416"/>
                  </a:lnTo>
                  <a:lnTo>
                    <a:pt x="0" y="20116"/>
                  </a:lnTo>
                  <a:lnTo>
                    <a:pt x="0" y="310946"/>
                  </a:lnTo>
                  <a:lnTo>
                    <a:pt x="46227" y="322246"/>
                  </a:lnTo>
                  <a:lnTo>
                    <a:pt x="92455" y="328704"/>
                  </a:lnTo>
                  <a:lnTo>
                    <a:pt x="138683" y="331063"/>
                  </a:lnTo>
                  <a:lnTo>
                    <a:pt x="184911" y="330070"/>
                  </a:lnTo>
                  <a:lnTo>
                    <a:pt x="231139" y="326469"/>
                  </a:lnTo>
                  <a:lnTo>
                    <a:pt x="277367" y="321005"/>
                  </a:lnTo>
                  <a:lnTo>
                    <a:pt x="323595" y="314423"/>
                  </a:lnTo>
                  <a:lnTo>
                    <a:pt x="369823" y="307469"/>
                  </a:lnTo>
                  <a:lnTo>
                    <a:pt x="416052" y="300888"/>
                  </a:lnTo>
                  <a:lnTo>
                    <a:pt x="462280" y="295424"/>
                  </a:lnTo>
                  <a:lnTo>
                    <a:pt x="508508" y="291823"/>
                  </a:lnTo>
                  <a:lnTo>
                    <a:pt x="554736" y="290830"/>
                  </a:lnTo>
                  <a:lnTo>
                    <a:pt x="600964" y="293189"/>
                  </a:lnTo>
                  <a:lnTo>
                    <a:pt x="647192" y="299646"/>
                  </a:lnTo>
                  <a:lnTo>
                    <a:pt x="693420" y="310946"/>
                  </a:lnTo>
                  <a:lnTo>
                    <a:pt x="693420" y="20116"/>
                  </a:lnTo>
                  <a:lnTo>
                    <a:pt x="647192" y="8816"/>
                  </a:lnTo>
                  <a:lnTo>
                    <a:pt x="600964" y="2359"/>
                  </a:lnTo>
                  <a:lnTo>
                    <a:pt x="554736" y="0"/>
                  </a:lnTo>
                  <a:close/>
                </a:path>
              </a:pathLst>
            </a:custGeom>
            <a:solidFill>
              <a:srgbClr val="D72B1F"/>
            </a:solidFill>
          </p:spPr>
          <p:txBody>
            <a:bodyPr wrap="square" lIns="0" tIns="0" rIns="0" bIns="0" rtlCol="0"/>
            <a:lstStyle/>
            <a:p>
              <a:endParaRPr dirty="0"/>
            </a:p>
          </p:txBody>
        </p:sp>
        <p:pic>
          <p:nvPicPr>
            <p:cNvPr id="13" name="object 13"/>
            <p:cNvPicPr/>
            <p:nvPr/>
          </p:nvPicPr>
          <p:blipFill>
            <a:blip r:embed="rId2" cstate="print"/>
            <a:stretch>
              <a:fillRect/>
            </a:stretch>
          </p:blipFill>
          <p:spPr>
            <a:xfrm>
              <a:off x="8816469" y="4016009"/>
              <a:ext cx="128270" cy="132079"/>
            </a:xfrm>
            <a:prstGeom prst="rect">
              <a:avLst/>
            </a:prstGeom>
          </p:spPr>
        </p:pic>
        <p:pic>
          <p:nvPicPr>
            <p:cNvPr id="14" name="object 14"/>
            <p:cNvPicPr/>
            <p:nvPr/>
          </p:nvPicPr>
          <p:blipFill>
            <a:blip r:embed="rId3" cstate="print"/>
            <a:stretch>
              <a:fillRect/>
            </a:stretch>
          </p:blipFill>
          <p:spPr>
            <a:xfrm>
              <a:off x="723175" y="6472720"/>
              <a:ext cx="3197225" cy="490105"/>
            </a:xfrm>
            <a:prstGeom prst="rect">
              <a:avLst/>
            </a:prstGeom>
          </p:spPr>
        </p:pic>
      </p:grpSp>
      <p:sp>
        <p:nvSpPr>
          <p:cNvPr id="15" name="object 15"/>
          <p:cNvSpPr txBox="1"/>
          <p:nvPr/>
        </p:nvSpPr>
        <p:spPr>
          <a:xfrm>
            <a:off x="9636696" y="4137805"/>
            <a:ext cx="14377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6" name="object 16"/>
          <p:cNvSpPr txBox="1"/>
          <p:nvPr/>
        </p:nvSpPr>
        <p:spPr>
          <a:xfrm>
            <a:off x="8735300" y="4668035"/>
            <a:ext cx="2948700" cy="2251835"/>
          </a:xfrm>
          <a:prstGeom prst="rect">
            <a:avLst/>
          </a:prstGeom>
        </p:spPr>
        <p:txBody>
          <a:bodyPr vert="horz" wrap="square" lIns="0" tIns="12700" rIns="0" bIns="0" rtlCol="0">
            <a:spAutoFit/>
          </a:bodyPr>
          <a:lstStyle/>
          <a:p>
            <a:pPr marL="12700" marR="5080">
              <a:lnSpc>
                <a:spcPct val="111100"/>
              </a:lnSpc>
              <a:spcBef>
                <a:spcPts val="100"/>
              </a:spcBef>
            </a:pPr>
            <a:r>
              <a:rPr lang="el-GR" sz="1200" spc="-35" dirty="0">
                <a:solidFill>
                  <a:srgbClr val="1C2E42"/>
                </a:solidFill>
                <a:latin typeface="+mj-lt"/>
              </a:rPr>
              <a:t>Το </a:t>
            </a:r>
            <a:r>
              <a:rPr lang="en-GB" sz="1200" spc="-35" dirty="0">
                <a:solidFill>
                  <a:srgbClr val="1C2E42"/>
                </a:solidFill>
                <a:latin typeface="+mj-lt"/>
                <a:hlinkClick r:id="rId4">
                  <a:extLst>
                    <a:ext uri="{A12FA001-AC4F-418D-AE19-62706E023703}">
                      <ahyp:hlinkClr xmlns:ahyp="http://schemas.microsoft.com/office/drawing/2018/hyperlinkcolor" val="tx"/>
                    </a:ext>
                  </a:extLst>
                </a:hlinkClick>
              </a:rPr>
              <a:t>Network of Innovators</a:t>
            </a:r>
            <a:r>
              <a:rPr lang="el-GR" sz="1200" spc="-35" dirty="0">
                <a:solidFill>
                  <a:srgbClr val="1C2E42"/>
                </a:solidFill>
                <a:latin typeface="+mj-lt"/>
              </a:rPr>
              <a:t>, το οποίο προωθείται και διοικείται από το Laboratorio de Gobierno στη Χιλή, έχει πάνω από 19.000 μέλη, συμπεριλαμβανομένων των δημοσίων υπαλλήλων και διευθυντών. Το δίκτυο επιτρέπει στους δημόσιους λειτουργούς να επικοινωνούν και να συνεργάζονται, έτσι εκπαιδεύονται σε μεθόδους και </a:t>
            </a:r>
            <a:r>
              <a:rPr lang="el-GR" sz="1200" spc="-35" dirty="0">
                <a:solidFill>
                  <a:srgbClr val="1C2E42"/>
                </a:solidFill>
                <a:latin typeface="+mj-lt"/>
                <a:cs typeface="Trebuchet MS"/>
              </a:rPr>
              <a:t>εργαλεία και ανταλλάσσουν εμπειρίες και λύσεις προκειμένου να αποφεύγεται η επανάληψη και η αναπαραγωγή των προσπαθειών. </a:t>
            </a:r>
            <a:endParaRPr sz="1200" spc="-35" dirty="0">
              <a:solidFill>
                <a:srgbClr val="1C2E42"/>
              </a:solidFill>
              <a:latin typeface="+mj-lt"/>
              <a:cs typeface="Trebuchet MS"/>
            </a:endParaRPr>
          </a:p>
        </p:txBody>
      </p:sp>
      <p:sp>
        <p:nvSpPr>
          <p:cNvPr id="17" name="object 17"/>
          <p:cNvSpPr txBox="1"/>
          <p:nvPr/>
        </p:nvSpPr>
        <p:spPr>
          <a:xfrm>
            <a:off x="9636696" y="1256140"/>
            <a:ext cx="10567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8" name="object 18"/>
          <p:cNvSpPr txBox="1"/>
          <p:nvPr/>
        </p:nvSpPr>
        <p:spPr>
          <a:xfrm>
            <a:off x="8735299" y="1786371"/>
            <a:ext cx="2720101" cy="1232197"/>
          </a:xfrm>
          <a:prstGeom prst="rect">
            <a:avLst/>
          </a:prstGeom>
        </p:spPr>
        <p:txBody>
          <a:bodyPr vert="horz" wrap="square" lIns="0" tIns="12700" rIns="0" bIns="0" rtlCol="0">
            <a:spAutoFit/>
          </a:bodyPr>
          <a:lstStyle/>
          <a:p>
            <a:pPr marL="12700" marR="5080">
              <a:lnSpc>
                <a:spcPct val="111100"/>
              </a:lnSpc>
              <a:spcBef>
                <a:spcPts val="100"/>
              </a:spcBef>
            </a:pPr>
            <a:r>
              <a:rPr lang="el-GR" sz="1200" spc="-35" dirty="0">
                <a:solidFill>
                  <a:srgbClr val="1C2E42"/>
                </a:solidFill>
                <a:latin typeface="+mj-lt"/>
              </a:rPr>
              <a:t>Το </a:t>
            </a:r>
            <a:r>
              <a:rPr lang="en-GB" sz="1200" spc="-35" dirty="0">
                <a:solidFill>
                  <a:srgbClr val="1C2E42"/>
                </a:solidFill>
                <a:latin typeface="+mj-lt"/>
                <a:hlinkClick r:id="rId5">
                  <a:extLst>
                    <a:ext uri="{A12FA001-AC4F-418D-AE19-62706E023703}">
                      <ahyp:hlinkClr xmlns:ahyp="http://schemas.microsoft.com/office/drawing/2018/hyperlinkcolor" val="tx"/>
                    </a:ext>
                  </a:extLst>
                </a:hlinkClick>
              </a:rPr>
              <a:t>Collective Action Toolkit</a:t>
            </a:r>
            <a:r>
              <a:rPr lang="el-GR" sz="1200" spc="-35" dirty="0">
                <a:solidFill>
                  <a:srgbClr val="1C2E42"/>
                </a:solidFill>
                <a:latin typeface="+mj-lt"/>
              </a:rPr>
              <a:t> είναι ένα σύνολο δράσεων και μεθόδων που επιτρέπουν σε γεωγραφικά διάσπαρτες ομάδες ανθρώπων να οργανώνονται, να συνεργάζονται και να προσφέρουν λύσεις σε προβλήματα που επηρεάζουν την κοινότητά τους. </a:t>
            </a:r>
            <a:endParaRPr sz="1200" spc="-35" dirty="0">
              <a:solidFill>
                <a:srgbClr val="1C2E42"/>
              </a:solidFill>
              <a:latin typeface="+mj-lt"/>
            </a:endParaRPr>
          </a:p>
        </p:txBody>
      </p:sp>
      <p:sp>
        <p:nvSpPr>
          <p:cNvPr id="19" name="object 19"/>
          <p:cNvSpPr txBox="1">
            <a:spLocks noGrp="1"/>
          </p:cNvSpPr>
          <p:nvPr>
            <p:ph type="title"/>
          </p:nvPr>
        </p:nvSpPr>
        <p:spPr>
          <a:xfrm>
            <a:off x="709965" y="393968"/>
            <a:ext cx="4733925" cy="828432"/>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45" dirty="0">
                <a:solidFill>
                  <a:srgbClr val="1C2E42"/>
                </a:solidFill>
                <a:latin typeface="+mj-lt"/>
              </a:rPr>
              <a:t>ΔΙΚΤΥΑ ΚΑΙΝΟΤΟΜΙΑΣ</a:t>
            </a:r>
            <a:endParaRPr sz="3200" dirty="0">
              <a:latin typeface="+mj-lt"/>
            </a:endParaRPr>
          </a:p>
        </p:txBody>
      </p:sp>
      <p:sp>
        <p:nvSpPr>
          <p:cNvPr id="20" name="object 20"/>
          <p:cNvSpPr txBox="1"/>
          <p:nvPr/>
        </p:nvSpPr>
        <p:spPr>
          <a:xfrm>
            <a:off x="708822" y="1255863"/>
            <a:ext cx="4082415" cy="197490"/>
          </a:xfrm>
          <a:prstGeom prst="rect">
            <a:avLst/>
          </a:prstGeom>
        </p:spPr>
        <p:txBody>
          <a:bodyPr vert="horz" wrap="square" lIns="0" tIns="12700" rIns="0" bIns="0" rtlCol="0">
            <a:spAutoFit/>
          </a:bodyPr>
          <a:lstStyle/>
          <a:p>
            <a:pPr marL="12700">
              <a:lnSpc>
                <a:spcPct val="100000"/>
              </a:lnSpc>
              <a:spcBef>
                <a:spcPts val="100"/>
              </a:spcBef>
            </a:pPr>
            <a:r>
              <a:rPr lang="el-GR" sz="1200" spc="-35" dirty="0">
                <a:solidFill>
                  <a:srgbClr val="1C2E42"/>
                </a:solidFill>
                <a:latin typeface="+mj-lt"/>
                <a:cs typeface="Trebuchet MS"/>
              </a:rPr>
              <a:t>ΥΠΑΡΧΟΥΝ ΔΙΚΤΥΑ ΚΑΙΝΟΤΟΜΙΑΣ ΣΤΟΝ ΔΗΜΟΣΙΟ ΤΟΜΕΑ</a:t>
            </a:r>
            <a:r>
              <a:rPr lang="el-GR" sz="1200" spc="-35" dirty="0">
                <a:solidFill>
                  <a:srgbClr val="1C2E42"/>
                </a:solidFill>
                <a:latin typeface="Trebuchet MS"/>
                <a:cs typeface="Trebuchet MS"/>
              </a:rPr>
              <a:t>;</a:t>
            </a:r>
            <a:endParaRPr sz="1200" dirty="0">
              <a:latin typeface="Trebuchet MS"/>
              <a:cs typeface="Trebuchet MS"/>
            </a:endParaRPr>
          </a:p>
        </p:txBody>
      </p:sp>
      <p:sp>
        <p:nvSpPr>
          <p:cNvPr id="21" name="object 21"/>
          <p:cNvSpPr txBox="1"/>
          <p:nvPr/>
        </p:nvSpPr>
        <p:spPr>
          <a:xfrm>
            <a:off x="708822" y="1726779"/>
            <a:ext cx="18311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endParaRPr lang="el-GR" sz="1200" dirty="0">
              <a:latin typeface="+mj-lt"/>
              <a:cs typeface="Trebuchet MS"/>
            </a:endParaRPr>
          </a:p>
        </p:txBody>
      </p:sp>
      <p:sp>
        <p:nvSpPr>
          <p:cNvPr id="22" name="object 22"/>
          <p:cNvSpPr txBox="1"/>
          <p:nvPr/>
        </p:nvSpPr>
        <p:spPr>
          <a:xfrm>
            <a:off x="1104890" y="6638354"/>
            <a:ext cx="2707709" cy="182101"/>
          </a:xfrm>
          <a:prstGeom prst="rect">
            <a:avLst/>
          </a:prstGeom>
        </p:spPr>
        <p:txBody>
          <a:bodyPr vert="horz" wrap="square" lIns="0" tIns="12700" rIns="0" bIns="0" rtlCol="0">
            <a:spAutoFit/>
          </a:bodyPr>
          <a:lstStyle/>
          <a:p>
            <a:r>
              <a:rPr lang="el-GR" sz="1100" dirty="0">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23" name="object 23"/>
          <p:cNvGrpSpPr/>
          <p:nvPr/>
        </p:nvGrpSpPr>
        <p:grpSpPr>
          <a:xfrm>
            <a:off x="720002" y="899744"/>
            <a:ext cx="8848090" cy="6066790"/>
            <a:chOff x="720002" y="899744"/>
            <a:chExt cx="8848090" cy="6066790"/>
          </a:xfrm>
        </p:grpSpPr>
        <p:sp>
          <p:nvSpPr>
            <p:cNvPr id="24" name="object 24"/>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5" name="object 25"/>
            <p:cNvSpPr/>
            <p:nvPr/>
          </p:nvSpPr>
          <p:spPr>
            <a:xfrm>
              <a:off x="888504" y="6646794"/>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pic>
          <p:nvPicPr>
            <p:cNvPr id="26" name="object 26"/>
            <p:cNvPicPr/>
            <p:nvPr/>
          </p:nvPicPr>
          <p:blipFill>
            <a:blip r:embed="rId7" cstate="print"/>
            <a:stretch>
              <a:fillRect/>
            </a:stretch>
          </p:blipFill>
          <p:spPr>
            <a:xfrm>
              <a:off x="8878783" y="961828"/>
              <a:ext cx="217575" cy="253108"/>
            </a:xfrm>
            <a:prstGeom prst="rect">
              <a:avLst/>
            </a:prstGeom>
          </p:spPr>
        </p:pic>
        <p:sp>
          <p:nvSpPr>
            <p:cNvPr id="27" name="object 27"/>
            <p:cNvSpPr/>
            <p:nvPr/>
          </p:nvSpPr>
          <p:spPr>
            <a:xfrm>
              <a:off x="9176018" y="93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8" name="object 28"/>
            <p:cNvSpPr/>
            <p:nvPr/>
          </p:nvSpPr>
          <p:spPr>
            <a:xfrm>
              <a:off x="8950120" y="990034"/>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9" name="object 29"/>
            <p:cNvSpPr/>
            <p:nvPr/>
          </p:nvSpPr>
          <p:spPr>
            <a:xfrm>
              <a:off x="8857373" y="930795"/>
              <a:ext cx="466090" cy="55244"/>
            </a:xfrm>
            <a:custGeom>
              <a:avLst/>
              <a:gdLst/>
              <a:ahLst/>
              <a:cxnLst/>
              <a:rect l="l" t="t" r="r" b="b"/>
              <a:pathLst>
                <a:path w="466090" h="55244">
                  <a:moveTo>
                    <a:pt x="46367" y="32232"/>
                  </a:moveTo>
                  <a:lnTo>
                    <a:pt x="32105" y="23876"/>
                  </a:lnTo>
                  <a:lnTo>
                    <a:pt x="23787" y="8356"/>
                  </a:lnTo>
                  <a:lnTo>
                    <a:pt x="15455" y="23876"/>
                  </a:lnTo>
                  <a:lnTo>
                    <a:pt x="0" y="32232"/>
                  </a:lnTo>
                  <a:lnTo>
                    <a:pt x="15455" y="40589"/>
                  </a:lnTo>
                  <a:lnTo>
                    <a:pt x="23787" y="54914"/>
                  </a:lnTo>
                  <a:lnTo>
                    <a:pt x="32105" y="40589"/>
                  </a:lnTo>
                  <a:lnTo>
                    <a:pt x="46367" y="32232"/>
                  </a:lnTo>
                  <a:close/>
                </a:path>
                <a:path w="466090" h="55244">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sp>
          <p:nvSpPr>
            <p:cNvPr id="30" name="object 30"/>
            <p:cNvSpPr/>
            <p:nvPr/>
          </p:nvSpPr>
          <p:spPr>
            <a:xfrm>
              <a:off x="8753945" y="113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pic>
          <p:nvPicPr>
            <p:cNvPr id="31" name="object 31"/>
            <p:cNvPicPr/>
            <p:nvPr/>
          </p:nvPicPr>
          <p:blipFill>
            <a:blip r:embed="rId8" cstate="print"/>
            <a:stretch>
              <a:fillRect/>
            </a:stretch>
          </p:blipFill>
          <p:spPr>
            <a:xfrm>
              <a:off x="9076147" y="899744"/>
              <a:ext cx="103437" cy="274598"/>
            </a:xfrm>
            <a:prstGeom prst="rect">
              <a:avLst/>
            </a:prstGeom>
          </p:spPr>
        </p:pic>
        <p:sp>
          <p:nvSpPr>
            <p:cNvPr id="32" name="object 32"/>
            <p:cNvSpPr/>
            <p:nvPr/>
          </p:nvSpPr>
          <p:spPr>
            <a:xfrm>
              <a:off x="8767023" y="1140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3" name="object 33"/>
            <p:cNvPicPr/>
            <p:nvPr/>
          </p:nvPicPr>
          <p:blipFill>
            <a:blip r:embed="rId9" cstate="print"/>
            <a:stretch>
              <a:fillRect/>
            </a:stretch>
          </p:blipFill>
          <p:spPr>
            <a:xfrm>
              <a:off x="8852626" y="1068085"/>
              <a:ext cx="73714" cy="74022"/>
            </a:xfrm>
            <a:prstGeom prst="rect">
              <a:avLst/>
            </a:prstGeom>
          </p:spPr>
        </p:pic>
        <p:sp>
          <p:nvSpPr>
            <p:cNvPr id="34" name="object 34"/>
            <p:cNvSpPr/>
            <p:nvPr/>
          </p:nvSpPr>
          <p:spPr>
            <a:xfrm>
              <a:off x="9096359" y="963022"/>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5" name="object 35"/>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56</a:t>
            </a:r>
          </a:p>
        </p:txBody>
      </p:sp>
      <p:sp>
        <p:nvSpPr>
          <p:cNvPr id="36" name="object 36"/>
          <p:cNvSpPr txBox="1"/>
          <p:nvPr/>
        </p:nvSpPr>
        <p:spPr>
          <a:xfrm>
            <a:off x="685187" y="7100651"/>
            <a:ext cx="45218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58420" y="0"/>
            <a:ext cx="7024370" cy="7614284"/>
            <a:chOff x="-58420" y="0"/>
            <a:chExt cx="7024370" cy="7614284"/>
          </a:xfrm>
        </p:grpSpPr>
        <p:sp>
          <p:nvSpPr>
            <p:cNvPr id="3" name="object 3"/>
            <p:cNvSpPr/>
            <p:nvPr/>
          </p:nvSpPr>
          <p:spPr>
            <a:xfrm>
              <a:off x="0" y="0"/>
              <a:ext cx="6965950" cy="7560309"/>
            </a:xfrm>
            <a:custGeom>
              <a:avLst/>
              <a:gdLst/>
              <a:ahLst/>
              <a:cxnLst/>
              <a:rect l="l" t="t" r="r" b="b"/>
              <a:pathLst>
                <a:path w="6965950" h="7560309">
                  <a:moveTo>
                    <a:pt x="6965581" y="0"/>
                  </a:moveTo>
                  <a:lnTo>
                    <a:pt x="0" y="0"/>
                  </a:lnTo>
                  <a:lnTo>
                    <a:pt x="0" y="7560005"/>
                  </a:lnTo>
                  <a:lnTo>
                    <a:pt x="6965581" y="7560005"/>
                  </a:lnTo>
                  <a:lnTo>
                    <a:pt x="6965581" y="0"/>
                  </a:lnTo>
                  <a:close/>
                </a:path>
              </a:pathLst>
            </a:custGeom>
            <a:solidFill>
              <a:srgbClr val="94BAFF">
                <a:alpha val="50000"/>
              </a:srgbClr>
            </a:solidFill>
          </p:spPr>
          <p:txBody>
            <a:bodyPr wrap="square" lIns="0" tIns="0" rIns="0" bIns="0" rtlCol="0"/>
            <a:lstStyle/>
            <a:p>
              <a:endParaRPr dirty="0"/>
            </a:p>
          </p:txBody>
        </p:sp>
        <p:sp>
          <p:nvSpPr>
            <p:cNvPr id="4" name="object 4"/>
            <p:cNvSpPr/>
            <p:nvPr/>
          </p:nvSpPr>
          <p:spPr>
            <a:xfrm>
              <a:off x="0" y="416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sp>
        <p:nvSpPr>
          <p:cNvPr id="5" name="object 5"/>
          <p:cNvSpPr txBox="1"/>
          <p:nvPr/>
        </p:nvSpPr>
        <p:spPr>
          <a:xfrm>
            <a:off x="6952880" y="3591307"/>
            <a:ext cx="5156200" cy="208279"/>
          </a:xfrm>
          <a:prstGeom prst="rect">
            <a:avLst/>
          </a:prstGeom>
        </p:spPr>
        <p:txBody>
          <a:bodyPr vert="horz" wrap="square" lIns="0" tIns="12700" rIns="0" bIns="0" rtlCol="0">
            <a:spAutoFit/>
          </a:bodyPr>
          <a:lstStyle/>
          <a:p>
            <a:pPr marL="12700">
              <a:lnSpc>
                <a:spcPct val="100000"/>
              </a:lnSpc>
              <a:spcBef>
                <a:spcPts val="100"/>
              </a:spcBef>
              <a:tabLst>
                <a:tab pos="5142865" algn="l"/>
              </a:tabLst>
            </a:pPr>
            <a:r>
              <a:rPr sz="1200" u="sng" spc="-110" dirty="0">
                <a:solidFill>
                  <a:srgbClr val="1C2E42"/>
                </a:solidFill>
                <a:uFill>
                  <a:solidFill>
                    <a:srgbClr val="94BAFF"/>
                  </a:solidFill>
                </a:uFill>
                <a:latin typeface="Trebuchet MS"/>
                <a:cs typeface="Trebuchet MS"/>
              </a:rPr>
              <a:t> 	</a:t>
            </a:r>
            <a:endParaRPr sz="1200" dirty="0">
              <a:latin typeface="Trebuchet MS"/>
              <a:cs typeface="Trebuchet MS"/>
            </a:endParaRPr>
          </a:p>
        </p:txBody>
      </p:sp>
      <p:sp>
        <p:nvSpPr>
          <p:cNvPr id="6" name="object 6"/>
          <p:cNvSpPr txBox="1">
            <a:spLocks noGrp="1"/>
          </p:cNvSpPr>
          <p:nvPr>
            <p:ph type="title"/>
          </p:nvPr>
        </p:nvSpPr>
        <p:spPr>
          <a:xfrm>
            <a:off x="709964" y="393968"/>
            <a:ext cx="5335235"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140" dirty="0">
                <a:solidFill>
                  <a:srgbClr val="000000"/>
                </a:solidFill>
                <a:latin typeface="+mj-lt"/>
              </a:rPr>
              <a:t>ΑΝΤΑΛΛΑΞΤΕ ΓΝΩΣΕΙΣ ΚΑΙΝΟΤΟΜΩΝ ΠΡΩΤΟΒΟΥΛΙΩΝ</a:t>
            </a:r>
            <a:endParaRPr sz="3200" dirty="0">
              <a:latin typeface="+mj-lt"/>
            </a:endParaRPr>
          </a:p>
        </p:txBody>
      </p:sp>
      <p:sp>
        <p:nvSpPr>
          <p:cNvPr id="7" name="object 7"/>
          <p:cNvSpPr txBox="1">
            <a:spLocks noGrp="1"/>
          </p:cNvSpPr>
          <p:nvPr>
            <p:ph sz="half" idx="2"/>
          </p:nvPr>
        </p:nvSpPr>
        <p:spPr>
          <a:xfrm>
            <a:off x="698972" y="2567025"/>
            <a:ext cx="5654559" cy="3600986"/>
          </a:xfrm>
          <a:prstGeom prst="rect">
            <a:avLst/>
          </a:prstGeom>
        </p:spPr>
        <p:txBody>
          <a:bodyPr vert="horz" wrap="square" lIns="0" tIns="12700" rIns="0" bIns="0" rtlCol="0">
            <a:spAutoFit/>
          </a:bodyPr>
          <a:lstStyle/>
          <a:p>
            <a:pPr marL="264160" marR="5080" indent="-252095">
              <a:spcBef>
                <a:spcPts val="700"/>
              </a:spcBef>
              <a:tabLst>
                <a:tab pos="264160" algn="l"/>
              </a:tabLst>
            </a:pPr>
            <a:r>
              <a:rPr spc="15" dirty="0">
                <a:solidFill>
                  <a:srgbClr val="1C2E42"/>
                </a:solidFill>
              </a:rPr>
              <a:t>O	</a:t>
            </a:r>
            <a:r>
              <a:rPr lang="el-GR" spc="-5" dirty="0">
                <a:solidFill>
                  <a:srgbClr val="1C2E42"/>
                </a:solidFill>
                <a:latin typeface="+mj-lt"/>
              </a:rPr>
              <a:t>Προστατέψετε και να προωθήσετε την ανταλλαγή των διδαγμάτων που αποκομίστηκαν (καλών και κακών) μεταξύ των δημοσίων υπαλλήλων και των οργανισμών στο πλαίσιο της καινοτομίας. </a:t>
            </a:r>
          </a:p>
          <a:p>
            <a:pPr marL="264160" marR="5080" indent="-252095">
              <a:spcBef>
                <a:spcPts val="700"/>
              </a:spcBef>
              <a:tabLst>
                <a:tab pos="264160" algn="l"/>
              </a:tabLst>
            </a:pPr>
            <a:r>
              <a:rPr lang="el-GR" spc="-5" dirty="0">
                <a:solidFill>
                  <a:srgbClr val="1C2E42"/>
                </a:solidFill>
                <a:latin typeface="+mj-lt"/>
              </a:rPr>
              <a:t>O	Ανταλλάξετε διδάγματα, εμπειρίες και αποτελέσματα πρωτοβουλιών καινοτομίας μεταξύ των διευθύνσεων και/ή χρησιμοποιώντας τα δίκτυα του δημόσιου τομέα. </a:t>
            </a:r>
          </a:p>
          <a:p>
            <a:pPr marL="264160" marR="5080" indent="-252095">
              <a:spcBef>
                <a:spcPts val="700"/>
              </a:spcBef>
              <a:tabLst>
                <a:tab pos="264160" algn="l"/>
              </a:tabLst>
            </a:pPr>
            <a:r>
              <a:rPr lang="el-GR" spc="-5" dirty="0">
                <a:solidFill>
                  <a:srgbClr val="1C2E42"/>
                </a:solidFill>
                <a:latin typeface="+mj-lt"/>
              </a:rPr>
              <a:t>O	Ενθαρρύνετε την ανταλλαγή δεδομένων, διαδικασιών και εργαλείων μεταξύ ομάδων, οργανισμών και τομέων.</a:t>
            </a:r>
          </a:p>
          <a:p>
            <a:pPr marL="264160" marR="5080" indent="-252095">
              <a:spcBef>
                <a:spcPts val="700"/>
              </a:spcBef>
              <a:tabLst>
                <a:tab pos="264160" algn="l"/>
              </a:tabLst>
            </a:pPr>
            <a:r>
              <a:rPr lang="el-GR" spc="-5" dirty="0">
                <a:solidFill>
                  <a:srgbClr val="1C2E42"/>
                </a:solidFill>
                <a:latin typeface="+mj-lt"/>
              </a:rPr>
              <a:t>O	Νομιμοποιήσετε τη διαφάνεια και τον διάλογο σε ασφαλείς χώρους ως μέσα για να αντιμετωπιστεί ο φόβος της αποτυχίας. </a:t>
            </a:r>
          </a:p>
          <a:p>
            <a:pPr marL="264160" marR="5080" indent="-252095">
              <a:spcBef>
                <a:spcPts val="700"/>
              </a:spcBef>
              <a:tabLst>
                <a:tab pos="264160" algn="l"/>
              </a:tabLst>
            </a:pPr>
            <a:r>
              <a:rPr lang="el-GR" spc="-5" dirty="0">
                <a:solidFill>
                  <a:srgbClr val="1C2E42"/>
                </a:solidFill>
                <a:latin typeface="+mj-lt"/>
              </a:rPr>
              <a:t>O	Υιοθετήσετε και να προωθήσετε τις δεξιότητες και τις στάσεις που συμβάλλουν σε μία κουλτούρα ανταλλαγής διδαγμάτων μεταξύ των υπαλλήλων και των διευθυντών του δημοσίου τομέα. </a:t>
            </a:r>
          </a:p>
          <a:p>
            <a:pPr marL="264160" marR="5080" indent="-252095">
              <a:spcBef>
                <a:spcPts val="700"/>
              </a:spcBef>
              <a:tabLst>
                <a:tab pos="264160" algn="l"/>
              </a:tabLst>
            </a:pPr>
            <a:r>
              <a:rPr lang="el-GR" spc="-5" dirty="0">
                <a:solidFill>
                  <a:srgbClr val="1C2E42"/>
                </a:solidFill>
                <a:latin typeface="+mj-lt"/>
              </a:rPr>
              <a:t>O	Ανοίξετε κανάλια ανατροφοδότησης για να καταγράψετε τη συνεισφορά των χρηστών, διασφαλίζοντας ότι οι δημόσιοι οργανισμοί έχουν μία άμεση και συνεχή σύνδεση για την αποτύπωση των δεδομένων και γνώσεις τους – και μπορούν να τα αξιοποιήσουν για τον εντοπισμό αναδυόμενων προκλήσεων και για τη συνεχή βελτίωση της παροχής υπηρεσιών και της αποτελεσματικότητας. </a:t>
            </a:r>
          </a:p>
        </p:txBody>
      </p:sp>
      <p:sp>
        <p:nvSpPr>
          <p:cNvPr id="8" name="object 8"/>
          <p:cNvSpPr txBox="1"/>
          <p:nvPr/>
        </p:nvSpPr>
        <p:spPr>
          <a:xfrm>
            <a:off x="8466696" y="1400140"/>
            <a:ext cx="9313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9" name="object 9"/>
          <p:cNvSpPr txBox="1"/>
          <p:nvPr/>
        </p:nvSpPr>
        <p:spPr>
          <a:xfrm>
            <a:off x="7565299" y="1930370"/>
            <a:ext cx="3396708" cy="1437188"/>
          </a:xfrm>
          <a:prstGeom prst="rect">
            <a:avLst/>
          </a:prstGeom>
        </p:spPr>
        <p:txBody>
          <a:bodyPr vert="horz" wrap="square" lIns="0" tIns="12700" rIns="0" bIns="0" rtlCol="0">
            <a:spAutoFit/>
          </a:bodyPr>
          <a:lstStyle/>
          <a:p>
            <a:pPr marL="12700" marR="5080">
              <a:lnSpc>
                <a:spcPct val="111100"/>
              </a:lnSpc>
              <a:spcBef>
                <a:spcPts val="100"/>
              </a:spcBef>
            </a:pPr>
            <a:r>
              <a:rPr lang="el-GR" sz="1200" spc="-15" dirty="0">
                <a:solidFill>
                  <a:srgbClr val="1C2E42"/>
                </a:solidFill>
                <a:latin typeface="+mj-lt"/>
              </a:rPr>
              <a:t>Το </a:t>
            </a:r>
            <a:r>
              <a:rPr lang="en-US" sz="1200" spc="-15" dirty="0">
                <a:solidFill>
                  <a:srgbClr val="1C2E42"/>
                </a:solidFill>
                <a:latin typeface="+mj-lt"/>
              </a:rPr>
              <a:t>Office of the High Commissioner for Human Rights</a:t>
            </a:r>
            <a:r>
              <a:rPr lang="el-GR" sz="1200" spc="-15" dirty="0">
                <a:solidFill>
                  <a:srgbClr val="1C2E42"/>
                </a:solidFill>
                <a:latin typeface="+mj-lt"/>
              </a:rPr>
              <a:t> (OHCHR) δημιούργησε την εργαλειοθήκη </a:t>
            </a:r>
            <a:r>
              <a:rPr lang="en-US" sz="1200" spc="-15" dirty="0">
                <a:solidFill>
                  <a:srgbClr val="1C2E42"/>
                </a:solidFill>
                <a:latin typeface="+mj-lt"/>
              </a:rPr>
              <a:t>“</a:t>
            </a:r>
            <a:r>
              <a:rPr lang="en-US" sz="1200" spc="-15" dirty="0">
                <a:solidFill>
                  <a:srgbClr val="1C2E42"/>
                </a:solidFill>
                <a:latin typeface="+mj-lt"/>
                <a:hlinkClick r:id="rId2">
                  <a:extLst>
                    <a:ext uri="{A12FA001-AC4F-418D-AE19-62706E023703}">
                      <ahyp:hlinkClr xmlns:ahyp="http://schemas.microsoft.com/office/drawing/2018/hyperlinkcolor" val="tx"/>
                    </a:ext>
                  </a:extLst>
                </a:hlinkClick>
              </a:rPr>
              <a:t>S</a:t>
            </a:r>
            <a:r>
              <a:rPr lang="en-GB" sz="1200" spc="-15" dirty="0">
                <a:solidFill>
                  <a:srgbClr val="1C2E42"/>
                </a:solidFill>
                <a:latin typeface="+mj-lt"/>
                <a:hlinkClick r:id="rId2">
                  <a:extLst>
                    <a:ext uri="{A12FA001-AC4F-418D-AE19-62706E023703}">
                      <ahyp:hlinkClr xmlns:ahyp="http://schemas.microsoft.com/office/drawing/2018/hyperlinkcolor" val="tx"/>
                    </a:ext>
                  </a:extLst>
                </a:hlinkClick>
              </a:rPr>
              <a:t>hare, Learn, Innovate!</a:t>
            </a:r>
            <a:r>
              <a:rPr lang="en-US" sz="1200" spc="-15" dirty="0">
                <a:solidFill>
                  <a:srgbClr val="1C2E42"/>
                </a:solidFill>
                <a:latin typeface="+mj-lt"/>
              </a:rPr>
              <a:t>”</a:t>
            </a:r>
            <a:r>
              <a:rPr lang="en-GB" sz="1200" spc="-15" dirty="0">
                <a:solidFill>
                  <a:srgbClr val="1C2E42"/>
                </a:solidFill>
                <a:latin typeface="+mj-lt"/>
              </a:rPr>
              <a:t> </a:t>
            </a:r>
            <a:r>
              <a:rPr lang="el-GR" sz="1200" spc="-15" dirty="0">
                <a:solidFill>
                  <a:srgbClr val="1C2E42"/>
                </a:solidFill>
                <a:latin typeface="+mj-lt"/>
              </a:rPr>
              <a:t>για να παρουσιάσει προσβάσιμες μεθόδους και εργαλεία για την ενίσχυση της ανταλλαγής γνώσεων, η οποία δύναται να προσαρμοστεί στη διάδοση των διδαγμάτων που αποκομίστηκαν στις πρωτοβουλίες καινοτομίας. </a:t>
            </a:r>
            <a:endParaRPr sz="1200" spc="-15" dirty="0">
              <a:solidFill>
                <a:srgbClr val="1C2E42"/>
              </a:solidFill>
              <a:latin typeface="+mj-lt"/>
            </a:endParaRPr>
          </a:p>
        </p:txBody>
      </p:sp>
      <p:sp>
        <p:nvSpPr>
          <p:cNvPr id="10" name="object 10"/>
          <p:cNvSpPr txBox="1"/>
          <p:nvPr/>
        </p:nvSpPr>
        <p:spPr>
          <a:xfrm>
            <a:off x="7611139" y="5223045"/>
            <a:ext cx="3348595" cy="1841851"/>
          </a:xfrm>
          <a:prstGeom prst="rect">
            <a:avLst/>
          </a:prstGeom>
        </p:spPr>
        <p:txBody>
          <a:bodyPr vert="horz" wrap="square" lIns="0" tIns="12700" rIns="0" bIns="0" rtlCol="0">
            <a:spAutoFit/>
          </a:bodyPr>
          <a:lstStyle/>
          <a:p>
            <a:pPr marL="12700" marR="5080">
              <a:lnSpc>
                <a:spcPct val="111100"/>
              </a:lnSpc>
              <a:spcBef>
                <a:spcPts val="100"/>
              </a:spcBef>
            </a:pPr>
            <a:r>
              <a:rPr lang="el-GR" sz="1200" spc="-15" dirty="0">
                <a:solidFill>
                  <a:srgbClr val="1C2E42"/>
                </a:solidFill>
                <a:latin typeface="+mj-lt"/>
              </a:rPr>
              <a:t>Από το 2018, ο Δήμος του Sao Paulo χρησιμοποιεί το πρόγραμμα </a:t>
            </a:r>
            <a:r>
              <a:rPr lang="en-US" sz="1200" spc="-15" dirty="0">
                <a:solidFill>
                  <a:srgbClr val="1C2E42"/>
                </a:solidFill>
                <a:latin typeface="+mj-lt"/>
              </a:rPr>
              <a:t>“</a:t>
            </a:r>
            <a:r>
              <a:rPr lang="el-GR" sz="1200" spc="-15" dirty="0">
                <a:solidFill>
                  <a:srgbClr val="1C2E42"/>
                </a:solidFill>
                <a:latin typeface="+mj-lt"/>
                <a:hlinkClick r:id="rId3">
                  <a:extLst>
                    <a:ext uri="{A12FA001-AC4F-418D-AE19-62706E023703}">
                      <ahyp:hlinkClr xmlns:ahyp="http://schemas.microsoft.com/office/drawing/2018/hyperlinkcolor" val="tx"/>
                    </a:ext>
                  </a:extLst>
                </a:hlinkClick>
              </a:rPr>
              <a:t>Copicola</a:t>
            </a:r>
            <a:r>
              <a:rPr lang="en-US" sz="1200" spc="-15" dirty="0">
                <a:solidFill>
                  <a:srgbClr val="1C2E42"/>
                </a:solidFill>
                <a:latin typeface="+mj-lt"/>
              </a:rPr>
              <a:t>”</a:t>
            </a:r>
            <a:r>
              <a:rPr lang="el-GR" sz="1200" spc="-15" dirty="0">
                <a:solidFill>
                  <a:srgbClr val="1C2E42"/>
                </a:solidFill>
                <a:latin typeface="+mj-lt"/>
              </a:rPr>
              <a:t> για τη συλλογή διδαγμάτων από όλες τις διευθύνσεις. Η εν λόγω πλατφόρμα διαχείρισης γνώσης επιτρέπει στους χρήστες να μοιράζονται και να βασίζονται σε υφιστάμενα παραδείγματα, ώστε να εξοικονομούν χρόνο και πόρους προκειμένου να επαναλάβουν επιτυχείς παρεμβάσεις και να μαθαίνουν από προηγούμενες προσπάθειες. </a:t>
            </a:r>
            <a:endParaRPr sz="1200" spc="-15" dirty="0">
              <a:solidFill>
                <a:srgbClr val="1C2E42"/>
              </a:solidFill>
              <a:latin typeface="+mj-lt"/>
            </a:endParaRPr>
          </a:p>
        </p:txBody>
      </p:sp>
      <p:grpSp>
        <p:nvGrpSpPr>
          <p:cNvPr id="11" name="object 11"/>
          <p:cNvGrpSpPr/>
          <p:nvPr/>
        </p:nvGrpSpPr>
        <p:grpSpPr>
          <a:xfrm>
            <a:off x="7588371" y="4459851"/>
            <a:ext cx="781050" cy="675005"/>
            <a:chOff x="7588371" y="4459851"/>
            <a:chExt cx="781050" cy="675005"/>
          </a:xfrm>
        </p:grpSpPr>
        <p:sp>
          <p:nvSpPr>
            <p:cNvPr id="12" name="object 12"/>
            <p:cNvSpPr/>
            <p:nvPr/>
          </p:nvSpPr>
          <p:spPr>
            <a:xfrm>
              <a:off x="7677271" y="4580171"/>
              <a:ext cx="692150" cy="554355"/>
            </a:xfrm>
            <a:custGeom>
              <a:avLst/>
              <a:gdLst/>
              <a:ahLst/>
              <a:cxnLst/>
              <a:rect l="l" t="t" r="r" b="b"/>
              <a:pathLst>
                <a:path w="692150" h="554354">
                  <a:moveTo>
                    <a:pt x="553707" y="0"/>
                  </a:moveTo>
                  <a:lnTo>
                    <a:pt x="507565" y="885"/>
                  </a:lnTo>
                  <a:lnTo>
                    <a:pt x="461423" y="4093"/>
                  </a:lnTo>
                  <a:lnTo>
                    <a:pt x="415283" y="8961"/>
                  </a:lnTo>
                  <a:lnTo>
                    <a:pt x="369144" y="14824"/>
                  </a:lnTo>
                  <a:lnTo>
                    <a:pt x="323005" y="21019"/>
                  </a:lnTo>
                  <a:lnTo>
                    <a:pt x="276866" y="26883"/>
                  </a:lnTo>
                  <a:lnTo>
                    <a:pt x="230726" y="31751"/>
                  </a:lnTo>
                  <a:lnTo>
                    <a:pt x="184584" y="34959"/>
                  </a:lnTo>
                  <a:lnTo>
                    <a:pt x="138442" y="35844"/>
                  </a:lnTo>
                  <a:lnTo>
                    <a:pt x="92297" y="33742"/>
                  </a:lnTo>
                  <a:lnTo>
                    <a:pt x="46150" y="27989"/>
                  </a:lnTo>
                  <a:lnTo>
                    <a:pt x="0" y="17922"/>
                  </a:lnTo>
                  <a:lnTo>
                    <a:pt x="0" y="536463"/>
                  </a:lnTo>
                  <a:lnTo>
                    <a:pt x="46150" y="546508"/>
                  </a:lnTo>
                  <a:lnTo>
                    <a:pt x="92297" y="552245"/>
                  </a:lnTo>
                  <a:lnTo>
                    <a:pt x="138442" y="554336"/>
                  </a:lnTo>
                  <a:lnTo>
                    <a:pt x="184584" y="553445"/>
                  </a:lnTo>
                  <a:lnTo>
                    <a:pt x="230726" y="550235"/>
                  </a:lnTo>
                  <a:lnTo>
                    <a:pt x="276866" y="545369"/>
                  </a:lnTo>
                  <a:lnTo>
                    <a:pt x="323005" y="539510"/>
                  </a:lnTo>
                  <a:lnTo>
                    <a:pt x="369144" y="533321"/>
                  </a:lnTo>
                  <a:lnTo>
                    <a:pt x="415283" y="527465"/>
                  </a:lnTo>
                  <a:lnTo>
                    <a:pt x="461423" y="522606"/>
                  </a:lnTo>
                  <a:lnTo>
                    <a:pt x="507565" y="519406"/>
                  </a:lnTo>
                  <a:lnTo>
                    <a:pt x="553707" y="518528"/>
                  </a:lnTo>
                  <a:lnTo>
                    <a:pt x="599852" y="520637"/>
                  </a:lnTo>
                  <a:lnTo>
                    <a:pt x="645999" y="526394"/>
                  </a:lnTo>
                  <a:lnTo>
                    <a:pt x="692150" y="536463"/>
                  </a:lnTo>
                  <a:lnTo>
                    <a:pt x="692150" y="17922"/>
                  </a:lnTo>
                  <a:lnTo>
                    <a:pt x="645999" y="7854"/>
                  </a:lnTo>
                  <a:lnTo>
                    <a:pt x="599852" y="2101"/>
                  </a:lnTo>
                  <a:lnTo>
                    <a:pt x="553707" y="0"/>
                  </a:lnTo>
                  <a:close/>
                </a:path>
              </a:pathLst>
            </a:custGeom>
            <a:solidFill>
              <a:srgbClr val="D9D9D9">
                <a:alpha val="29998"/>
              </a:srgbClr>
            </a:solidFill>
          </p:spPr>
          <p:txBody>
            <a:bodyPr wrap="square" lIns="0" tIns="0" rIns="0" bIns="0" rtlCol="0"/>
            <a:lstStyle/>
            <a:p>
              <a:endParaRPr dirty="0"/>
            </a:p>
          </p:txBody>
        </p:sp>
        <p:sp>
          <p:nvSpPr>
            <p:cNvPr id="13" name="object 13"/>
            <p:cNvSpPr/>
            <p:nvPr/>
          </p:nvSpPr>
          <p:spPr>
            <a:xfrm>
              <a:off x="7588371" y="4459851"/>
              <a:ext cx="693420" cy="620395"/>
            </a:xfrm>
            <a:custGeom>
              <a:avLst/>
              <a:gdLst/>
              <a:ahLst/>
              <a:cxnLst/>
              <a:rect l="l" t="t" r="r" b="b"/>
              <a:pathLst>
                <a:path w="693420" h="620395">
                  <a:moveTo>
                    <a:pt x="554431" y="0"/>
                  </a:moveTo>
                  <a:lnTo>
                    <a:pt x="508228" y="719"/>
                  </a:lnTo>
                  <a:lnTo>
                    <a:pt x="462026" y="3984"/>
                  </a:lnTo>
                  <a:lnTo>
                    <a:pt x="415823" y="9103"/>
                  </a:lnTo>
                  <a:lnTo>
                    <a:pt x="369620" y="15387"/>
                  </a:lnTo>
                  <a:lnTo>
                    <a:pt x="277215" y="28691"/>
                  </a:lnTo>
                  <a:lnTo>
                    <a:pt x="231013" y="34332"/>
                  </a:lnTo>
                  <a:lnTo>
                    <a:pt x="184810" y="38379"/>
                  </a:lnTo>
                  <a:lnTo>
                    <a:pt x="138607" y="40142"/>
                  </a:lnTo>
                  <a:lnTo>
                    <a:pt x="92405" y="38931"/>
                  </a:lnTo>
                  <a:lnTo>
                    <a:pt x="46202" y="34057"/>
                  </a:lnTo>
                  <a:lnTo>
                    <a:pt x="0" y="24831"/>
                  </a:lnTo>
                  <a:lnTo>
                    <a:pt x="0" y="604713"/>
                  </a:lnTo>
                  <a:lnTo>
                    <a:pt x="46202" y="614052"/>
                  </a:lnTo>
                  <a:lnTo>
                    <a:pt x="92405" y="619010"/>
                  </a:lnTo>
                  <a:lnTo>
                    <a:pt x="138607" y="620281"/>
                  </a:lnTo>
                  <a:lnTo>
                    <a:pt x="184810" y="618556"/>
                  </a:lnTo>
                  <a:lnTo>
                    <a:pt x="231013" y="614529"/>
                  </a:lnTo>
                  <a:lnTo>
                    <a:pt x="277215" y="608892"/>
                  </a:lnTo>
                  <a:lnTo>
                    <a:pt x="369620" y="595560"/>
                  </a:lnTo>
                  <a:lnTo>
                    <a:pt x="415823" y="589250"/>
                  </a:lnTo>
                  <a:lnTo>
                    <a:pt x="462026" y="584101"/>
                  </a:lnTo>
                  <a:lnTo>
                    <a:pt x="508228" y="580805"/>
                  </a:lnTo>
                  <a:lnTo>
                    <a:pt x="554431" y="580056"/>
                  </a:lnTo>
                  <a:lnTo>
                    <a:pt x="600633" y="582546"/>
                  </a:lnTo>
                  <a:lnTo>
                    <a:pt x="646836" y="588968"/>
                  </a:lnTo>
                  <a:lnTo>
                    <a:pt x="693039" y="600014"/>
                  </a:lnTo>
                  <a:lnTo>
                    <a:pt x="693039" y="20005"/>
                  </a:lnTo>
                  <a:lnTo>
                    <a:pt x="646836" y="8952"/>
                  </a:lnTo>
                  <a:lnTo>
                    <a:pt x="600633" y="2514"/>
                  </a:lnTo>
                  <a:lnTo>
                    <a:pt x="554431" y="0"/>
                  </a:lnTo>
                  <a:close/>
                </a:path>
              </a:pathLst>
            </a:custGeom>
            <a:solidFill>
              <a:srgbClr val="009B3A"/>
            </a:solidFill>
          </p:spPr>
          <p:txBody>
            <a:bodyPr wrap="square" lIns="0" tIns="0" rIns="0" bIns="0" rtlCol="0"/>
            <a:lstStyle/>
            <a:p>
              <a:endParaRPr dirty="0"/>
            </a:p>
          </p:txBody>
        </p:sp>
        <p:sp>
          <p:nvSpPr>
            <p:cNvPr id="14" name="object 14"/>
            <p:cNvSpPr/>
            <p:nvPr/>
          </p:nvSpPr>
          <p:spPr>
            <a:xfrm>
              <a:off x="7647299" y="4548563"/>
              <a:ext cx="575310" cy="440055"/>
            </a:xfrm>
            <a:custGeom>
              <a:avLst/>
              <a:gdLst/>
              <a:ahLst/>
              <a:cxnLst/>
              <a:rect l="l" t="t" r="r" b="b"/>
              <a:pathLst>
                <a:path w="575309" h="440054">
                  <a:moveTo>
                    <a:pt x="287528" y="0"/>
                  </a:moveTo>
                  <a:lnTo>
                    <a:pt x="246481" y="37412"/>
                  </a:lnTo>
                  <a:lnTo>
                    <a:pt x="205421" y="74434"/>
                  </a:lnTo>
                  <a:lnTo>
                    <a:pt x="164350" y="110581"/>
                  </a:lnTo>
                  <a:lnTo>
                    <a:pt x="123270" y="145367"/>
                  </a:lnTo>
                  <a:lnTo>
                    <a:pt x="82184" y="178310"/>
                  </a:lnTo>
                  <a:lnTo>
                    <a:pt x="41093" y="208925"/>
                  </a:lnTo>
                  <a:lnTo>
                    <a:pt x="0" y="236727"/>
                  </a:lnTo>
                  <a:lnTo>
                    <a:pt x="41093" y="271730"/>
                  </a:lnTo>
                  <a:lnTo>
                    <a:pt x="82184" y="303915"/>
                  </a:lnTo>
                  <a:lnTo>
                    <a:pt x="123270" y="333779"/>
                  </a:lnTo>
                  <a:lnTo>
                    <a:pt x="164350" y="361817"/>
                  </a:lnTo>
                  <a:lnTo>
                    <a:pt x="205421" y="388524"/>
                  </a:lnTo>
                  <a:lnTo>
                    <a:pt x="246481" y="414396"/>
                  </a:lnTo>
                  <a:lnTo>
                    <a:pt x="287528" y="439927"/>
                  </a:lnTo>
                  <a:lnTo>
                    <a:pt x="328621" y="402508"/>
                  </a:lnTo>
                  <a:lnTo>
                    <a:pt x="369715" y="365766"/>
                  </a:lnTo>
                  <a:lnTo>
                    <a:pt x="410808" y="330146"/>
                  </a:lnTo>
                  <a:lnTo>
                    <a:pt x="451902" y="296092"/>
                  </a:lnTo>
                  <a:lnTo>
                    <a:pt x="492995" y="264049"/>
                  </a:lnTo>
                  <a:lnTo>
                    <a:pt x="534089" y="234461"/>
                  </a:lnTo>
                  <a:lnTo>
                    <a:pt x="575183" y="207771"/>
                  </a:lnTo>
                  <a:lnTo>
                    <a:pt x="534089" y="171376"/>
                  </a:lnTo>
                  <a:lnTo>
                    <a:pt x="492995" y="138056"/>
                  </a:lnTo>
                  <a:lnTo>
                    <a:pt x="451902" y="107307"/>
                  </a:lnTo>
                  <a:lnTo>
                    <a:pt x="410808" y="78630"/>
                  </a:lnTo>
                  <a:lnTo>
                    <a:pt x="369715" y="51521"/>
                  </a:lnTo>
                  <a:lnTo>
                    <a:pt x="328621" y="25478"/>
                  </a:lnTo>
                  <a:lnTo>
                    <a:pt x="287528" y="0"/>
                  </a:lnTo>
                  <a:close/>
                </a:path>
              </a:pathLst>
            </a:custGeom>
            <a:solidFill>
              <a:srgbClr val="FEDF00"/>
            </a:solidFill>
          </p:spPr>
          <p:txBody>
            <a:bodyPr wrap="square" lIns="0" tIns="0" rIns="0" bIns="0" rtlCol="0"/>
            <a:lstStyle/>
            <a:p>
              <a:endParaRPr dirty="0"/>
            </a:p>
          </p:txBody>
        </p:sp>
        <p:sp>
          <p:nvSpPr>
            <p:cNvPr id="15" name="object 15"/>
            <p:cNvSpPr/>
            <p:nvPr/>
          </p:nvSpPr>
          <p:spPr>
            <a:xfrm>
              <a:off x="7813542" y="4623239"/>
              <a:ext cx="242570" cy="290195"/>
            </a:xfrm>
            <a:custGeom>
              <a:avLst/>
              <a:gdLst/>
              <a:ahLst/>
              <a:cxnLst/>
              <a:rect l="l" t="t" r="r" b="b"/>
              <a:pathLst>
                <a:path w="242570" h="290195">
                  <a:moveTo>
                    <a:pt x="121284" y="0"/>
                  </a:moveTo>
                  <a:lnTo>
                    <a:pt x="82921" y="13006"/>
                  </a:lnTo>
                  <a:lnTo>
                    <a:pt x="49624" y="38065"/>
                  </a:lnTo>
                  <a:lnTo>
                    <a:pt x="23380" y="72749"/>
                  </a:lnTo>
                  <a:lnTo>
                    <a:pt x="6176" y="114633"/>
                  </a:lnTo>
                  <a:lnTo>
                    <a:pt x="0" y="161290"/>
                  </a:lnTo>
                  <a:lnTo>
                    <a:pt x="9521" y="216703"/>
                  </a:lnTo>
                  <a:lnTo>
                    <a:pt x="35496" y="259508"/>
                  </a:lnTo>
                  <a:lnTo>
                    <a:pt x="74044" y="285430"/>
                  </a:lnTo>
                  <a:lnTo>
                    <a:pt x="121284" y="290195"/>
                  </a:lnTo>
                  <a:lnTo>
                    <a:pt x="159648" y="277524"/>
                  </a:lnTo>
                  <a:lnTo>
                    <a:pt x="192945" y="252716"/>
                  </a:lnTo>
                  <a:lnTo>
                    <a:pt x="219189" y="218204"/>
                  </a:lnTo>
                  <a:lnTo>
                    <a:pt x="236393" y="176419"/>
                  </a:lnTo>
                  <a:lnTo>
                    <a:pt x="242569" y="129794"/>
                  </a:lnTo>
                  <a:lnTo>
                    <a:pt x="236393" y="84437"/>
                  </a:lnTo>
                  <a:lnTo>
                    <a:pt x="219189" y="46414"/>
                  </a:lnTo>
                  <a:lnTo>
                    <a:pt x="192945" y="18090"/>
                  </a:lnTo>
                  <a:lnTo>
                    <a:pt x="159648" y="1830"/>
                  </a:lnTo>
                  <a:lnTo>
                    <a:pt x="121284" y="0"/>
                  </a:lnTo>
                  <a:close/>
                </a:path>
              </a:pathLst>
            </a:custGeom>
            <a:solidFill>
              <a:srgbClr val="002776"/>
            </a:solidFill>
          </p:spPr>
          <p:txBody>
            <a:bodyPr wrap="square" lIns="0" tIns="0" rIns="0" bIns="0" rtlCol="0"/>
            <a:lstStyle/>
            <a:p>
              <a:endParaRPr dirty="0"/>
            </a:p>
          </p:txBody>
        </p:sp>
        <p:pic>
          <p:nvPicPr>
            <p:cNvPr id="16" name="object 16"/>
            <p:cNvPicPr/>
            <p:nvPr/>
          </p:nvPicPr>
          <p:blipFill>
            <a:blip r:embed="rId4" cstate="print"/>
            <a:stretch>
              <a:fillRect/>
            </a:stretch>
          </p:blipFill>
          <p:spPr>
            <a:xfrm>
              <a:off x="7818272" y="4711758"/>
              <a:ext cx="235210" cy="171957"/>
            </a:xfrm>
            <a:prstGeom prst="rect">
              <a:avLst/>
            </a:prstGeom>
          </p:spPr>
        </p:pic>
      </p:grpSp>
      <p:pic>
        <p:nvPicPr>
          <p:cNvPr id="17" name="object 17"/>
          <p:cNvPicPr/>
          <p:nvPr/>
        </p:nvPicPr>
        <p:blipFill>
          <a:blip r:embed="rId5" cstate="print"/>
          <a:stretch>
            <a:fillRect/>
          </a:stretch>
        </p:blipFill>
        <p:spPr>
          <a:xfrm>
            <a:off x="740801" y="6489069"/>
            <a:ext cx="3197225" cy="490105"/>
          </a:xfrm>
          <a:prstGeom prst="rect">
            <a:avLst/>
          </a:prstGeom>
        </p:spPr>
      </p:pic>
      <p:sp>
        <p:nvSpPr>
          <p:cNvPr id="18" name="object 18"/>
          <p:cNvSpPr txBox="1"/>
          <p:nvPr/>
        </p:nvSpPr>
        <p:spPr>
          <a:xfrm>
            <a:off x="1130666" y="6613672"/>
            <a:ext cx="2707709" cy="182101"/>
          </a:xfrm>
          <a:prstGeom prst="rect">
            <a:avLst/>
          </a:prstGeom>
        </p:spPr>
        <p:txBody>
          <a:bodyPr vert="horz" wrap="square" lIns="0" tIns="12700" rIns="0" bIns="0" rtlCol="0">
            <a:spAutoFit/>
          </a:bodyPr>
          <a:lstStyle/>
          <a:p>
            <a:r>
              <a:rPr lang="el-GR" sz="1100" dirty="0">
                <a:hlinkClick r:id="rId6"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19" name="object 19"/>
          <p:cNvGrpSpPr/>
          <p:nvPr/>
        </p:nvGrpSpPr>
        <p:grpSpPr>
          <a:xfrm>
            <a:off x="720002" y="6469536"/>
            <a:ext cx="3203575" cy="496570"/>
            <a:chOff x="720002" y="6469536"/>
            <a:chExt cx="3203575" cy="496570"/>
          </a:xfrm>
        </p:grpSpPr>
        <p:sp>
          <p:nvSpPr>
            <p:cNvPr id="20" name="object 20"/>
            <p:cNvSpPr/>
            <p:nvPr/>
          </p:nvSpPr>
          <p:spPr>
            <a:xfrm>
              <a:off x="723177" y="647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1" name="object 21"/>
            <p:cNvSpPr/>
            <p:nvPr/>
          </p:nvSpPr>
          <p:spPr>
            <a:xfrm>
              <a:off x="888504" y="6646793"/>
              <a:ext cx="108585" cy="125095"/>
            </a:xfrm>
            <a:custGeom>
              <a:avLst/>
              <a:gdLst/>
              <a:ahLst/>
              <a:cxnLst/>
              <a:rect l="l" t="t" r="r" b="b"/>
              <a:pathLst>
                <a:path w="108584"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grpSp>
      <p:grpSp>
        <p:nvGrpSpPr>
          <p:cNvPr id="22" name="object 22"/>
          <p:cNvGrpSpPr/>
          <p:nvPr/>
        </p:nvGrpSpPr>
        <p:grpSpPr>
          <a:xfrm>
            <a:off x="7574945" y="1043744"/>
            <a:ext cx="814069" cy="752475"/>
            <a:chOff x="7574945" y="1043744"/>
            <a:chExt cx="814069" cy="752475"/>
          </a:xfrm>
        </p:grpSpPr>
        <p:pic>
          <p:nvPicPr>
            <p:cNvPr id="23" name="object 23"/>
            <p:cNvPicPr/>
            <p:nvPr/>
          </p:nvPicPr>
          <p:blipFill>
            <a:blip r:embed="rId7" cstate="print"/>
            <a:stretch>
              <a:fillRect/>
            </a:stretch>
          </p:blipFill>
          <p:spPr>
            <a:xfrm>
              <a:off x="7699783" y="1105827"/>
              <a:ext cx="217575" cy="253108"/>
            </a:xfrm>
            <a:prstGeom prst="rect">
              <a:avLst/>
            </a:prstGeom>
          </p:spPr>
        </p:pic>
        <p:sp>
          <p:nvSpPr>
            <p:cNvPr id="24" name="object 24"/>
            <p:cNvSpPr/>
            <p:nvPr/>
          </p:nvSpPr>
          <p:spPr>
            <a:xfrm>
              <a:off x="7997018" y="1083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5" name="object 25"/>
            <p:cNvSpPr/>
            <p:nvPr/>
          </p:nvSpPr>
          <p:spPr>
            <a:xfrm>
              <a:off x="7771120" y="1134033"/>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6" name="object 26"/>
            <p:cNvSpPr/>
            <p:nvPr/>
          </p:nvSpPr>
          <p:spPr>
            <a:xfrm>
              <a:off x="7678382" y="1074788"/>
              <a:ext cx="466090" cy="55244"/>
            </a:xfrm>
            <a:custGeom>
              <a:avLst/>
              <a:gdLst/>
              <a:ahLst/>
              <a:cxnLst/>
              <a:rect l="l" t="t" r="r" b="b"/>
              <a:pathLst>
                <a:path w="466090" h="55244">
                  <a:moveTo>
                    <a:pt x="46367" y="32245"/>
                  </a:moveTo>
                  <a:lnTo>
                    <a:pt x="32092" y="23888"/>
                  </a:lnTo>
                  <a:lnTo>
                    <a:pt x="23774" y="8356"/>
                  </a:lnTo>
                  <a:lnTo>
                    <a:pt x="15455" y="23888"/>
                  </a:lnTo>
                  <a:lnTo>
                    <a:pt x="0" y="32245"/>
                  </a:lnTo>
                  <a:lnTo>
                    <a:pt x="15455" y="40601"/>
                  </a:lnTo>
                  <a:lnTo>
                    <a:pt x="23774" y="54927"/>
                  </a:lnTo>
                  <a:lnTo>
                    <a:pt x="32092" y="40601"/>
                  </a:lnTo>
                  <a:lnTo>
                    <a:pt x="46367" y="32245"/>
                  </a:lnTo>
                  <a:close/>
                </a:path>
                <a:path w="466090" h="55244">
                  <a:moveTo>
                    <a:pt x="466051" y="5346"/>
                  </a:moveTo>
                  <a:lnTo>
                    <a:pt x="460730" y="0"/>
                  </a:lnTo>
                  <a:lnTo>
                    <a:pt x="454164" y="0"/>
                  </a:lnTo>
                  <a:lnTo>
                    <a:pt x="447611" y="0"/>
                  </a:lnTo>
                  <a:lnTo>
                    <a:pt x="442277" y="5346"/>
                  </a:lnTo>
                  <a:lnTo>
                    <a:pt x="442277" y="18529"/>
                  </a:lnTo>
                  <a:lnTo>
                    <a:pt x="447611" y="23888"/>
                  </a:lnTo>
                  <a:lnTo>
                    <a:pt x="460730" y="23888"/>
                  </a:lnTo>
                  <a:lnTo>
                    <a:pt x="466051" y="18529"/>
                  </a:lnTo>
                  <a:lnTo>
                    <a:pt x="466051" y="5346"/>
                  </a:lnTo>
                  <a:close/>
                </a:path>
              </a:pathLst>
            </a:custGeom>
            <a:solidFill>
              <a:srgbClr val="148386"/>
            </a:solidFill>
          </p:spPr>
          <p:txBody>
            <a:bodyPr wrap="square" lIns="0" tIns="0" rIns="0" bIns="0" rtlCol="0"/>
            <a:lstStyle/>
            <a:p>
              <a:endParaRPr dirty="0"/>
            </a:p>
          </p:txBody>
        </p:sp>
        <p:pic>
          <p:nvPicPr>
            <p:cNvPr id="27" name="object 27"/>
            <p:cNvPicPr/>
            <p:nvPr/>
          </p:nvPicPr>
          <p:blipFill>
            <a:blip r:embed="rId8" cstate="print"/>
            <a:stretch>
              <a:fillRect/>
            </a:stretch>
          </p:blipFill>
          <p:spPr>
            <a:xfrm>
              <a:off x="7897147" y="1043744"/>
              <a:ext cx="103437" cy="274598"/>
            </a:xfrm>
            <a:prstGeom prst="rect">
              <a:avLst/>
            </a:prstGeom>
          </p:spPr>
        </p:pic>
        <p:sp>
          <p:nvSpPr>
            <p:cNvPr id="28" name="object 28"/>
            <p:cNvSpPr/>
            <p:nvPr/>
          </p:nvSpPr>
          <p:spPr>
            <a:xfrm>
              <a:off x="7574945" y="1281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29" name="object 29"/>
            <p:cNvSpPr/>
            <p:nvPr/>
          </p:nvSpPr>
          <p:spPr>
            <a:xfrm>
              <a:off x="7588023" y="1284914"/>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0" name="object 30"/>
            <p:cNvPicPr/>
            <p:nvPr/>
          </p:nvPicPr>
          <p:blipFill>
            <a:blip r:embed="rId9" cstate="print"/>
            <a:stretch>
              <a:fillRect/>
            </a:stretch>
          </p:blipFill>
          <p:spPr>
            <a:xfrm>
              <a:off x="7673627" y="1212085"/>
              <a:ext cx="73714" cy="74022"/>
            </a:xfrm>
            <a:prstGeom prst="rect">
              <a:avLst/>
            </a:prstGeom>
          </p:spPr>
        </p:pic>
        <p:sp>
          <p:nvSpPr>
            <p:cNvPr id="31" name="object 31"/>
            <p:cNvSpPr/>
            <p:nvPr/>
          </p:nvSpPr>
          <p:spPr>
            <a:xfrm>
              <a:off x="7917359" y="1107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sp>
        <p:nvSpPr>
          <p:cNvPr id="32" name="object 32"/>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57</a:t>
            </a:r>
          </a:p>
        </p:txBody>
      </p:sp>
      <p:sp>
        <p:nvSpPr>
          <p:cNvPr id="33" name="object 33"/>
          <p:cNvSpPr txBox="1"/>
          <p:nvPr/>
        </p:nvSpPr>
        <p:spPr>
          <a:xfrm>
            <a:off x="685187" y="7100651"/>
            <a:ext cx="4140813"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
        <p:nvSpPr>
          <p:cNvPr id="34" name="Ορθογώνιο 33"/>
          <p:cNvSpPr/>
          <p:nvPr/>
        </p:nvSpPr>
        <p:spPr>
          <a:xfrm>
            <a:off x="8358880" y="4647437"/>
            <a:ext cx="1585499" cy="276999"/>
          </a:xfrm>
          <a:prstGeom prst="rect">
            <a:avLst/>
          </a:prstGeom>
        </p:spPr>
        <p:txBody>
          <a:bodyPr wrap="none">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35" name="Ορθογώνιο 34"/>
          <p:cNvSpPr/>
          <p:nvPr/>
        </p:nvSpPr>
        <p:spPr>
          <a:xfrm>
            <a:off x="653063" y="2239629"/>
            <a:ext cx="1664943" cy="276999"/>
          </a:xfrm>
          <a:prstGeom prst="rect">
            <a:avLst/>
          </a:prstGeom>
        </p:spPr>
        <p:txBody>
          <a:bodyPr wrap="none">
            <a:spAutoFit/>
          </a:bodyPr>
          <a:lstStyle/>
          <a:p>
            <a:pPr marL="13970"/>
            <a:r>
              <a:rPr lang="el-GR" sz="1200" dirty="0">
                <a:latin typeface="+mj-lt"/>
                <a:cs typeface="Trebuchet MS"/>
              </a:rPr>
              <a:t>ΕΧΕΤΕ ΔΟΚΙΜΑΣΕΙ ΝΑ</a:t>
            </a:r>
            <a:r>
              <a:rPr lang="el-GR" sz="1200" dirty="0">
                <a:latin typeface="Trebuchet MS"/>
                <a:cs typeface="Trebuchet MS"/>
              </a:rPr>
              <a:t>…</a:t>
            </a:r>
          </a:p>
        </p:txBody>
      </p:sp>
      <p:sp>
        <p:nvSpPr>
          <p:cNvPr id="36" name="Ορθογώνιο 35"/>
          <p:cNvSpPr/>
          <p:nvPr/>
        </p:nvSpPr>
        <p:spPr>
          <a:xfrm>
            <a:off x="653063" y="1711479"/>
            <a:ext cx="6204518" cy="276999"/>
          </a:xfrm>
          <a:prstGeom prst="rect">
            <a:avLst/>
          </a:prstGeom>
        </p:spPr>
        <p:txBody>
          <a:bodyPr wrap="square">
            <a:spAutoFit/>
          </a:bodyPr>
          <a:lstStyle/>
          <a:p>
            <a:pPr marL="13970" marR="288925">
              <a:lnSpc>
                <a:spcPct val="100000"/>
              </a:lnSpc>
              <a:spcBef>
                <a:spcPts val="100"/>
              </a:spcBef>
            </a:pPr>
            <a:r>
              <a:rPr lang="el-GR" sz="1200" dirty="0">
                <a:latin typeface="+mj-lt"/>
                <a:cs typeface="Trebuchet MS"/>
              </a:rPr>
              <a:t>ΕΠΙΔΕΙΚΝΥΟΝΤΑΙ ΤΑ ΟΦΕΛΗ ΤΗΣ ΚΑΙΝΟΤΟΜΙΑΣ ΚΑΙ ΑΝΤΑΛΛΑΣΣΟΝΤΑΙ OI ΓΝΩΣΕΙΣ;</a:t>
            </a:r>
            <a:endParaRPr lang="en-US" sz="1200" dirty="0">
              <a:latin typeface="+mj-lt"/>
              <a:cs typeface="Trebuchet MS"/>
            </a:endParaRPr>
          </a:p>
        </p:txBody>
      </p:sp>
    </p:spTree>
  </p:cSld>
  <p:clrMapOvr>
    <a:masterClrMapping/>
  </p:clrMapOvr>
  <p:transition>
    <p:zoom/>
  </p:transition>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15228" y="0"/>
            <a:ext cx="8266430" cy="7614284"/>
            <a:chOff x="-58420" y="0"/>
            <a:chExt cx="8266430" cy="7614284"/>
          </a:xfrm>
        </p:grpSpPr>
        <p:sp>
          <p:nvSpPr>
            <p:cNvPr id="3" name="object 3"/>
            <p:cNvSpPr/>
            <p:nvPr/>
          </p:nvSpPr>
          <p:spPr>
            <a:xfrm>
              <a:off x="0" y="0"/>
              <a:ext cx="8208009" cy="7560309"/>
            </a:xfrm>
            <a:custGeom>
              <a:avLst/>
              <a:gdLst/>
              <a:ahLst/>
              <a:cxnLst/>
              <a:rect l="l" t="t" r="r" b="b"/>
              <a:pathLst>
                <a:path w="8208009" h="7560309">
                  <a:moveTo>
                    <a:pt x="8207997" y="0"/>
                  </a:moveTo>
                  <a:lnTo>
                    <a:pt x="0" y="0"/>
                  </a:lnTo>
                  <a:lnTo>
                    <a:pt x="0" y="7560005"/>
                  </a:lnTo>
                  <a:lnTo>
                    <a:pt x="8207997" y="7560005"/>
                  </a:lnTo>
                  <a:lnTo>
                    <a:pt x="8207997" y="0"/>
                  </a:lnTo>
                  <a:close/>
                </a:path>
              </a:pathLst>
            </a:custGeom>
            <a:solidFill>
              <a:srgbClr val="94BAFF">
                <a:alpha val="50000"/>
              </a:srgbClr>
            </a:solidFill>
          </p:spPr>
          <p:txBody>
            <a:bodyPr wrap="square" lIns="0" tIns="0" rIns="0" bIns="0" rtlCol="0"/>
            <a:lstStyle/>
            <a:p>
              <a:endParaRPr dirty="0"/>
            </a:p>
          </p:txBody>
        </p:sp>
        <p:sp>
          <p:nvSpPr>
            <p:cNvPr id="4" name="object 4"/>
            <p:cNvSpPr/>
            <p:nvPr/>
          </p:nvSpPr>
          <p:spPr>
            <a:xfrm>
              <a:off x="0" y="4165"/>
              <a:ext cx="6674484" cy="6748780"/>
            </a:xfrm>
            <a:custGeom>
              <a:avLst/>
              <a:gdLst/>
              <a:ahLst/>
              <a:cxnLst/>
              <a:rect l="l" t="t" r="r" b="b"/>
              <a:pathLst>
                <a:path w="6674484" h="6748780">
                  <a:moveTo>
                    <a:pt x="1944827" y="6229400"/>
                  </a:moveTo>
                  <a:lnTo>
                    <a:pt x="0" y="6709757"/>
                  </a:lnTo>
                </a:path>
                <a:path w="6674484" h="6748780">
                  <a:moveTo>
                    <a:pt x="860406" y="0"/>
                  </a:moveTo>
                  <a:lnTo>
                    <a:pt x="1956549" y="270738"/>
                  </a:lnTo>
                </a:path>
                <a:path w="6674484" h="6748780">
                  <a:moveTo>
                    <a:pt x="4045178" y="6229400"/>
                  </a:moveTo>
                  <a:lnTo>
                    <a:pt x="1944827" y="6748170"/>
                  </a:lnTo>
                  <a:lnTo>
                    <a:pt x="1944827" y="0"/>
                  </a:lnTo>
                </a:path>
                <a:path w="6674484" h="6748780">
                  <a:moveTo>
                    <a:pt x="2960758" y="0"/>
                  </a:moveTo>
                  <a:lnTo>
                    <a:pt x="4045178" y="267842"/>
                  </a:lnTo>
                </a:path>
                <a:path w="6674484" h="6748780">
                  <a:moveTo>
                    <a:pt x="6674180" y="6098832"/>
                  </a:moveTo>
                  <a:lnTo>
                    <a:pt x="4045178" y="6748170"/>
                  </a:lnTo>
                  <a:lnTo>
                    <a:pt x="4045178" y="0"/>
                  </a:lnTo>
                </a:path>
                <a:path w="6674484" h="6748780">
                  <a:moveTo>
                    <a:pt x="5061115" y="0"/>
                  </a:moveTo>
                  <a:lnTo>
                    <a:pt x="6674180" y="398411"/>
                  </a:lnTo>
                  <a:lnTo>
                    <a:pt x="6674180" y="6098832"/>
                  </a:lnTo>
                </a:path>
              </a:pathLst>
            </a:custGeom>
            <a:ln w="116649">
              <a:solidFill>
                <a:srgbClr val="94BAFF">
                  <a:alpha val="21000"/>
                </a:srgbClr>
              </a:solidFill>
            </a:ln>
          </p:spPr>
          <p:txBody>
            <a:bodyPr wrap="square" lIns="0" tIns="0" rIns="0" bIns="0" rtlCol="0"/>
            <a:lstStyle/>
            <a:p>
              <a:endParaRPr dirty="0"/>
            </a:p>
          </p:txBody>
        </p:sp>
      </p:grpSp>
      <p:sp>
        <p:nvSpPr>
          <p:cNvPr id="5" name="object 5"/>
          <p:cNvSpPr txBox="1"/>
          <p:nvPr/>
        </p:nvSpPr>
        <p:spPr>
          <a:xfrm>
            <a:off x="707298" y="2460804"/>
            <a:ext cx="3585302" cy="3498394"/>
          </a:xfrm>
          <a:prstGeom prst="rect">
            <a:avLst/>
          </a:prstGeom>
        </p:spPr>
        <p:txBody>
          <a:bodyPr vert="horz" wrap="square" lIns="0" tIns="12700" rIns="0" bIns="0" rtlCol="0">
            <a:spAutoFit/>
          </a:bodyPr>
          <a:lstStyle/>
          <a:p>
            <a:pPr marL="264160" marR="78740" indent="-252095">
              <a:lnSpc>
                <a:spcPct val="100000"/>
              </a:lnSpc>
              <a:spcBef>
                <a:spcPts val="700"/>
              </a:spcBef>
              <a:tabLst>
                <a:tab pos="264160" algn="l"/>
              </a:tabLst>
            </a:pPr>
            <a:r>
              <a:rPr sz="1100" spc="15" dirty="0">
                <a:solidFill>
                  <a:srgbClr val="1C2E42"/>
                </a:solidFill>
                <a:latin typeface="+mj-lt"/>
                <a:cs typeface="Trebuchet MS"/>
              </a:rPr>
              <a:t>O	</a:t>
            </a:r>
            <a:r>
              <a:rPr lang="el-GR" sz="1100" spc="-35" dirty="0">
                <a:solidFill>
                  <a:srgbClr val="1C2E42"/>
                </a:solidFill>
                <a:latin typeface="+mj-lt"/>
                <a:cs typeface="Trebuchet MS"/>
              </a:rPr>
              <a:t>Υποστηρίξετε αποφάσεις καινοτομίας βασισμένες σε δεδομένα ενημερώνοντας για τη σημασία της αξιολόγησης των αποτελεσμάτων και των επιπτώσεων που απορρέουν από πρωτοβουλίες και έργα καινοτομίας. </a:t>
            </a:r>
          </a:p>
          <a:p>
            <a:pPr marL="264160" marR="78740" indent="-252095">
              <a:lnSpc>
                <a:spcPct val="100000"/>
              </a:lnSpc>
              <a:spcBef>
                <a:spcPts val="700"/>
              </a:spcBef>
              <a:tabLst>
                <a:tab pos="264160" algn="l"/>
              </a:tabLst>
            </a:pPr>
            <a:r>
              <a:rPr sz="1100" spc="-35" dirty="0">
                <a:solidFill>
                  <a:srgbClr val="1C2E42"/>
                </a:solidFill>
                <a:latin typeface="+mj-lt"/>
                <a:cs typeface="Trebuchet MS"/>
              </a:rPr>
              <a:t>O </a:t>
            </a:r>
            <a:r>
              <a:rPr lang="el-GR" sz="1100" spc="-35" dirty="0">
                <a:solidFill>
                  <a:srgbClr val="1C2E42"/>
                </a:solidFill>
                <a:latin typeface="+mj-lt"/>
                <a:cs typeface="Trebuchet MS"/>
              </a:rPr>
              <a:t>	Προωθήσετε την ανάπτυξη της επάρκειας και των δεξιοτήτων στη χρήση δεδομένων που καθιστούν ικανούς τους δημόσιους οργανισμούς και υπαλλήλους να αξιολογούν και να μετρούν την καινοτομία. </a:t>
            </a:r>
          </a:p>
          <a:p>
            <a:pPr marL="264160" marR="78740" indent="-252095">
              <a:lnSpc>
                <a:spcPct val="100000"/>
              </a:lnSpc>
              <a:spcBef>
                <a:spcPts val="700"/>
              </a:spcBef>
              <a:tabLst>
                <a:tab pos="264160" algn="l"/>
              </a:tabLst>
            </a:pPr>
            <a:r>
              <a:rPr lang="el-GR" sz="1100" spc="-35" dirty="0">
                <a:solidFill>
                  <a:srgbClr val="1C2E42"/>
                </a:solidFill>
                <a:latin typeface="+mj-lt"/>
                <a:cs typeface="Trebuchet MS"/>
              </a:rPr>
              <a:t>O	Προσδιορίσετε σαφώς τους στόχους και να επικεντρωθείτε σε πρωτοβουλίες αξιολόγησης και μέτρησης, προτεραιοποιώντας τη χρήση σχετικών και αξιοποιήσιμων δεδομένων έναντι της αδιάκριτης συλλογής δεδομένων και χρήσης υφισταμένων εργαλείων όποτε είναι δυνατόν. </a:t>
            </a:r>
          </a:p>
          <a:p>
            <a:pPr marL="264160" marR="78740" indent="-252095">
              <a:lnSpc>
                <a:spcPct val="100000"/>
              </a:lnSpc>
              <a:spcBef>
                <a:spcPts val="700"/>
              </a:spcBef>
              <a:tabLst>
                <a:tab pos="264160" algn="l"/>
              </a:tabLst>
            </a:pPr>
            <a:r>
              <a:rPr lang="el-GR" sz="1100" spc="-35" dirty="0">
                <a:solidFill>
                  <a:srgbClr val="1C2E42"/>
                </a:solidFill>
                <a:latin typeface="+mj-lt"/>
                <a:cs typeface="Trebuchet MS"/>
              </a:rPr>
              <a:t>O	Ορίσετε ρεαλιστικές προσδοκίες σχετικά με την εφικτή αξιολόγηση και τη μέτρηση παρέχοντας, παράλληλα, τη δυνατότητα στους δημοσίους υπαλλήλους να κατανοήσουν τον αντίκτυπο των πρωτοβουλιών, συμπεριλαμβανομένης της ανάγκης για ευέλικτους και εξελισσόμενους στόχους και δείκτες</a:t>
            </a:r>
            <a:r>
              <a:rPr lang="el-GR" sz="1100" spc="-35" dirty="0">
                <a:solidFill>
                  <a:srgbClr val="1C2E42"/>
                </a:solidFill>
                <a:latin typeface="Trebuchet MS"/>
                <a:cs typeface="Trebuchet MS"/>
              </a:rPr>
              <a:t>. </a:t>
            </a:r>
          </a:p>
        </p:txBody>
      </p:sp>
      <p:sp>
        <p:nvSpPr>
          <p:cNvPr id="6" name="object 6"/>
          <p:cNvSpPr txBox="1"/>
          <p:nvPr/>
        </p:nvSpPr>
        <p:spPr>
          <a:xfrm>
            <a:off x="8122880" y="2643836"/>
            <a:ext cx="3985895" cy="208279"/>
          </a:xfrm>
          <a:prstGeom prst="rect">
            <a:avLst/>
          </a:prstGeom>
        </p:spPr>
        <p:txBody>
          <a:bodyPr vert="horz" wrap="square" lIns="0" tIns="12700" rIns="0" bIns="0" rtlCol="0">
            <a:spAutoFit/>
          </a:bodyPr>
          <a:lstStyle/>
          <a:p>
            <a:pPr marL="12700">
              <a:lnSpc>
                <a:spcPct val="100000"/>
              </a:lnSpc>
              <a:spcBef>
                <a:spcPts val="100"/>
              </a:spcBef>
              <a:tabLst>
                <a:tab pos="3972560" algn="l"/>
              </a:tabLst>
            </a:pPr>
            <a:r>
              <a:rPr sz="1200" u="sng" spc="-110" dirty="0">
                <a:solidFill>
                  <a:srgbClr val="1C2E42"/>
                </a:solidFill>
                <a:uFill>
                  <a:solidFill>
                    <a:srgbClr val="94BAFF"/>
                  </a:solidFill>
                </a:uFill>
                <a:latin typeface="Trebuchet MS"/>
                <a:cs typeface="Trebuchet MS"/>
              </a:rPr>
              <a:t> 	</a:t>
            </a:r>
            <a:endParaRPr sz="1200" dirty="0">
              <a:latin typeface="Trebuchet MS"/>
              <a:cs typeface="Trebuchet MS"/>
            </a:endParaRPr>
          </a:p>
        </p:txBody>
      </p:sp>
      <p:sp>
        <p:nvSpPr>
          <p:cNvPr id="7" name="object 7"/>
          <p:cNvSpPr txBox="1"/>
          <p:nvPr/>
        </p:nvSpPr>
        <p:spPr>
          <a:xfrm>
            <a:off x="4343256" y="2460956"/>
            <a:ext cx="3747366" cy="3667671"/>
          </a:xfrm>
          <a:prstGeom prst="rect">
            <a:avLst/>
          </a:prstGeom>
        </p:spPr>
        <p:txBody>
          <a:bodyPr vert="horz" wrap="square" lIns="0" tIns="12700" rIns="0" bIns="0" rtlCol="0">
            <a:spAutoFit/>
          </a:bodyPr>
          <a:lstStyle/>
          <a:p>
            <a:pPr marL="264160" marR="78740" indent="-252095">
              <a:spcBef>
                <a:spcPts val="700"/>
              </a:spcBef>
              <a:tabLst>
                <a:tab pos="264160" algn="l"/>
              </a:tabLst>
            </a:pPr>
            <a:r>
              <a:rPr sz="1100" spc="15" dirty="0">
                <a:solidFill>
                  <a:srgbClr val="1C2E42"/>
                </a:solidFill>
                <a:latin typeface="Trebuchet MS"/>
                <a:cs typeface="Trebuchet MS"/>
              </a:rPr>
              <a:t>O	</a:t>
            </a:r>
            <a:r>
              <a:rPr lang="el-GR" sz="1100" spc="-35" dirty="0">
                <a:solidFill>
                  <a:srgbClr val="1C2E42"/>
                </a:solidFill>
                <a:latin typeface="+mj-lt"/>
              </a:rPr>
              <a:t>Αποφύγετε τις πολλές προϋποθέσεις και απαιτήσεις κατά την αξιολόγηση και μέτρηση των πρωτοβουλιών καινοτομίας, οι οποίες δύνανται να αναστέλλουν την υλοποίηση αυτών των διαδικασιών και να περιορίσουν την πρόσβαση και την κατανόηση σε στενές, εξειδικευμένες ομάδες. </a:t>
            </a:r>
          </a:p>
          <a:p>
            <a:pPr marL="264160" marR="78740" indent="-252095">
              <a:spcBef>
                <a:spcPts val="700"/>
              </a:spcBef>
              <a:tabLst>
                <a:tab pos="264160" algn="l"/>
              </a:tabLst>
            </a:pPr>
            <a:r>
              <a:rPr lang="en-US" sz="1100" spc="-35" dirty="0">
                <a:solidFill>
                  <a:srgbClr val="1C2E42"/>
                </a:solidFill>
                <a:latin typeface="+mj-lt"/>
              </a:rPr>
              <a:t>O	</a:t>
            </a:r>
            <a:r>
              <a:rPr lang="el-GR" sz="1100" spc="-35" dirty="0">
                <a:solidFill>
                  <a:srgbClr val="1C2E42"/>
                </a:solidFill>
                <a:latin typeface="+mj-lt"/>
              </a:rPr>
              <a:t>Εξερευνήσετε ποικίλες μεθόδους αξιολόγησης και μέτρησης που λαμβάνουν υπόψη διάφορες επιπτώσεις της καινοτομίας, συμπεριλαμβανομένων τόσο των  ποσοτικών, όσο και των ποιοτικών διαστάσεων των επιδόσεων και της εμπειρίας των δημόσιων υπηρεσιών. </a:t>
            </a:r>
          </a:p>
          <a:p>
            <a:pPr marL="264160" marR="78740" indent="-252095">
              <a:spcBef>
                <a:spcPts val="700"/>
              </a:spcBef>
              <a:tabLst>
                <a:tab pos="264160" algn="l"/>
              </a:tabLst>
            </a:pPr>
            <a:r>
              <a:rPr lang="el-GR" sz="1100" spc="-35" dirty="0">
                <a:solidFill>
                  <a:srgbClr val="1C2E42"/>
                </a:solidFill>
                <a:latin typeface="+mj-lt"/>
              </a:rPr>
              <a:t>O	Παρέχετε αποτελέσματα και ανατροφοδότηση στις πρωτοβουλίες αξιολόγησης και μέτρησης στους δημόσιους οργανισμούς και υπαλλήλους και σε όλους τους εταίρους που συνέβαλαν με δεδομένα και χρόνο στις  πρωτοβουλίες αυτές. </a:t>
            </a:r>
          </a:p>
          <a:p>
            <a:pPr marL="264160" marR="78740" indent="-252095">
              <a:spcBef>
                <a:spcPts val="700"/>
              </a:spcBef>
              <a:tabLst>
                <a:tab pos="264160" algn="l"/>
              </a:tabLst>
            </a:pPr>
            <a:r>
              <a:rPr lang="el-GR" sz="1100" spc="-35" dirty="0">
                <a:solidFill>
                  <a:srgbClr val="1C2E42"/>
                </a:solidFill>
                <a:latin typeface="+mj-lt"/>
              </a:rPr>
              <a:t>O	Χρησιμοποιήσετε την αξιολόγηση και τη μέτρηση σαν έναν τρόπο εντοπισμού και διατήρησης ευκαιριών για συνεχή βελτίωση, παρέχοντας ισχυρά και χρήσιμα στοιχεία για τη λήψη αποφάσεων και τον στρατηγικό συντονισμό και απομακρυνθείτε από τη χρήση δεδομένων για τον έλεγχο και την επικύρωση </a:t>
            </a:r>
            <a:r>
              <a:rPr lang="en-US" sz="1100" spc="-35" dirty="0">
                <a:solidFill>
                  <a:srgbClr val="1C2E42"/>
                </a:solidFill>
                <a:latin typeface="+mj-lt"/>
                <a:cs typeface="Trebuchet MS"/>
              </a:rPr>
              <a:t>“</a:t>
            </a:r>
            <a:r>
              <a:rPr lang="el-GR" sz="1100" spc="-35" dirty="0">
                <a:solidFill>
                  <a:srgbClr val="1C2E42"/>
                </a:solidFill>
                <a:latin typeface="+mj-lt"/>
                <a:cs typeface="Trebuchet MS"/>
              </a:rPr>
              <a:t>σφαλμάτων</a:t>
            </a:r>
            <a:r>
              <a:rPr lang="en-US" sz="1100" spc="-35" dirty="0">
                <a:solidFill>
                  <a:srgbClr val="1C2E42"/>
                </a:solidFill>
                <a:latin typeface="+mj-lt"/>
                <a:cs typeface="Trebuchet MS"/>
              </a:rPr>
              <a:t>”</a:t>
            </a:r>
            <a:r>
              <a:rPr lang="el-GR" sz="1100" spc="-35" dirty="0">
                <a:solidFill>
                  <a:srgbClr val="1C2E42"/>
                </a:solidFill>
                <a:latin typeface="+mj-lt"/>
                <a:cs typeface="Trebuchet MS"/>
              </a:rPr>
              <a:t> και </a:t>
            </a:r>
            <a:r>
              <a:rPr lang="en-US" sz="1100" spc="-35" dirty="0">
                <a:solidFill>
                  <a:srgbClr val="1C2E42"/>
                </a:solidFill>
                <a:latin typeface="+mj-lt"/>
                <a:cs typeface="Trebuchet MS"/>
              </a:rPr>
              <a:t>“</a:t>
            </a:r>
            <a:r>
              <a:rPr lang="el-GR" sz="1100" spc="-35" dirty="0">
                <a:solidFill>
                  <a:srgbClr val="1C2E42"/>
                </a:solidFill>
                <a:latin typeface="+mj-lt"/>
                <a:cs typeface="Trebuchet MS"/>
              </a:rPr>
              <a:t>αποτυχιών</a:t>
            </a:r>
            <a:r>
              <a:rPr lang="en-US" sz="1100" spc="-35" dirty="0">
                <a:solidFill>
                  <a:srgbClr val="1C2E42"/>
                </a:solidFill>
                <a:latin typeface="+mj-lt"/>
                <a:cs typeface="Trebuchet MS"/>
              </a:rPr>
              <a:t>”</a:t>
            </a:r>
            <a:r>
              <a:rPr lang="el-GR" sz="1100" spc="-35" dirty="0">
                <a:solidFill>
                  <a:srgbClr val="1C2E42"/>
                </a:solidFill>
                <a:latin typeface="+mj-lt"/>
                <a:cs typeface="Trebuchet MS"/>
              </a:rPr>
              <a:t>. </a:t>
            </a:r>
          </a:p>
        </p:txBody>
      </p:sp>
      <p:sp>
        <p:nvSpPr>
          <p:cNvPr id="8" name="object 8"/>
          <p:cNvSpPr txBox="1">
            <a:spLocks noGrp="1"/>
          </p:cNvSpPr>
          <p:nvPr>
            <p:ph type="title"/>
          </p:nvPr>
        </p:nvSpPr>
        <p:spPr>
          <a:xfrm>
            <a:off x="709965" y="393968"/>
            <a:ext cx="6523533" cy="1320874"/>
          </a:xfrm>
          <a:prstGeom prst="rect">
            <a:avLst/>
          </a:prstGeom>
        </p:spPr>
        <p:txBody>
          <a:bodyPr vert="horz" wrap="square" lIns="0" tIns="12700" rIns="0" bIns="0" rtlCol="0">
            <a:spAutoFit/>
          </a:bodyPr>
          <a:lstStyle/>
          <a:p>
            <a:pPr marL="12700">
              <a:spcBef>
                <a:spcPts val="100"/>
              </a:spcBef>
            </a:pPr>
            <a:r>
              <a:rPr lang="el-GR" spc="-65" dirty="0">
                <a:solidFill>
                  <a:srgbClr val="1C2E42"/>
                </a:solidFill>
                <a:latin typeface="+mj-lt"/>
              </a:rPr>
              <a:t>ΠΩΣ ΝΑ ΒΕΛΤΙΩΣΕΤΕ </a:t>
            </a:r>
            <a:br>
              <a:rPr lang="el-GR" spc="-65" dirty="0">
                <a:solidFill>
                  <a:srgbClr val="1C2E42"/>
                </a:solidFill>
                <a:latin typeface="+mj-lt"/>
              </a:rPr>
            </a:br>
            <a:r>
              <a:rPr lang="el-GR" sz="3200" spc="-80" dirty="0">
                <a:solidFill>
                  <a:srgbClr val="1C2E42"/>
                </a:solidFill>
                <a:latin typeface="+mj-lt"/>
              </a:rPr>
              <a:t>ΕΝΣΩΜΑΤΩΣΤΕ ΤΗΝ ΑΞΙΟΛΟΓΗΣΗ ΚΑΙ ΤΗ ΜΕΤΡΗΣΗ ΑΠΟ ΤΗΝ ΑΡΧΗ</a:t>
            </a:r>
            <a:endParaRPr sz="3200" dirty="0">
              <a:latin typeface="+mj-lt"/>
            </a:endParaRPr>
          </a:p>
        </p:txBody>
      </p:sp>
      <p:sp>
        <p:nvSpPr>
          <p:cNvPr id="9" name="object 9"/>
          <p:cNvSpPr txBox="1"/>
          <p:nvPr/>
        </p:nvSpPr>
        <p:spPr>
          <a:xfrm>
            <a:off x="9636696" y="3246805"/>
            <a:ext cx="1590104" cy="197490"/>
          </a:xfrm>
          <a:prstGeom prst="rect">
            <a:avLst/>
          </a:prstGeom>
        </p:spPr>
        <p:txBody>
          <a:bodyPr vert="horz" wrap="square" lIns="0" tIns="12700" rIns="0" bIns="0" rtlCol="0">
            <a:spAutoFit/>
          </a:bodyPr>
          <a:lstStyle/>
          <a:p>
            <a:pPr marL="12700">
              <a:lnSpc>
                <a:spcPct val="100000"/>
              </a:lnSpc>
              <a:spcBef>
                <a:spcPts val="100"/>
              </a:spcBef>
            </a:pPr>
            <a:r>
              <a:rPr lang="el-GR" sz="1200" spc="5" dirty="0">
                <a:solidFill>
                  <a:srgbClr val="1C2E42"/>
                </a:solidFill>
                <a:latin typeface="+mj-lt"/>
                <a:cs typeface="Trebuchet MS"/>
              </a:rPr>
              <a:t>ΜΕΛΕΤΗ ΠΕΡΙΠΤΩΣΗΣ</a:t>
            </a:r>
            <a:endParaRPr lang="el-GR" sz="1200" dirty="0">
              <a:latin typeface="+mj-lt"/>
              <a:cs typeface="Trebuchet MS"/>
            </a:endParaRPr>
          </a:p>
        </p:txBody>
      </p:sp>
      <p:sp>
        <p:nvSpPr>
          <p:cNvPr id="10" name="object 10"/>
          <p:cNvSpPr txBox="1"/>
          <p:nvPr/>
        </p:nvSpPr>
        <p:spPr>
          <a:xfrm>
            <a:off x="8735300" y="3777036"/>
            <a:ext cx="2789379" cy="2872133"/>
          </a:xfrm>
          <a:prstGeom prst="rect">
            <a:avLst/>
          </a:prstGeom>
        </p:spPr>
        <p:txBody>
          <a:bodyPr vert="horz" wrap="square" lIns="0" tIns="12700" rIns="0" bIns="0" rtlCol="0">
            <a:spAutoFit/>
          </a:bodyPr>
          <a:lstStyle/>
          <a:p>
            <a:pPr marL="12700" marR="5080">
              <a:lnSpc>
                <a:spcPct val="111100"/>
              </a:lnSpc>
              <a:spcBef>
                <a:spcPts val="100"/>
              </a:spcBef>
            </a:pPr>
            <a:r>
              <a:rPr lang="el-GR" sz="1200" spc="-70" dirty="0">
                <a:solidFill>
                  <a:srgbClr val="1C2E42"/>
                </a:solidFill>
                <a:latin typeface="+mj-lt"/>
              </a:rPr>
              <a:t>Το </a:t>
            </a:r>
            <a:r>
              <a:rPr lang="en-GB" sz="1200" spc="-70" dirty="0">
                <a:solidFill>
                  <a:srgbClr val="1C2E42"/>
                </a:solidFill>
                <a:latin typeface="+mj-lt"/>
                <a:hlinkClick r:id="rId2">
                  <a:extLst>
                    <a:ext uri="{A12FA001-AC4F-418D-AE19-62706E023703}">
                      <ahyp:hlinkClr xmlns:ahyp="http://schemas.microsoft.com/office/drawing/2018/hyperlinkcolor" val="tx"/>
                    </a:ext>
                  </a:extLst>
                </a:hlinkClick>
              </a:rPr>
              <a:t>Copenhagen Manual</a:t>
            </a:r>
            <a:r>
              <a:rPr lang="el-GR" sz="1200" spc="-70" dirty="0">
                <a:solidFill>
                  <a:srgbClr val="1C2E42"/>
                </a:solidFill>
                <a:latin typeface="+mj-lt"/>
              </a:rPr>
              <a:t>, το οποίο προήλθε από μία διεθνή άσκηση συνδημιουργίας που περιλάμβανε 20 χώρες, βοηθάει τις χώρες να συλλέγουν και να αναλύουν δεδομένα καινοτομίας του δημόσιου τομέα. Αυτό αντικατοπτρίζει τη διάδοση των πρωτοβουλιών ανά τον κόσμο εστιάζοντας στην ανάπτυξη προσεγγίσεων εκτίμησης, μέτρησης και αξιολόγησης της καινοτομίας προσαρμοσμένων σε συγκεκριμένα πλαίσια του δημόσιου τομέα (Αυστρία, Γερμανία, Δανία, Ελβετία, Ισλανδία, Ισπανία (Αραγκόν),  Κολομβία, Νέα Ζηλανδία, Νορβηγία, Ολλανδία, Πορτογαλία, Σουηδία, Τσέχικη Δημοκρατία, Φιλανδία, Χιλή μεταξύ άλλων</a:t>
            </a:r>
            <a:r>
              <a:rPr lang="el-GR" sz="1200" spc="-70" dirty="0">
                <a:solidFill>
                  <a:srgbClr val="1C2E42"/>
                </a:solidFill>
                <a:latin typeface="+mj-lt"/>
                <a:cs typeface="Trebuchet MS"/>
              </a:rPr>
              <a:t>). </a:t>
            </a:r>
            <a:endParaRPr sz="1200" spc="-70" dirty="0">
              <a:solidFill>
                <a:srgbClr val="1C2E42"/>
              </a:solidFill>
              <a:latin typeface="+mj-lt"/>
              <a:cs typeface="Trebuchet MS"/>
            </a:endParaRPr>
          </a:p>
        </p:txBody>
      </p:sp>
      <p:sp>
        <p:nvSpPr>
          <p:cNvPr id="12" name="object 12"/>
          <p:cNvSpPr txBox="1"/>
          <p:nvPr/>
        </p:nvSpPr>
        <p:spPr>
          <a:xfrm>
            <a:off x="9636696" y="896139"/>
            <a:ext cx="1056704" cy="197490"/>
          </a:xfrm>
          <a:prstGeom prst="rect">
            <a:avLst/>
          </a:prstGeom>
        </p:spPr>
        <p:txBody>
          <a:bodyPr vert="horz" wrap="square" lIns="0" tIns="12700" rIns="0" bIns="0" rtlCol="0">
            <a:spAutoFit/>
          </a:bodyPr>
          <a:lstStyle/>
          <a:p>
            <a:pPr marL="12700">
              <a:spcBef>
                <a:spcPts val="100"/>
              </a:spcBef>
            </a:pPr>
            <a:r>
              <a:rPr lang="el-GR" sz="1200" spc="-105" dirty="0">
                <a:solidFill>
                  <a:srgbClr val="1C2E42"/>
                </a:solidFill>
                <a:latin typeface="+mj-lt"/>
                <a:cs typeface="Trebuchet MS"/>
              </a:rPr>
              <a:t>ΕΡΓΑΛΕΙΟΘΗΚΗ</a:t>
            </a:r>
            <a:endParaRPr lang="el-GR" sz="1200" dirty="0">
              <a:latin typeface="+mj-lt"/>
              <a:cs typeface="Trebuchet MS"/>
            </a:endParaRPr>
          </a:p>
        </p:txBody>
      </p:sp>
      <p:sp>
        <p:nvSpPr>
          <p:cNvPr id="14" name="object 14"/>
          <p:cNvSpPr txBox="1"/>
          <p:nvPr/>
        </p:nvSpPr>
        <p:spPr>
          <a:xfrm>
            <a:off x="8633400" y="1236792"/>
            <a:ext cx="2993177" cy="1232197"/>
          </a:xfrm>
          <a:prstGeom prst="rect">
            <a:avLst/>
          </a:prstGeom>
        </p:spPr>
        <p:txBody>
          <a:bodyPr vert="horz" wrap="square" lIns="0" tIns="12700" rIns="0" bIns="0" rtlCol="0">
            <a:spAutoFit/>
          </a:bodyPr>
          <a:lstStyle/>
          <a:p>
            <a:pPr marL="12700" marR="5080">
              <a:lnSpc>
                <a:spcPct val="111100"/>
              </a:lnSpc>
              <a:spcBef>
                <a:spcPts val="100"/>
              </a:spcBef>
            </a:pPr>
            <a:r>
              <a:rPr lang="el-GR" sz="1200" spc="-70" dirty="0">
                <a:solidFill>
                  <a:srgbClr val="1C2E42"/>
                </a:solidFill>
                <a:latin typeface="+mj-lt"/>
              </a:rPr>
              <a:t>Το </a:t>
            </a:r>
            <a:r>
              <a:rPr lang="en-GB" sz="1200" spc="-70" dirty="0">
                <a:solidFill>
                  <a:srgbClr val="1C2E42"/>
                </a:solidFill>
                <a:latin typeface="+mj-lt"/>
                <a:hlinkClick r:id="rId3">
                  <a:extLst>
                    <a:ext uri="{A12FA001-AC4F-418D-AE19-62706E023703}">
                      <ahyp:hlinkClr xmlns:ahyp="http://schemas.microsoft.com/office/drawing/2018/hyperlinkcolor" val="tx"/>
                    </a:ext>
                  </a:extLst>
                </a:hlinkClick>
              </a:rPr>
              <a:t>Evaluating Innovation Toolkit</a:t>
            </a:r>
            <a:r>
              <a:rPr lang="el-GR" sz="1200" spc="-70" dirty="0">
                <a:solidFill>
                  <a:srgbClr val="1C2E42"/>
                </a:solidFill>
                <a:latin typeface="+mj-lt"/>
              </a:rPr>
              <a:t> είναι μια σειρά εργαλείων που συμβάλλουν στην αποσαφήνιση, τον προγραμματισμό, τη συλλογή και τη χρήση δεδομένων, πληροφοριών και στοιχείων για την αξιολόγηση των καινοτομιών, καθώς και για τη διάδοση των διδαγμάτων και των αποτελεσμάτων. </a:t>
            </a:r>
            <a:endParaRPr sz="1200" spc="-70" dirty="0">
              <a:solidFill>
                <a:srgbClr val="1C2E42"/>
              </a:solidFill>
              <a:latin typeface="+mj-lt"/>
            </a:endParaRPr>
          </a:p>
        </p:txBody>
      </p:sp>
      <p:sp>
        <p:nvSpPr>
          <p:cNvPr id="15" name="object 15"/>
          <p:cNvSpPr txBox="1"/>
          <p:nvPr/>
        </p:nvSpPr>
        <p:spPr>
          <a:xfrm>
            <a:off x="707298" y="1727958"/>
            <a:ext cx="4349115" cy="197490"/>
          </a:xfrm>
          <a:prstGeom prst="rect">
            <a:avLst/>
          </a:prstGeom>
        </p:spPr>
        <p:txBody>
          <a:bodyPr vert="horz" wrap="square" lIns="0" tIns="12700" rIns="0" bIns="0" rtlCol="0">
            <a:spAutoFit/>
          </a:bodyPr>
          <a:lstStyle/>
          <a:p>
            <a:pPr marL="12700">
              <a:lnSpc>
                <a:spcPct val="100000"/>
              </a:lnSpc>
              <a:spcBef>
                <a:spcPts val="100"/>
              </a:spcBef>
            </a:pPr>
            <a:r>
              <a:rPr lang="el-GR" sz="1200" spc="-35" dirty="0">
                <a:solidFill>
                  <a:srgbClr val="1C2E42"/>
                </a:solidFill>
                <a:latin typeface="+mj-lt"/>
                <a:cs typeface="Trebuchet MS"/>
              </a:rPr>
              <a:t>ΕΝΣΩΜΑΤΩΝΕΤΑΙ Η ΑΞΙΟΛΟΓΗΣΗ ΚΑΙ Η ΜΕΤΡΗΣΗ ΑΠΟ ΤΗΝ ΑΡΧΗ</a:t>
            </a:r>
            <a:r>
              <a:rPr lang="el-GR" sz="1200" spc="-35" dirty="0">
                <a:solidFill>
                  <a:srgbClr val="1C2E42"/>
                </a:solidFill>
                <a:latin typeface="Trebuchet MS"/>
                <a:cs typeface="Trebuchet MS"/>
              </a:rPr>
              <a:t>;</a:t>
            </a:r>
            <a:endParaRPr sz="1200" dirty="0">
              <a:latin typeface="Trebuchet MS"/>
              <a:cs typeface="Trebuchet MS"/>
            </a:endParaRPr>
          </a:p>
        </p:txBody>
      </p:sp>
      <p:sp>
        <p:nvSpPr>
          <p:cNvPr id="16" name="object 16"/>
          <p:cNvSpPr txBox="1"/>
          <p:nvPr/>
        </p:nvSpPr>
        <p:spPr>
          <a:xfrm>
            <a:off x="708822" y="2133179"/>
            <a:ext cx="1754978" cy="197490"/>
          </a:xfrm>
          <a:prstGeom prst="rect">
            <a:avLst/>
          </a:prstGeom>
        </p:spPr>
        <p:txBody>
          <a:bodyPr vert="horz" wrap="square" lIns="0" tIns="12700" rIns="0" bIns="0" rtlCol="0">
            <a:spAutoFit/>
          </a:bodyPr>
          <a:lstStyle/>
          <a:p>
            <a:pPr marL="12700">
              <a:lnSpc>
                <a:spcPct val="100000"/>
              </a:lnSpc>
              <a:spcBef>
                <a:spcPts val="100"/>
              </a:spcBef>
            </a:pPr>
            <a:r>
              <a:rPr lang="el-GR" sz="1200" dirty="0">
                <a:solidFill>
                  <a:srgbClr val="1C2E42"/>
                </a:solidFill>
                <a:latin typeface="+mj-lt"/>
                <a:cs typeface="Trebuchet MS"/>
              </a:rPr>
              <a:t>ΕΧΕΤΕ ΔΟΚΙΜΑΣΕΙ ΝΑ</a:t>
            </a:r>
            <a:r>
              <a:rPr lang="el-GR" sz="1200" dirty="0">
                <a:solidFill>
                  <a:srgbClr val="1C2E42"/>
                </a:solidFill>
                <a:latin typeface="Trebuchet MS"/>
                <a:cs typeface="Trebuchet MS"/>
              </a:rPr>
              <a:t>…</a:t>
            </a:r>
          </a:p>
        </p:txBody>
      </p:sp>
      <p:pic>
        <p:nvPicPr>
          <p:cNvPr id="17" name="object 17"/>
          <p:cNvPicPr/>
          <p:nvPr/>
        </p:nvPicPr>
        <p:blipFill>
          <a:blip r:embed="rId4" cstate="print"/>
          <a:stretch>
            <a:fillRect/>
          </a:stretch>
        </p:blipFill>
        <p:spPr>
          <a:xfrm>
            <a:off x="4602174" y="6742721"/>
            <a:ext cx="3197225" cy="490105"/>
          </a:xfrm>
          <a:prstGeom prst="rect">
            <a:avLst/>
          </a:prstGeom>
        </p:spPr>
      </p:pic>
      <p:sp>
        <p:nvSpPr>
          <p:cNvPr id="18" name="object 18"/>
          <p:cNvSpPr txBox="1"/>
          <p:nvPr/>
        </p:nvSpPr>
        <p:spPr>
          <a:xfrm>
            <a:off x="5026187" y="6883475"/>
            <a:ext cx="2707708" cy="182101"/>
          </a:xfrm>
          <a:prstGeom prst="rect">
            <a:avLst/>
          </a:prstGeom>
        </p:spPr>
        <p:txBody>
          <a:bodyPr vert="horz" wrap="square" lIns="0" tIns="12700" rIns="0" bIns="0" rtlCol="0">
            <a:spAutoFit/>
          </a:bodyPr>
          <a:lstStyle/>
          <a:p>
            <a:r>
              <a:rPr lang="el-GR" sz="1100" dirty="0">
                <a:hlinkClick r:id="rId5" action="ppaction://hlinksldjump">
                  <a:extLst>
                    <a:ext uri="{A12FA001-AC4F-418D-AE19-62706E023703}">
                      <ahyp:hlinkClr xmlns:ahyp="http://schemas.microsoft.com/office/drawing/2018/hyperlinkcolor" val="tx"/>
                    </a:ext>
                  </a:extLst>
                </a:hlinkClick>
              </a:rPr>
              <a:t>Επιστρέψτε στις ερωτήσεις και αναρωτηθείτε</a:t>
            </a:r>
            <a:endParaRPr lang="el-GR" sz="1100" dirty="0"/>
          </a:p>
        </p:txBody>
      </p:sp>
      <p:grpSp>
        <p:nvGrpSpPr>
          <p:cNvPr id="19" name="object 19"/>
          <p:cNvGrpSpPr/>
          <p:nvPr/>
        </p:nvGrpSpPr>
        <p:grpSpPr>
          <a:xfrm>
            <a:off x="4599001" y="6739536"/>
            <a:ext cx="3203575" cy="496570"/>
            <a:chOff x="4599001" y="6739536"/>
            <a:chExt cx="3203575" cy="496570"/>
          </a:xfrm>
        </p:grpSpPr>
        <p:sp>
          <p:nvSpPr>
            <p:cNvPr id="20" name="object 20"/>
            <p:cNvSpPr/>
            <p:nvPr/>
          </p:nvSpPr>
          <p:spPr>
            <a:xfrm>
              <a:off x="4602176" y="6742711"/>
              <a:ext cx="3197225" cy="490220"/>
            </a:xfrm>
            <a:custGeom>
              <a:avLst/>
              <a:gdLst/>
              <a:ahLst/>
              <a:cxnLst/>
              <a:rect l="l" t="t" r="r" b="b"/>
              <a:pathLst>
                <a:path w="3197225" h="490220">
                  <a:moveTo>
                    <a:pt x="2952165" y="490118"/>
                  </a:moveTo>
                  <a:lnTo>
                    <a:pt x="245059" y="490118"/>
                  </a:lnTo>
                  <a:lnTo>
                    <a:pt x="195670" y="485139"/>
                  </a:lnTo>
                  <a:lnTo>
                    <a:pt x="149670" y="470860"/>
                  </a:lnTo>
                  <a:lnTo>
                    <a:pt x="108043" y="448266"/>
                  </a:lnTo>
                  <a:lnTo>
                    <a:pt x="71775" y="418342"/>
                  </a:lnTo>
                  <a:lnTo>
                    <a:pt x="41851" y="382074"/>
                  </a:lnTo>
                  <a:lnTo>
                    <a:pt x="19257" y="340447"/>
                  </a:lnTo>
                  <a:lnTo>
                    <a:pt x="4978" y="294447"/>
                  </a:lnTo>
                  <a:lnTo>
                    <a:pt x="0" y="245059"/>
                  </a:lnTo>
                  <a:lnTo>
                    <a:pt x="4978" y="195670"/>
                  </a:lnTo>
                  <a:lnTo>
                    <a:pt x="19257" y="149670"/>
                  </a:lnTo>
                  <a:lnTo>
                    <a:pt x="41851" y="108043"/>
                  </a:lnTo>
                  <a:lnTo>
                    <a:pt x="71775" y="71775"/>
                  </a:lnTo>
                  <a:lnTo>
                    <a:pt x="108043" y="41851"/>
                  </a:lnTo>
                  <a:lnTo>
                    <a:pt x="149670" y="19257"/>
                  </a:lnTo>
                  <a:lnTo>
                    <a:pt x="195670" y="4978"/>
                  </a:lnTo>
                  <a:lnTo>
                    <a:pt x="245059" y="0"/>
                  </a:lnTo>
                  <a:lnTo>
                    <a:pt x="2952165" y="0"/>
                  </a:lnTo>
                  <a:lnTo>
                    <a:pt x="3001554" y="4978"/>
                  </a:lnTo>
                  <a:lnTo>
                    <a:pt x="3047554" y="19257"/>
                  </a:lnTo>
                  <a:lnTo>
                    <a:pt x="3089181" y="41851"/>
                  </a:lnTo>
                  <a:lnTo>
                    <a:pt x="3125449" y="71775"/>
                  </a:lnTo>
                  <a:lnTo>
                    <a:pt x="3155373" y="108043"/>
                  </a:lnTo>
                  <a:lnTo>
                    <a:pt x="3177967" y="149670"/>
                  </a:lnTo>
                  <a:lnTo>
                    <a:pt x="3192246" y="195670"/>
                  </a:lnTo>
                  <a:lnTo>
                    <a:pt x="3197225" y="245059"/>
                  </a:lnTo>
                  <a:lnTo>
                    <a:pt x="3192246" y="294447"/>
                  </a:lnTo>
                  <a:lnTo>
                    <a:pt x="3177967" y="340447"/>
                  </a:lnTo>
                  <a:lnTo>
                    <a:pt x="3155373" y="382074"/>
                  </a:lnTo>
                  <a:lnTo>
                    <a:pt x="3125449" y="418342"/>
                  </a:lnTo>
                  <a:lnTo>
                    <a:pt x="3089181" y="448266"/>
                  </a:lnTo>
                  <a:lnTo>
                    <a:pt x="3047554" y="470860"/>
                  </a:lnTo>
                  <a:lnTo>
                    <a:pt x="3001554" y="485139"/>
                  </a:lnTo>
                  <a:lnTo>
                    <a:pt x="2952165" y="490118"/>
                  </a:lnTo>
                  <a:close/>
                </a:path>
              </a:pathLst>
            </a:custGeom>
            <a:ln w="6350">
              <a:solidFill>
                <a:srgbClr val="FFFFFF"/>
              </a:solidFill>
            </a:ln>
          </p:spPr>
          <p:txBody>
            <a:bodyPr wrap="square" lIns="0" tIns="0" rIns="0" bIns="0" rtlCol="0"/>
            <a:lstStyle/>
            <a:p>
              <a:endParaRPr dirty="0"/>
            </a:p>
          </p:txBody>
        </p:sp>
        <p:sp>
          <p:nvSpPr>
            <p:cNvPr id="21" name="object 21"/>
            <p:cNvSpPr/>
            <p:nvPr/>
          </p:nvSpPr>
          <p:spPr>
            <a:xfrm>
              <a:off x="4767505" y="6916793"/>
              <a:ext cx="108585" cy="125095"/>
            </a:xfrm>
            <a:custGeom>
              <a:avLst/>
              <a:gdLst/>
              <a:ahLst/>
              <a:cxnLst/>
              <a:rect l="l" t="t" r="r" b="b"/>
              <a:pathLst>
                <a:path w="108585" h="125095">
                  <a:moveTo>
                    <a:pt x="108127" y="0"/>
                  </a:moveTo>
                  <a:lnTo>
                    <a:pt x="54063" y="31216"/>
                  </a:lnTo>
                  <a:lnTo>
                    <a:pt x="0" y="62420"/>
                  </a:lnTo>
                  <a:lnTo>
                    <a:pt x="54063" y="93637"/>
                  </a:lnTo>
                  <a:lnTo>
                    <a:pt x="108127" y="124853"/>
                  </a:lnTo>
                </a:path>
              </a:pathLst>
            </a:custGeom>
            <a:ln w="6349">
              <a:solidFill>
                <a:srgbClr val="1C2E42"/>
              </a:solidFill>
            </a:ln>
          </p:spPr>
          <p:txBody>
            <a:bodyPr wrap="square" lIns="0" tIns="0" rIns="0" bIns="0" rtlCol="0"/>
            <a:lstStyle/>
            <a:p>
              <a:endParaRPr dirty="0"/>
            </a:p>
          </p:txBody>
        </p:sp>
      </p:grpSp>
      <p:grpSp>
        <p:nvGrpSpPr>
          <p:cNvPr id="22" name="object 22"/>
          <p:cNvGrpSpPr/>
          <p:nvPr/>
        </p:nvGrpSpPr>
        <p:grpSpPr>
          <a:xfrm>
            <a:off x="8753945" y="539744"/>
            <a:ext cx="814069" cy="752475"/>
            <a:chOff x="8753945" y="539744"/>
            <a:chExt cx="814069" cy="752475"/>
          </a:xfrm>
        </p:grpSpPr>
        <p:pic>
          <p:nvPicPr>
            <p:cNvPr id="23" name="object 23"/>
            <p:cNvPicPr/>
            <p:nvPr/>
          </p:nvPicPr>
          <p:blipFill>
            <a:blip r:embed="rId6" cstate="print"/>
            <a:stretch>
              <a:fillRect/>
            </a:stretch>
          </p:blipFill>
          <p:spPr>
            <a:xfrm>
              <a:off x="8878783" y="601827"/>
              <a:ext cx="217575" cy="253108"/>
            </a:xfrm>
            <a:prstGeom prst="rect">
              <a:avLst/>
            </a:prstGeom>
          </p:spPr>
        </p:pic>
        <p:sp>
          <p:nvSpPr>
            <p:cNvPr id="24" name="object 24"/>
            <p:cNvSpPr/>
            <p:nvPr/>
          </p:nvSpPr>
          <p:spPr>
            <a:xfrm>
              <a:off x="9176018" y="579143"/>
              <a:ext cx="142875" cy="231775"/>
            </a:xfrm>
            <a:custGeom>
              <a:avLst/>
              <a:gdLst/>
              <a:ahLst/>
              <a:cxnLst/>
              <a:rect l="l" t="t" r="r" b="b"/>
              <a:pathLst>
                <a:path w="142875" h="231775">
                  <a:moveTo>
                    <a:pt x="0" y="231618"/>
                  </a:moveTo>
                  <a:lnTo>
                    <a:pt x="127216" y="0"/>
                  </a:lnTo>
                  <a:lnTo>
                    <a:pt x="135538" y="4775"/>
                  </a:lnTo>
                  <a:lnTo>
                    <a:pt x="142672" y="8357"/>
                  </a:lnTo>
                  <a:lnTo>
                    <a:pt x="0" y="231618"/>
                  </a:lnTo>
                  <a:close/>
                </a:path>
              </a:pathLst>
            </a:custGeom>
            <a:solidFill>
              <a:srgbClr val="148386">
                <a:alpha val="9999"/>
              </a:srgbClr>
            </a:solidFill>
          </p:spPr>
          <p:txBody>
            <a:bodyPr wrap="square" lIns="0" tIns="0" rIns="0" bIns="0" rtlCol="0"/>
            <a:lstStyle/>
            <a:p>
              <a:endParaRPr dirty="0"/>
            </a:p>
          </p:txBody>
        </p:sp>
        <p:sp>
          <p:nvSpPr>
            <p:cNvPr id="25" name="object 25"/>
            <p:cNvSpPr/>
            <p:nvPr/>
          </p:nvSpPr>
          <p:spPr>
            <a:xfrm>
              <a:off x="8950120" y="630033"/>
              <a:ext cx="617855" cy="661670"/>
            </a:xfrm>
            <a:custGeom>
              <a:avLst/>
              <a:gdLst/>
              <a:ahLst/>
              <a:cxnLst/>
              <a:rect l="l" t="t" r="r" b="b"/>
              <a:pathLst>
                <a:path w="617854" h="661669">
                  <a:moveTo>
                    <a:pt x="198552" y="231139"/>
                  </a:moveTo>
                  <a:lnTo>
                    <a:pt x="189041" y="231139"/>
                  </a:lnTo>
                  <a:lnTo>
                    <a:pt x="190230" y="226059"/>
                  </a:lnTo>
                  <a:lnTo>
                    <a:pt x="212968" y="213359"/>
                  </a:lnTo>
                  <a:lnTo>
                    <a:pt x="224504" y="207009"/>
                  </a:lnTo>
                  <a:lnTo>
                    <a:pt x="236598" y="201929"/>
                  </a:lnTo>
                  <a:lnTo>
                    <a:pt x="246648" y="195579"/>
                  </a:lnTo>
                  <a:lnTo>
                    <a:pt x="360173" y="50799"/>
                  </a:lnTo>
                  <a:lnTo>
                    <a:pt x="389971" y="8889"/>
                  </a:lnTo>
                  <a:lnTo>
                    <a:pt x="396064" y="2539"/>
                  </a:lnTo>
                  <a:lnTo>
                    <a:pt x="401266" y="0"/>
                  </a:lnTo>
                  <a:lnTo>
                    <a:pt x="407359" y="0"/>
                  </a:lnTo>
                  <a:lnTo>
                    <a:pt x="416128" y="5079"/>
                  </a:lnTo>
                  <a:lnTo>
                    <a:pt x="433421" y="13969"/>
                  </a:lnTo>
                  <a:lnTo>
                    <a:pt x="406616" y="13969"/>
                  </a:lnTo>
                  <a:lnTo>
                    <a:pt x="371543" y="60959"/>
                  </a:lnTo>
                  <a:lnTo>
                    <a:pt x="341225" y="102869"/>
                  </a:lnTo>
                  <a:lnTo>
                    <a:pt x="310907" y="143509"/>
                  </a:lnTo>
                  <a:lnTo>
                    <a:pt x="277022" y="187959"/>
                  </a:lnTo>
                  <a:lnTo>
                    <a:pt x="277022" y="191769"/>
                  </a:lnTo>
                  <a:lnTo>
                    <a:pt x="284156" y="195579"/>
                  </a:lnTo>
                  <a:lnTo>
                    <a:pt x="351033" y="229869"/>
                  </a:lnTo>
                  <a:lnTo>
                    <a:pt x="224207" y="229869"/>
                  </a:lnTo>
                  <a:lnTo>
                    <a:pt x="198552" y="231139"/>
                  </a:lnTo>
                  <a:close/>
                </a:path>
                <a:path w="617854" h="661669">
                  <a:moveTo>
                    <a:pt x="489578" y="290829"/>
                  </a:moveTo>
                  <a:lnTo>
                    <a:pt x="469630" y="290829"/>
                  </a:lnTo>
                  <a:lnTo>
                    <a:pt x="472008" y="289559"/>
                  </a:lnTo>
                  <a:lnTo>
                    <a:pt x="473197" y="287019"/>
                  </a:lnTo>
                  <a:lnTo>
                    <a:pt x="475575" y="285749"/>
                  </a:lnTo>
                  <a:lnTo>
                    <a:pt x="479141" y="281939"/>
                  </a:lnTo>
                  <a:lnTo>
                    <a:pt x="482708" y="275589"/>
                  </a:lnTo>
                  <a:lnTo>
                    <a:pt x="487464" y="270509"/>
                  </a:lnTo>
                  <a:lnTo>
                    <a:pt x="595657" y="123189"/>
                  </a:lnTo>
                  <a:lnTo>
                    <a:pt x="602791" y="113029"/>
                  </a:lnTo>
                  <a:lnTo>
                    <a:pt x="593279" y="109219"/>
                  </a:lnTo>
                  <a:lnTo>
                    <a:pt x="548880" y="87629"/>
                  </a:lnTo>
                  <a:lnTo>
                    <a:pt x="504704" y="63499"/>
                  </a:lnTo>
                  <a:lnTo>
                    <a:pt x="416128" y="17779"/>
                  </a:lnTo>
                  <a:lnTo>
                    <a:pt x="410183" y="13969"/>
                  </a:lnTo>
                  <a:lnTo>
                    <a:pt x="433421" y="13969"/>
                  </a:lnTo>
                  <a:lnTo>
                    <a:pt x="606358" y="102869"/>
                  </a:lnTo>
                  <a:lnTo>
                    <a:pt x="614476" y="106679"/>
                  </a:lnTo>
                  <a:lnTo>
                    <a:pt x="617801" y="110489"/>
                  </a:lnTo>
                  <a:lnTo>
                    <a:pt x="616891" y="115569"/>
                  </a:lnTo>
                  <a:lnTo>
                    <a:pt x="612302" y="123189"/>
                  </a:lnTo>
                  <a:lnTo>
                    <a:pt x="581111" y="165099"/>
                  </a:lnTo>
                  <a:lnTo>
                    <a:pt x="550032" y="208279"/>
                  </a:lnTo>
                  <a:lnTo>
                    <a:pt x="519175" y="250189"/>
                  </a:lnTo>
                  <a:lnTo>
                    <a:pt x="489578" y="290829"/>
                  </a:lnTo>
                  <a:close/>
                </a:path>
                <a:path w="617854" h="661669">
                  <a:moveTo>
                    <a:pt x="354379" y="370839"/>
                  </a:moveTo>
                  <a:lnTo>
                    <a:pt x="272118" y="370839"/>
                  </a:lnTo>
                  <a:lnTo>
                    <a:pt x="303383" y="367029"/>
                  </a:lnTo>
                  <a:lnTo>
                    <a:pt x="334091" y="360679"/>
                  </a:lnTo>
                  <a:lnTo>
                    <a:pt x="344550" y="356869"/>
                  </a:lnTo>
                  <a:lnTo>
                    <a:pt x="354452" y="351789"/>
                  </a:lnTo>
                  <a:lnTo>
                    <a:pt x="363684" y="347979"/>
                  </a:lnTo>
                  <a:lnTo>
                    <a:pt x="372137" y="342899"/>
                  </a:lnTo>
                  <a:lnTo>
                    <a:pt x="388578" y="328929"/>
                  </a:lnTo>
                  <a:lnTo>
                    <a:pt x="396659" y="311149"/>
                  </a:lnTo>
                  <a:lnTo>
                    <a:pt x="396046" y="292099"/>
                  </a:lnTo>
                  <a:lnTo>
                    <a:pt x="386404" y="274319"/>
                  </a:lnTo>
                  <a:lnTo>
                    <a:pt x="378082" y="265429"/>
                  </a:lnTo>
                  <a:lnTo>
                    <a:pt x="372137" y="264159"/>
                  </a:lnTo>
                  <a:lnTo>
                    <a:pt x="355455" y="253999"/>
                  </a:lnTo>
                  <a:lnTo>
                    <a:pt x="318969" y="241299"/>
                  </a:lnTo>
                  <a:lnTo>
                    <a:pt x="274626" y="233679"/>
                  </a:lnTo>
                  <a:lnTo>
                    <a:pt x="224207" y="229869"/>
                  </a:lnTo>
                  <a:lnTo>
                    <a:pt x="351033" y="229869"/>
                  </a:lnTo>
                  <a:lnTo>
                    <a:pt x="462496" y="287019"/>
                  </a:lnTo>
                  <a:lnTo>
                    <a:pt x="469630" y="290829"/>
                  </a:lnTo>
                  <a:lnTo>
                    <a:pt x="489578" y="290829"/>
                  </a:lnTo>
                  <a:lnTo>
                    <a:pt x="488653" y="292099"/>
                  </a:lnTo>
                  <a:lnTo>
                    <a:pt x="484882" y="298449"/>
                  </a:lnTo>
                  <a:lnTo>
                    <a:pt x="482560" y="304799"/>
                  </a:lnTo>
                  <a:lnTo>
                    <a:pt x="481798" y="311149"/>
                  </a:lnTo>
                  <a:lnTo>
                    <a:pt x="482162" y="313689"/>
                  </a:lnTo>
                  <a:lnTo>
                    <a:pt x="467252" y="313689"/>
                  </a:lnTo>
                  <a:lnTo>
                    <a:pt x="461307" y="316229"/>
                  </a:lnTo>
                  <a:lnTo>
                    <a:pt x="457741" y="317499"/>
                  </a:lnTo>
                  <a:lnTo>
                    <a:pt x="455363" y="318769"/>
                  </a:lnTo>
                  <a:lnTo>
                    <a:pt x="412542" y="340359"/>
                  </a:lnTo>
                  <a:lnTo>
                    <a:pt x="369611" y="363219"/>
                  </a:lnTo>
                  <a:lnTo>
                    <a:pt x="354379" y="370839"/>
                  </a:lnTo>
                  <a:close/>
                </a:path>
                <a:path w="617854" h="661669">
                  <a:moveTo>
                    <a:pt x="262160" y="661669"/>
                  </a:moveTo>
                  <a:lnTo>
                    <a:pt x="255584" y="660399"/>
                  </a:lnTo>
                  <a:lnTo>
                    <a:pt x="249676" y="657859"/>
                  </a:lnTo>
                  <a:lnTo>
                    <a:pt x="201881" y="629919"/>
                  </a:lnTo>
                  <a:lnTo>
                    <a:pt x="10700" y="523239"/>
                  </a:lnTo>
                  <a:lnTo>
                    <a:pt x="3566" y="519429"/>
                  </a:lnTo>
                  <a:lnTo>
                    <a:pt x="0" y="511809"/>
                  </a:lnTo>
                  <a:lnTo>
                    <a:pt x="2377" y="505459"/>
                  </a:lnTo>
                  <a:lnTo>
                    <a:pt x="13579" y="455929"/>
                  </a:lnTo>
                  <a:lnTo>
                    <a:pt x="24224" y="407669"/>
                  </a:lnTo>
                  <a:lnTo>
                    <a:pt x="34646" y="358139"/>
                  </a:lnTo>
                  <a:lnTo>
                    <a:pt x="45179" y="309879"/>
                  </a:lnTo>
                  <a:lnTo>
                    <a:pt x="84284" y="281939"/>
                  </a:lnTo>
                  <a:lnTo>
                    <a:pt x="148821" y="259079"/>
                  </a:lnTo>
                  <a:lnTo>
                    <a:pt x="218207" y="248919"/>
                  </a:lnTo>
                  <a:lnTo>
                    <a:pt x="253540" y="248919"/>
                  </a:lnTo>
                  <a:lnTo>
                    <a:pt x="288428" y="253999"/>
                  </a:lnTo>
                  <a:lnTo>
                    <a:pt x="322202" y="264159"/>
                  </a:lnTo>
                  <a:lnTo>
                    <a:pt x="329317" y="266699"/>
                  </a:lnTo>
                  <a:lnTo>
                    <a:pt x="331651" y="267969"/>
                  </a:lnTo>
                  <a:lnTo>
                    <a:pt x="212373" y="267969"/>
                  </a:lnTo>
                  <a:lnTo>
                    <a:pt x="191400" y="270509"/>
                  </a:lnTo>
                  <a:lnTo>
                    <a:pt x="171207" y="275589"/>
                  </a:lnTo>
                  <a:lnTo>
                    <a:pt x="164277" y="278129"/>
                  </a:lnTo>
                  <a:lnTo>
                    <a:pt x="157682" y="280669"/>
                  </a:lnTo>
                  <a:lnTo>
                    <a:pt x="151310" y="284479"/>
                  </a:lnTo>
                  <a:lnTo>
                    <a:pt x="145050" y="287019"/>
                  </a:lnTo>
                  <a:lnTo>
                    <a:pt x="132845" y="298449"/>
                  </a:lnTo>
                  <a:lnTo>
                    <a:pt x="126770" y="311149"/>
                  </a:lnTo>
                  <a:lnTo>
                    <a:pt x="126887" y="314959"/>
                  </a:lnTo>
                  <a:lnTo>
                    <a:pt x="63013" y="314959"/>
                  </a:lnTo>
                  <a:lnTo>
                    <a:pt x="61824" y="318769"/>
                  </a:lnTo>
                  <a:lnTo>
                    <a:pt x="59446" y="323849"/>
                  </a:lnTo>
                  <a:lnTo>
                    <a:pt x="49823" y="367029"/>
                  </a:lnTo>
                  <a:lnTo>
                    <a:pt x="31023" y="453389"/>
                  </a:lnTo>
                  <a:lnTo>
                    <a:pt x="21400" y="496569"/>
                  </a:lnTo>
                  <a:lnTo>
                    <a:pt x="19023" y="504189"/>
                  </a:lnTo>
                  <a:lnTo>
                    <a:pt x="22589" y="511809"/>
                  </a:lnTo>
                  <a:lnTo>
                    <a:pt x="30912" y="515619"/>
                  </a:lnTo>
                  <a:lnTo>
                    <a:pt x="116097" y="563879"/>
                  </a:lnTo>
                  <a:lnTo>
                    <a:pt x="158547" y="586739"/>
                  </a:lnTo>
                  <a:lnTo>
                    <a:pt x="243732" y="634999"/>
                  </a:lnTo>
                  <a:lnTo>
                    <a:pt x="247299" y="637539"/>
                  </a:lnTo>
                  <a:lnTo>
                    <a:pt x="250865" y="637539"/>
                  </a:lnTo>
                  <a:lnTo>
                    <a:pt x="255621" y="640079"/>
                  </a:lnTo>
                  <a:lnTo>
                    <a:pt x="305912" y="640079"/>
                  </a:lnTo>
                  <a:lnTo>
                    <a:pt x="274644" y="657859"/>
                  </a:lnTo>
                  <a:lnTo>
                    <a:pt x="268737" y="660399"/>
                  </a:lnTo>
                  <a:lnTo>
                    <a:pt x="262160" y="661669"/>
                  </a:lnTo>
                  <a:close/>
                </a:path>
                <a:path w="617854" h="661669">
                  <a:moveTo>
                    <a:pt x="340927" y="331469"/>
                  </a:moveTo>
                  <a:lnTo>
                    <a:pt x="263498" y="331469"/>
                  </a:lnTo>
                  <a:lnTo>
                    <a:pt x="288298" y="327659"/>
                  </a:lnTo>
                  <a:lnTo>
                    <a:pt x="306745" y="320039"/>
                  </a:lnTo>
                  <a:lnTo>
                    <a:pt x="313656" y="313689"/>
                  </a:lnTo>
                  <a:lnTo>
                    <a:pt x="316554" y="306069"/>
                  </a:lnTo>
                  <a:lnTo>
                    <a:pt x="315440" y="297179"/>
                  </a:lnTo>
                  <a:lnTo>
                    <a:pt x="310312" y="289559"/>
                  </a:lnTo>
                  <a:lnTo>
                    <a:pt x="307934" y="287019"/>
                  </a:lnTo>
                  <a:lnTo>
                    <a:pt x="300801" y="284479"/>
                  </a:lnTo>
                  <a:lnTo>
                    <a:pt x="289877" y="279399"/>
                  </a:lnTo>
                  <a:lnTo>
                    <a:pt x="278508" y="275589"/>
                  </a:lnTo>
                  <a:lnTo>
                    <a:pt x="266693" y="271779"/>
                  </a:lnTo>
                  <a:lnTo>
                    <a:pt x="254432" y="269239"/>
                  </a:lnTo>
                  <a:lnTo>
                    <a:pt x="233570" y="267969"/>
                  </a:lnTo>
                  <a:lnTo>
                    <a:pt x="331651" y="267969"/>
                  </a:lnTo>
                  <a:lnTo>
                    <a:pt x="365003" y="297179"/>
                  </a:lnTo>
                  <a:lnTo>
                    <a:pt x="364929" y="308609"/>
                  </a:lnTo>
                  <a:lnTo>
                    <a:pt x="359059" y="320039"/>
                  </a:lnTo>
                  <a:lnTo>
                    <a:pt x="356681" y="322579"/>
                  </a:lnTo>
                  <a:lnTo>
                    <a:pt x="349547" y="326389"/>
                  </a:lnTo>
                  <a:lnTo>
                    <a:pt x="340927" y="331469"/>
                  </a:lnTo>
                  <a:close/>
                </a:path>
                <a:path w="617854" h="661669">
                  <a:moveTo>
                    <a:pt x="265393" y="350519"/>
                  </a:moveTo>
                  <a:lnTo>
                    <a:pt x="211222" y="345439"/>
                  </a:lnTo>
                  <a:lnTo>
                    <a:pt x="168680" y="328929"/>
                  </a:lnTo>
                  <a:lnTo>
                    <a:pt x="161695" y="314959"/>
                  </a:lnTo>
                  <a:lnTo>
                    <a:pt x="164444" y="306069"/>
                  </a:lnTo>
                  <a:lnTo>
                    <a:pt x="208714" y="288289"/>
                  </a:lnTo>
                  <a:lnTo>
                    <a:pt x="229910" y="287019"/>
                  </a:lnTo>
                  <a:lnTo>
                    <a:pt x="250884" y="289559"/>
                  </a:lnTo>
                  <a:lnTo>
                    <a:pt x="271077" y="294639"/>
                  </a:lnTo>
                  <a:lnTo>
                    <a:pt x="274644" y="295909"/>
                  </a:lnTo>
                  <a:lnTo>
                    <a:pt x="277022" y="299719"/>
                  </a:lnTo>
                  <a:lnTo>
                    <a:pt x="279400" y="302259"/>
                  </a:lnTo>
                  <a:lnTo>
                    <a:pt x="274050" y="306069"/>
                  </a:lnTo>
                  <a:lnTo>
                    <a:pt x="219953" y="306069"/>
                  </a:lnTo>
                  <a:lnTo>
                    <a:pt x="215197" y="307339"/>
                  </a:lnTo>
                  <a:lnTo>
                    <a:pt x="212819" y="311149"/>
                  </a:lnTo>
                  <a:lnTo>
                    <a:pt x="211630" y="314959"/>
                  </a:lnTo>
                  <a:lnTo>
                    <a:pt x="211630" y="318769"/>
                  </a:lnTo>
                  <a:lnTo>
                    <a:pt x="214008" y="322579"/>
                  </a:lnTo>
                  <a:lnTo>
                    <a:pt x="217575" y="325119"/>
                  </a:lnTo>
                  <a:lnTo>
                    <a:pt x="238029" y="331469"/>
                  </a:lnTo>
                  <a:lnTo>
                    <a:pt x="340927" y="331469"/>
                  </a:lnTo>
                  <a:lnTo>
                    <a:pt x="336617" y="334009"/>
                  </a:lnTo>
                  <a:lnTo>
                    <a:pt x="322796" y="340359"/>
                  </a:lnTo>
                  <a:lnTo>
                    <a:pt x="308083" y="344169"/>
                  </a:lnTo>
                  <a:lnTo>
                    <a:pt x="292478" y="346709"/>
                  </a:lnTo>
                  <a:lnTo>
                    <a:pt x="265393" y="350519"/>
                  </a:lnTo>
                  <a:close/>
                </a:path>
                <a:path w="617854" h="661669">
                  <a:moveTo>
                    <a:pt x="268699" y="308609"/>
                  </a:moveTo>
                  <a:lnTo>
                    <a:pt x="246295" y="308609"/>
                  </a:lnTo>
                  <a:lnTo>
                    <a:pt x="238976" y="307339"/>
                  </a:lnTo>
                  <a:lnTo>
                    <a:pt x="233031" y="306069"/>
                  </a:lnTo>
                  <a:lnTo>
                    <a:pt x="274050" y="306069"/>
                  </a:lnTo>
                  <a:lnTo>
                    <a:pt x="272266" y="307339"/>
                  </a:lnTo>
                  <a:lnTo>
                    <a:pt x="268699" y="308609"/>
                  </a:lnTo>
                  <a:close/>
                </a:path>
                <a:path w="617854" h="661669">
                  <a:moveTo>
                    <a:pt x="305912" y="640079"/>
                  </a:moveTo>
                  <a:lnTo>
                    <a:pt x="273455" y="640079"/>
                  </a:lnTo>
                  <a:lnTo>
                    <a:pt x="279400" y="636269"/>
                  </a:lnTo>
                  <a:lnTo>
                    <a:pt x="284156" y="634999"/>
                  </a:lnTo>
                  <a:lnTo>
                    <a:pt x="288911" y="632459"/>
                  </a:lnTo>
                  <a:lnTo>
                    <a:pt x="330420" y="608329"/>
                  </a:lnTo>
                  <a:lnTo>
                    <a:pt x="372156" y="585469"/>
                  </a:lnTo>
                  <a:lnTo>
                    <a:pt x="414064" y="561339"/>
                  </a:lnTo>
                  <a:lnTo>
                    <a:pt x="456086" y="538479"/>
                  </a:lnTo>
                  <a:lnTo>
                    <a:pt x="498164" y="514349"/>
                  </a:lnTo>
                  <a:lnTo>
                    <a:pt x="506487" y="510539"/>
                  </a:lnTo>
                  <a:lnTo>
                    <a:pt x="511243" y="502919"/>
                  </a:lnTo>
                  <a:lnTo>
                    <a:pt x="507676" y="495299"/>
                  </a:lnTo>
                  <a:lnTo>
                    <a:pt x="500524" y="462279"/>
                  </a:lnTo>
                  <a:lnTo>
                    <a:pt x="493260" y="427989"/>
                  </a:lnTo>
                  <a:lnTo>
                    <a:pt x="485773" y="394969"/>
                  </a:lnTo>
                  <a:lnTo>
                    <a:pt x="477952" y="361949"/>
                  </a:lnTo>
                  <a:lnTo>
                    <a:pt x="475946" y="350519"/>
                  </a:lnTo>
                  <a:lnTo>
                    <a:pt x="473494" y="339089"/>
                  </a:lnTo>
                  <a:lnTo>
                    <a:pt x="470596" y="326389"/>
                  </a:lnTo>
                  <a:lnTo>
                    <a:pt x="467252" y="313689"/>
                  </a:lnTo>
                  <a:lnTo>
                    <a:pt x="482162" y="313689"/>
                  </a:lnTo>
                  <a:lnTo>
                    <a:pt x="482708" y="317499"/>
                  </a:lnTo>
                  <a:lnTo>
                    <a:pt x="493204" y="364489"/>
                  </a:lnTo>
                  <a:lnTo>
                    <a:pt x="503366" y="410209"/>
                  </a:lnTo>
                  <a:lnTo>
                    <a:pt x="513305" y="457199"/>
                  </a:lnTo>
                  <a:lnTo>
                    <a:pt x="523132" y="504189"/>
                  </a:lnTo>
                  <a:lnTo>
                    <a:pt x="525510" y="510539"/>
                  </a:lnTo>
                  <a:lnTo>
                    <a:pt x="521943" y="518159"/>
                  </a:lnTo>
                  <a:lnTo>
                    <a:pt x="513621" y="521969"/>
                  </a:lnTo>
                  <a:lnTo>
                    <a:pt x="305912" y="640079"/>
                  </a:lnTo>
                  <a:close/>
                </a:path>
                <a:path w="617854" h="661669">
                  <a:moveTo>
                    <a:pt x="273455" y="640079"/>
                  </a:moveTo>
                  <a:lnTo>
                    <a:pt x="255621" y="640079"/>
                  </a:lnTo>
                  <a:lnTo>
                    <a:pt x="255621" y="634999"/>
                  </a:lnTo>
                  <a:lnTo>
                    <a:pt x="256810" y="631189"/>
                  </a:lnTo>
                  <a:lnTo>
                    <a:pt x="256810" y="424179"/>
                  </a:lnTo>
                  <a:lnTo>
                    <a:pt x="257999" y="416559"/>
                  </a:lnTo>
                  <a:lnTo>
                    <a:pt x="253243" y="410209"/>
                  </a:lnTo>
                  <a:lnTo>
                    <a:pt x="246110" y="406399"/>
                  </a:lnTo>
                  <a:lnTo>
                    <a:pt x="203289" y="384809"/>
                  </a:lnTo>
                  <a:lnTo>
                    <a:pt x="160357" y="361949"/>
                  </a:lnTo>
                  <a:lnTo>
                    <a:pt x="71336" y="317499"/>
                  </a:lnTo>
                  <a:lnTo>
                    <a:pt x="67769" y="316229"/>
                  </a:lnTo>
                  <a:lnTo>
                    <a:pt x="63013" y="314959"/>
                  </a:lnTo>
                  <a:lnTo>
                    <a:pt x="126887" y="314959"/>
                  </a:lnTo>
                  <a:lnTo>
                    <a:pt x="145050" y="345439"/>
                  </a:lnTo>
                  <a:lnTo>
                    <a:pt x="159763" y="353059"/>
                  </a:lnTo>
                  <a:lnTo>
                    <a:pt x="175368" y="359409"/>
                  </a:lnTo>
                  <a:lnTo>
                    <a:pt x="191864" y="364489"/>
                  </a:lnTo>
                  <a:lnTo>
                    <a:pt x="209253" y="367029"/>
                  </a:lnTo>
                  <a:lnTo>
                    <a:pt x="240629" y="370839"/>
                  </a:lnTo>
                  <a:lnTo>
                    <a:pt x="354379" y="370839"/>
                  </a:lnTo>
                  <a:lnTo>
                    <a:pt x="282967" y="406399"/>
                  </a:lnTo>
                  <a:lnTo>
                    <a:pt x="274644" y="410209"/>
                  </a:lnTo>
                  <a:lnTo>
                    <a:pt x="271077" y="416559"/>
                  </a:lnTo>
                  <a:lnTo>
                    <a:pt x="271077" y="629919"/>
                  </a:lnTo>
                  <a:lnTo>
                    <a:pt x="272266" y="633729"/>
                  </a:lnTo>
                  <a:lnTo>
                    <a:pt x="273455" y="640079"/>
                  </a:lnTo>
                  <a:close/>
                </a:path>
              </a:pathLst>
            </a:custGeom>
            <a:solidFill>
              <a:srgbClr val="1D2E42"/>
            </a:solidFill>
          </p:spPr>
          <p:txBody>
            <a:bodyPr wrap="square" lIns="0" tIns="0" rIns="0" bIns="0" rtlCol="0"/>
            <a:lstStyle/>
            <a:p>
              <a:endParaRPr dirty="0"/>
            </a:p>
          </p:txBody>
        </p:sp>
        <p:sp>
          <p:nvSpPr>
            <p:cNvPr id="26" name="object 26"/>
            <p:cNvSpPr/>
            <p:nvPr/>
          </p:nvSpPr>
          <p:spPr>
            <a:xfrm>
              <a:off x="8857374" y="570788"/>
              <a:ext cx="466090" cy="55244"/>
            </a:xfrm>
            <a:custGeom>
              <a:avLst/>
              <a:gdLst/>
              <a:ahLst/>
              <a:cxnLst/>
              <a:rect l="l" t="t" r="r" b="b"/>
              <a:pathLst>
                <a:path w="466090" h="55245">
                  <a:moveTo>
                    <a:pt x="46367" y="32245"/>
                  </a:moveTo>
                  <a:lnTo>
                    <a:pt x="32105" y="23876"/>
                  </a:lnTo>
                  <a:lnTo>
                    <a:pt x="23787" y="8356"/>
                  </a:lnTo>
                  <a:lnTo>
                    <a:pt x="15455" y="23876"/>
                  </a:lnTo>
                  <a:lnTo>
                    <a:pt x="0" y="32245"/>
                  </a:lnTo>
                  <a:lnTo>
                    <a:pt x="15455" y="40601"/>
                  </a:lnTo>
                  <a:lnTo>
                    <a:pt x="23787" y="54927"/>
                  </a:lnTo>
                  <a:lnTo>
                    <a:pt x="32105" y="40601"/>
                  </a:lnTo>
                  <a:lnTo>
                    <a:pt x="46367" y="32245"/>
                  </a:lnTo>
                  <a:close/>
                </a:path>
                <a:path w="466090" h="55245">
                  <a:moveTo>
                    <a:pt x="466064" y="5346"/>
                  </a:moveTo>
                  <a:lnTo>
                    <a:pt x="460743" y="0"/>
                  </a:lnTo>
                  <a:lnTo>
                    <a:pt x="454177" y="0"/>
                  </a:lnTo>
                  <a:lnTo>
                    <a:pt x="447611" y="0"/>
                  </a:lnTo>
                  <a:lnTo>
                    <a:pt x="442290" y="5346"/>
                  </a:lnTo>
                  <a:lnTo>
                    <a:pt x="442290" y="18529"/>
                  </a:lnTo>
                  <a:lnTo>
                    <a:pt x="447611" y="23876"/>
                  </a:lnTo>
                  <a:lnTo>
                    <a:pt x="460743" y="23876"/>
                  </a:lnTo>
                  <a:lnTo>
                    <a:pt x="466064" y="18529"/>
                  </a:lnTo>
                  <a:lnTo>
                    <a:pt x="466064" y="5346"/>
                  </a:lnTo>
                  <a:close/>
                </a:path>
              </a:pathLst>
            </a:custGeom>
            <a:solidFill>
              <a:srgbClr val="148386"/>
            </a:solidFill>
          </p:spPr>
          <p:txBody>
            <a:bodyPr wrap="square" lIns="0" tIns="0" rIns="0" bIns="0" rtlCol="0"/>
            <a:lstStyle/>
            <a:p>
              <a:endParaRPr dirty="0"/>
            </a:p>
          </p:txBody>
        </p:sp>
        <p:pic>
          <p:nvPicPr>
            <p:cNvPr id="27" name="object 27"/>
            <p:cNvPicPr/>
            <p:nvPr/>
          </p:nvPicPr>
          <p:blipFill>
            <a:blip r:embed="rId7" cstate="print"/>
            <a:stretch>
              <a:fillRect/>
            </a:stretch>
          </p:blipFill>
          <p:spPr>
            <a:xfrm>
              <a:off x="9076147" y="539744"/>
              <a:ext cx="103437" cy="274598"/>
            </a:xfrm>
            <a:prstGeom prst="rect">
              <a:avLst/>
            </a:prstGeom>
          </p:spPr>
        </p:pic>
        <p:sp>
          <p:nvSpPr>
            <p:cNvPr id="28" name="object 28"/>
            <p:cNvSpPr/>
            <p:nvPr/>
          </p:nvSpPr>
          <p:spPr>
            <a:xfrm>
              <a:off x="8753945" y="777332"/>
              <a:ext cx="36195" cy="36195"/>
            </a:xfrm>
            <a:custGeom>
              <a:avLst/>
              <a:gdLst/>
              <a:ahLst/>
              <a:cxnLst/>
              <a:rect l="l" t="t" r="r" b="b"/>
              <a:pathLst>
                <a:path w="36195" h="36194">
                  <a:moveTo>
                    <a:pt x="27678" y="35817"/>
                  </a:moveTo>
                  <a:lnTo>
                    <a:pt x="7989" y="35817"/>
                  </a:lnTo>
                  <a:lnTo>
                    <a:pt x="0" y="27794"/>
                  </a:lnTo>
                  <a:lnTo>
                    <a:pt x="0" y="8023"/>
                  </a:lnTo>
                  <a:lnTo>
                    <a:pt x="7989" y="0"/>
                  </a:lnTo>
                  <a:lnTo>
                    <a:pt x="17834" y="0"/>
                  </a:lnTo>
                  <a:lnTo>
                    <a:pt x="27678" y="0"/>
                  </a:lnTo>
                  <a:lnTo>
                    <a:pt x="35668" y="8023"/>
                  </a:lnTo>
                  <a:lnTo>
                    <a:pt x="35668" y="27794"/>
                  </a:lnTo>
                  <a:lnTo>
                    <a:pt x="27678" y="35817"/>
                  </a:lnTo>
                  <a:close/>
                </a:path>
              </a:pathLst>
            </a:custGeom>
            <a:solidFill>
              <a:srgbClr val="FF3366"/>
            </a:solidFill>
          </p:spPr>
          <p:txBody>
            <a:bodyPr wrap="square" lIns="0" tIns="0" rIns="0" bIns="0" rtlCol="0"/>
            <a:lstStyle/>
            <a:p>
              <a:endParaRPr dirty="0"/>
            </a:p>
          </p:txBody>
        </p:sp>
        <p:sp>
          <p:nvSpPr>
            <p:cNvPr id="29" name="object 29"/>
            <p:cNvSpPr/>
            <p:nvPr/>
          </p:nvSpPr>
          <p:spPr>
            <a:xfrm>
              <a:off x="8767023" y="780913"/>
              <a:ext cx="306070" cy="100330"/>
            </a:xfrm>
            <a:custGeom>
              <a:avLst/>
              <a:gdLst/>
              <a:ahLst/>
              <a:cxnLst/>
              <a:rect l="l" t="t" r="r" b="b"/>
              <a:pathLst>
                <a:path w="306070" h="100330">
                  <a:moveTo>
                    <a:pt x="305557" y="100288"/>
                  </a:moveTo>
                  <a:lnTo>
                    <a:pt x="153372" y="64471"/>
                  </a:lnTo>
                  <a:lnTo>
                    <a:pt x="0" y="28653"/>
                  </a:lnTo>
                  <a:lnTo>
                    <a:pt x="4755" y="14326"/>
                  </a:lnTo>
                  <a:lnTo>
                    <a:pt x="9511" y="0"/>
                  </a:lnTo>
                  <a:lnTo>
                    <a:pt x="158128" y="50144"/>
                  </a:lnTo>
                  <a:lnTo>
                    <a:pt x="305557" y="100288"/>
                  </a:lnTo>
                  <a:close/>
                </a:path>
              </a:pathLst>
            </a:custGeom>
            <a:solidFill>
              <a:srgbClr val="FF3366">
                <a:alpha val="9999"/>
              </a:srgbClr>
            </a:solidFill>
          </p:spPr>
          <p:txBody>
            <a:bodyPr wrap="square" lIns="0" tIns="0" rIns="0" bIns="0" rtlCol="0"/>
            <a:lstStyle/>
            <a:p>
              <a:endParaRPr dirty="0"/>
            </a:p>
          </p:txBody>
        </p:sp>
        <p:pic>
          <p:nvPicPr>
            <p:cNvPr id="30" name="object 30"/>
            <p:cNvPicPr/>
            <p:nvPr/>
          </p:nvPicPr>
          <p:blipFill>
            <a:blip r:embed="rId8" cstate="print"/>
            <a:stretch>
              <a:fillRect/>
            </a:stretch>
          </p:blipFill>
          <p:spPr>
            <a:xfrm>
              <a:off x="8852627" y="708085"/>
              <a:ext cx="73714" cy="74022"/>
            </a:xfrm>
            <a:prstGeom prst="rect">
              <a:avLst/>
            </a:prstGeom>
          </p:spPr>
        </p:pic>
        <p:sp>
          <p:nvSpPr>
            <p:cNvPr id="31" name="object 31"/>
            <p:cNvSpPr/>
            <p:nvPr/>
          </p:nvSpPr>
          <p:spPr>
            <a:xfrm>
              <a:off x="9096359" y="603021"/>
              <a:ext cx="62230" cy="211454"/>
            </a:xfrm>
            <a:custGeom>
              <a:avLst/>
              <a:gdLst/>
              <a:ahLst/>
              <a:cxnLst/>
              <a:rect l="l" t="t" r="r" b="b"/>
              <a:pathLst>
                <a:path w="62229" h="211455">
                  <a:moveTo>
                    <a:pt x="30912" y="211321"/>
                  </a:moveTo>
                  <a:lnTo>
                    <a:pt x="0" y="0"/>
                  </a:lnTo>
                  <a:lnTo>
                    <a:pt x="30912" y="0"/>
                  </a:lnTo>
                  <a:lnTo>
                    <a:pt x="61824" y="0"/>
                  </a:lnTo>
                  <a:lnTo>
                    <a:pt x="30912" y="211321"/>
                  </a:lnTo>
                  <a:close/>
                </a:path>
              </a:pathLst>
            </a:custGeom>
            <a:solidFill>
              <a:srgbClr val="FF3366">
                <a:alpha val="9999"/>
              </a:srgbClr>
            </a:solidFill>
          </p:spPr>
          <p:txBody>
            <a:bodyPr wrap="square" lIns="0" tIns="0" rIns="0" bIns="0" rtlCol="0"/>
            <a:lstStyle/>
            <a:p>
              <a:endParaRPr dirty="0"/>
            </a:p>
          </p:txBody>
        </p:sp>
      </p:grpSp>
      <p:grpSp>
        <p:nvGrpSpPr>
          <p:cNvPr id="32" name="object 32"/>
          <p:cNvGrpSpPr/>
          <p:nvPr/>
        </p:nvGrpSpPr>
        <p:grpSpPr>
          <a:xfrm>
            <a:off x="8747270" y="3115054"/>
            <a:ext cx="782320" cy="480059"/>
            <a:chOff x="8747270" y="3115054"/>
            <a:chExt cx="782320" cy="480059"/>
          </a:xfrm>
        </p:grpSpPr>
        <p:sp>
          <p:nvSpPr>
            <p:cNvPr id="33" name="object 33"/>
            <p:cNvSpPr/>
            <p:nvPr/>
          </p:nvSpPr>
          <p:spPr>
            <a:xfrm>
              <a:off x="8752350" y="3258880"/>
              <a:ext cx="772160" cy="198120"/>
            </a:xfrm>
            <a:custGeom>
              <a:avLst/>
              <a:gdLst/>
              <a:ahLst/>
              <a:cxnLst/>
              <a:rect l="l" t="t" r="r" b="b"/>
              <a:pathLst>
                <a:path w="772159" h="198120">
                  <a:moveTo>
                    <a:pt x="373087" y="28841"/>
                  </a:moveTo>
                  <a:lnTo>
                    <a:pt x="442648" y="17341"/>
                  </a:lnTo>
                  <a:lnTo>
                    <a:pt x="508516" y="8706"/>
                  </a:lnTo>
                  <a:lnTo>
                    <a:pt x="569567" y="2937"/>
                  </a:lnTo>
                  <a:lnTo>
                    <a:pt x="624674" y="34"/>
                  </a:lnTo>
                  <a:lnTo>
                    <a:pt x="672713" y="0"/>
                  </a:lnTo>
                  <a:lnTo>
                    <a:pt x="712557" y="2833"/>
                  </a:lnTo>
                  <a:lnTo>
                    <a:pt x="743080" y="8535"/>
                  </a:lnTo>
                  <a:lnTo>
                    <a:pt x="763158" y="17107"/>
                  </a:lnTo>
                  <a:lnTo>
                    <a:pt x="771664" y="28549"/>
                  </a:lnTo>
                  <a:lnTo>
                    <a:pt x="767738" y="42260"/>
                  </a:lnTo>
                  <a:lnTo>
                    <a:pt x="725416" y="73460"/>
                  </a:lnTo>
                  <a:lnTo>
                    <a:pt x="689127" y="90159"/>
                  </a:lnTo>
                  <a:lnTo>
                    <a:pt x="644159" y="107061"/>
                  </a:lnTo>
                  <a:lnTo>
                    <a:pt x="591565" y="123770"/>
                  </a:lnTo>
                  <a:lnTo>
                    <a:pt x="532399" y="139891"/>
                  </a:lnTo>
                  <a:lnTo>
                    <a:pt x="467714" y="155027"/>
                  </a:lnTo>
                  <a:lnTo>
                    <a:pt x="398564" y="168783"/>
                  </a:lnTo>
                  <a:lnTo>
                    <a:pt x="329007" y="180283"/>
                  </a:lnTo>
                  <a:lnTo>
                    <a:pt x="263142" y="188918"/>
                  </a:lnTo>
                  <a:lnTo>
                    <a:pt x="202093" y="194687"/>
                  </a:lnTo>
                  <a:lnTo>
                    <a:pt x="146987" y="197589"/>
                  </a:lnTo>
                  <a:lnTo>
                    <a:pt x="98950" y="197623"/>
                  </a:lnTo>
                  <a:lnTo>
                    <a:pt x="59107" y="194788"/>
                  </a:lnTo>
                  <a:lnTo>
                    <a:pt x="28583" y="189083"/>
                  </a:lnTo>
                  <a:lnTo>
                    <a:pt x="8506" y="180508"/>
                  </a:lnTo>
                  <a:lnTo>
                    <a:pt x="0" y="169062"/>
                  </a:lnTo>
                  <a:lnTo>
                    <a:pt x="3926" y="155356"/>
                  </a:lnTo>
                  <a:lnTo>
                    <a:pt x="46245" y="124160"/>
                  </a:lnTo>
                  <a:lnTo>
                    <a:pt x="82531" y="107463"/>
                  </a:lnTo>
                  <a:lnTo>
                    <a:pt x="127497" y="90563"/>
                  </a:lnTo>
                  <a:lnTo>
                    <a:pt x="180089" y="73854"/>
                  </a:lnTo>
                  <a:lnTo>
                    <a:pt x="239254" y="57733"/>
                  </a:lnTo>
                  <a:lnTo>
                    <a:pt x="303938" y="42597"/>
                  </a:lnTo>
                  <a:lnTo>
                    <a:pt x="373087" y="28841"/>
                  </a:lnTo>
                  <a:close/>
                </a:path>
              </a:pathLst>
            </a:custGeom>
            <a:ln w="10160">
              <a:solidFill>
                <a:srgbClr val="1A2E35"/>
              </a:solidFill>
            </a:ln>
          </p:spPr>
          <p:txBody>
            <a:bodyPr wrap="square" lIns="0" tIns="0" rIns="0" bIns="0" rtlCol="0"/>
            <a:lstStyle/>
            <a:p>
              <a:endParaRPr dirty="0"/>
            </a:p>
          </p:txBody>
        </p:sp>
        <p:sp>
          <p:nvSpPr>
            <p:cNvPr id="34" name="object 34"/>
            <p:cNvSpPr/>
            <p:nvPr/>
          </p:nvSpPr>
          <p:spPr>
            <a:xfrm>
              <a:off x="8898126" y="3115054"/>
              <a:ext cx="478790" cy="480059"/>
            </a:xfrm>
            <a:custGeom>
              <a:avLst/>
              <a:gdLst/>
              <a:ahLst/>
              <a:cxnLst/>
              <a:rect l="l" t="t" r="r" b="b"/>
              <a:pathLst>
                <a:path w="478790" h="480060">
                  <a:moveTo>
                    <a:pt x="239893" y="480049"/>
                  </a:moveTo>
                  <a:lnTo>
                    <a:pt x="240029" y="480060"/>
                  </a:lnTo>
                  <a:lnTo>
                    <a:pt x="239893" y="480049"/>
                  </a:lnTo>
                  <a:close/>
                </a:path>
                <a:path w="478790" h="480060">
                  <a:moveTo>
                    <a:pt x="240017" y="0"/>
                  </a:moveTo>
                  <a:lnTo>
                    <a:pt x="191643" y="5080"/>
                  </a:lnTo>
                  <a:lnTo>
                    <a:pt x="146587" y="19050"/>
                  </a:lnTo>
                  <a:lnTo>
                    <a:pt x="105815" y="41910"/>
                  </a:lnTo>
                  <a:lnTo>
                    <a:pt x="70292" y="71120"/>
                  </a:lnTo>
                  <a:lnTo>
                    <a:pt x="40984" y="106680"/>
                  </a:lnTo>
                  <a:lnTo>
                    <a:pt x="18855" y="147320"/>
                  </a:lnTo>
                  <a:lnTo>
                    <a:pt x="4872" y="191770"/>
                  </a:lnTo>
                  <a:lnTo>
                    <a:pt x="0" y="240030"/>
                  </a:lnTo>
                  <a:lnTo>
                    <a:pt x="4876" y="289560"/>
                  </a:lnTo>
                  <a:lnTo>
                    <a:pt x="18863" y="334010"/>
                  </a:lnTo>
                  <a:lnTo>
                    <a:pt x="40993" y="374650"/>
                  </a:lnTo>
                  <a:lnTo>
                    <a:pt x="70304" y="410210"/>
                  </a:lnTo>
                  <a:lnTo>
                    <a:pt x="105827" y="439420"/>
                  </a:lnTo>
                  <a:lnTo>
                    <a:pt x="146600" y="462280"/>
                  </a:lnTo>
                  <a:lnTo>
                    <a:pt x="191656" y="476250"/>
                  </a:lnTo>
                  <a:lnTo>
                    <a:pt x="239893" y="480049"/>
                  </a:lnTo>
                  <a:lnTo>
                    <a:pt x="281400" y="476250"/>
                  </a:lnTo>
                  <a:lnTo>
                    <a:pt x="308107" y="468630"/>
                  </a:lnTo>
                  <a:lnTo>
                    <a:pt x="240093" y="468630"/>
                  </a:lnTo>
                  <a:lnTo>
                    <a:pt x="205485" y="466090"/>
                  </a:lnTo>
                  <a:lnTo>
                    <a:pt x="201675" y="466090"/>
                  </a:lnTo>
                  <a:lnTo>
                    <a:pt x="200575" y="463550"/>
                  </a:lnTo>
                  <a:lnTo>
                    <a:pt x="187451" y="463550"/>
                  </a:lnTo>
                  <a:lnTo>
                    <a:pt x="147443" y="449580"/>
                  </a:lnTo>
                  <a:lnTo>
                    <a:pt x="101425" y="421640"/>
                  </a:lnTo>
                  <a:lnTo>
                    <a:pt x="71246" y="394970"/>
                  </a:lnTo>
                  <a:lnTo>
                    <a:pt x="84708" y="392430"/>
                  </a:lnTo>
                  <a:lnTo>
                    <a:pt x="101080" y="388620"/>
                  </a:lnTo>
                  <a:lnTo>
                    <a:pt x="126220" y="384810"/>
                  </a:lnTo>
                  <a:lnTo>
                    <a:pt x="63372" y="384810"/>
                  </a:lnTo>
                  <a:lnTo>
                    <a:pt x="60578" y="382270"/>
                  </a:lnTo>
                  <a:lnTo>
                    <a:pt x="41274" y="353060"/>
                  </a:lnTo>
                  <a:lnTo>
                    <a:pt x="26631" y="322580"/>
                  </a:lnTo>
                  <a:lnTo>
                    <a:pt x="16866" y="289560"/>
                  </a:lnTo>
                  <a:lnTo>
                    <a:pt x="12191" y="255270"/>
                  </a:lnTo>
                  <a:lnTo>
                    <a:pt x="12826" y="246380"/>
                  </a:lnTo>
                  <a:lnTo>
                    <a:pt x="478400" y="246380"/>
                  </a:lnTo>
                  <a:lnTo>
                    <a:pt x="478330" y="234950"/>
                  </a:lnTo>
                  <a:lnTo>
                    <a:pt x="12191" y="234950"/>
                  </a:lnTo>
                  <a:lnTo>
                    <a:pt x="12191" y="227330"/>
                  </a:lnTo>
                  <a:lnTo>
                    <a:pt x="26612" y="160020"/>
                  </a:lnTo>
                  <a:lnTo>
                    <a:pt x="60578" y="100330"/>
                  </a:lnTo>
                  <a:lnTo>
                    <a:pt x="64007" y="96520"/>
                  </a:lnTo>
                  <a:lnTo>
                    <a:pt x="126261" y="96520"/>
                  </a:lnTo>
                  <a:lnTo>
                    <a:pt x="84708" y="90170"/>
                  </a:lnTo>
                  <a:lnTo>
                    <a:pt x="71246" y="86360"/>
                  </a:lnTo>
                  <a:lnTo>
                    <a:pt x="81025" y="77470"/>
                  </a:lnTo>
                  <a:lnTo>
                    <a:pt x="101418" y="59690"/>
                  </a:lnTo>
                  <a:lnTo>
                    <a:pt x="123632" y="44450"/>
                  </a:lnTo>
                  <a:lnTo>
                    <a:pt x="147436" y="31750"/>
                  </a:lnTo>
                  <a:lnTo>
                    <a:pt x="172592" y="22860"/>
                  </a:lnTo>
                  <a:lnTo>
                    <a:pt x="187578" y="17780"/>
                  </a:lnTo>
                  <a:lnTo>
                    <a:pt x="200575" y="17780"/>
                  </a:lnTo>
                  <a:lnTo>
                    <a:pt x="201675" y="15240"/>
                  </a:lnTo>
                  <a:lnTo>
                    <a:pt x="205485" y="15240"/>
                  </a:lnTo>
                  <a:lnTo>
                    <a:pt x="222705" y="12700"/>
                  </a:lnTo>
                  <a:lnTo>
                    <a:pt x="311073" y="12700"/>
                  </a:lnTo>
                  <a:lnTo>
                    <a:pt x="292180" y="6350"/>
                  </a:lnTo>
                  <a:lnTo>
                    <a:pt x="240017" y="0"/>
                  </a:lnTo>
                  <a:close/>
                </a:path>
                <a:path w="478790" h="480060">
                  <a:moveTo>
                    <a:pt x="372979" y="377190"/>
                  </a:moveTo>
                  <a:lnTo>
                    <a:pt x="271002" y="377190"/>
                  </a:lnTo>
                  <a:lnTo>
                    <a:pt x="301878" y="379730"/>
                  </a:lnTo>
                  <a:lnTo>
                    <a:pt x="310768" y="379730"/>
                  </a:lnTo>
                  <a:lnTo>
                    <a:pt x="308228" y="388620"/>
                  </a:lnTo>
                  <a:lnTo>
                    <a:pt x="302243" y="407670"/>
                  </a:lnTo>
                  <a:lnTo>
                    <a:pt x="295567" y="426720"/>
                  </a:lnTo>
                  <a:lnTo>
                    <a:pt x="288205" y="444500"/>
                  </a:lnTo>
                  <a:lnTo>
                    <a:pt x="280161" y="462280"/>
                  </a:lnTo>
                  <a:lnTo>
                    <a:pt x="278510" y="466090"/>
                  </a:lnTo>
                  <a:lnTo>
                    <a:pt x="274700" y="466090"/>
                  </a:lnTo>
                  <a:lnTo>
                    <a:pt x="240093" y="468630"/>
                  </a:lnTo>
                  <a:lnTo>
                    <a:pt x="308107" y="468630"/>
                  </a:lnTo>
                  <a:lnTo>
                    <a:pt x="321460" y="464820"/>
                  </a:lnTo>
                  <a:lnTo>
                    <a:pt x="324353" y="463550"/>
                  </a:lnTo>
                  <a:lnTo>
                    <a:pt x="292607" y="463550"/>
                  </a:lnTo>
                  <a:lnTo>
                    <a:pt x="298703" y="449580"/>
                  </a:lnTo>
                  <a:lnTo>
                    <a:pt x="304923" y="434340"/>
                  </a:lnTo>
                  <a:lnTo>
                    <a:pt x="310661" y="419100"/>
                  </a:lnTo>
                  <a:lnTo>
                    <a:pt x="315913" y="402590"/>
                  </a:lnTo>
                  <a:lnTo>
                    <a:pt x="320674" y="387350"/>
                  </a:lnTo>
                  <a:lnTo>
                    <a:pt x="322325" y="382270"/>
                  </a:lnTo>
                  <a:lnTo>
                    <a:pt x="402546" y="382270"/>
                  </a:lnTo>
                  <a:lnTo>
                    <a:pt x="392723" y="379730"/>
                  </a:lnTo>
                  <a:lnTo>
                    <a:pt x="372979" y="377190"/>
                  </a:lnTo>
                  <a:close/>
                </a:path>
                <a:path w="478790" h="480060">
                  <a:moveTo>
                    <a:pt x="170143" y="382270"/>
                  </a:moveTo>
                  <a:lnTo>
                    <a:pt x="157860" y="382270"/>
                  </a:lnTo>
                  <a:lnTo>
                    <a:pt x="159511" y="387350"/>
                  </a:lnTo>
                  <a:lnTo>
                    <a:pt x="164259" y="402590"/>
                  </a:lnTo>
                  <a:lnTo>
                    <a:pt x="169486" y="417830"/>
                  </a:lnTo>
                  <a:lnTo>
                    <a:pt x="175187" y="434340"/>
                  </a:lnTo>
                  <a:lnTo>
                    <a:pt x="181355" y="449580"/>
                  </a:lnTo>
                  <a:lnTo>
                    <a:pt x="187451" y="463550"/>
                  </a:lnTo>
                  <a:lnTo>
                    <a:pt x="200575" y="463550"/>
                  </a:lnTo>
                  <a:lnTo>
                    <a:pt x="200024" y="462280"/>
                  </a:lnTo>
                  <a:lnTo>
                    <a:pt x="191987" y="444500"/>
                  </a:lnTo>
                  <a:lnTo>
                    <a:pt x="184624" y="426720"/>
                  </a:lnTo>
                  <a:lnTo>
                    <a:pt x="177945" y="407670"/>
                  </a:lnTo>
                  <a:lnTo>
                    <a:pt x="171957" y="388620"/>
                  </a:lnTo>
                  <a:lnTo>
                    <a:pt x="170143" y="382270"/>
                  </a:lnTo>
                  <a:close/>
                </a:path>
                <a:path w="478790" h="480060">
                  <a:moveTo>
                    <a:pt x="402546" y="382270"/>
                  </a:moveTo>
                  <a:lnTo>
                    <a:pt x="328040" y="382270"/>
                  </a:lnTo>
                  <a:lnTo>
                    <a:pt x="345126" y="383540"/>
                  </a:lnTo>
                  <a:lnTo>
                    <a:pt x="362045" y="386080"/>
                  </a:lnTo>
                  <a:lnTo>
                    <a:pt x="378725" y="389890"/>
                  </a:lnTo>
                  <a:lnTo>
                    <a:pt x="408939" y="394970"/>
                  </a:lnTo>
                  <a:lnTo>
                    <a:pt x="399033" y="405130"/>
                  </a:lnTo>
                  <a:lnTo>
                    <a:pt x="356450" y="436880"/>
                  </a:lnTo>
                  <a:lnTo>
                    <a:pt x="307466" y="458470"/>
                  </a:lnTo>
                  <a:lnTo>
                    <a:pt x="292607" y="463550"/>
                  </a:lnTo>
                  <a:lnTo>
                    <a:pt x="324353" y="463550"/>
                  </a:lnTo>
                  <a:lnTo>
                    <a:pt x="359071" y="448310"/>
                  </a:lnTo>
                  <a:lnTo>
                    <a:pt x="393344" y="424180"/>
                  </a:lnTo>
                  <a:lnTo>
                    <a:pt x="427327" y="389890"/>
                  </a:lnTo>
                  <a:lnTo>
                    <a:pt x="430527" y="384810"/>
                  </a:lnTo>
                  <a:lnTo>
                    <a:pt x="412368" y="384810"/>
                  </a:lnTo>
                  <a:lnTo>
                    <a:pt x="402546" y="382270"/>
                  </a:lnTo>
                  <a:close/>
                </a:path>
                <a:path w="478790" h="480060">
                  <a:moveTo>
                    <a:pt x="150621" y="246380"/>
                  </a:moveTo>
                  <a:lnTo>
                    <a:pt x="139826" y="246380"/>
                  </a:lnTo>
                  <a:lnTo>
                    <a:pt x="139892" y="255270"/>
                  </a:lnTo>
                  <a:lnTo>
                    <a:pt x="141202" y="280670"/>
                  </a:lnTo>
                  <a:lnTo>
                    <a:pt x="143992" y="308610"/>
                  </a:lnTo>
                  <a:lnTo>
                    <a:pt x="148192" y="335280"/>
                  </a:lnTo>
                  <a:lnTo>
                    <a:pt x="153796" y="361950"/>
                  </a:lnTo>
                  <a:lnTo>
                    <a:pt x="154939" y="369570"/>
                  </a:lnTo>
                  <a:lnTo>
                    <a:pt x="146938" y="370840"/>
                  </a:lnTo>
                  <a:lnTo>
                    <a:pt x="127036" y="373380"/>
                  </a:lnTo>
                  <a:lnTo>
                    <a:pt x="107207" y="377190"/>
                  </a:lnTo>
                  <a:lnTo>
                    <a:pt x="87463" y="379730"/>
                  </a:lnTo>
                  <a:lnTo>
                    <a:pt x="67817" y="384810"/>
                  </a:lnTo>
                  <a:lnTo>
                    <a:pt x="126220" y="384810"/>
                  </a:lnTo>
                  <a:lnTo>
                    <a:pt x="134679" y="383540"/>
                  </a:lnTo>
                  <a:lnTo>
                    <a:pt x="151764" y="382270"/>
                  </a:lnTo>
                  <a:lnTo>
                    <a:pt x="170143" y="382270"/>
                  </a:lnTo>
                  <a:lnTo>
                    <a:pt x="169417" y="379730"/>
                  </a:lnTo>
                  <a:lnTo>
                    <a:pt x="178307" y="379730"/>
                  </a:lnTo>
                  <a:lnTo>
                    <a:pt x="209121" y="377190"/>
                  </a:lnTo>
                  <a:lnTo>
                    <a:pt x="372979" y="377190"/>
                  </a:lnTo>
                  <a:lnTo>
                    <a:pt x="353150" y="373380"/>
                  </a:lnTo>
                  <a:lnTo>
                    <a:pt x="333247" y="370840"/>
                  </a:lnTo>
                  <a:lnTo>
                    <a:pt x="325246" y="369570"/>
                  </a:lnTo>
                  <a:lnTo>
                    <a:pt x="166496" y="369570"/>
                  </a:lnTo>
                  <a:lnTo>
                    <a:pt x="155062" y="309880"/>
                  </a:lnTo>
                  <a:lnTo>
                    <a:pt x="150748" y="255270"/>
                  </a:lnTo>
                  <a:lnTo>
                    <a:pt x="150621" y="246380"/>
                  </a:lnTo>
                  <a:close/>
                </a:path>
                <a:path w="478790" h="480060">
                  <a:moveTo>
                    <a:pt x="478408" y="247650"/>
                  </a:moveTo>
                  <a:lnTo>
                    <a:pt x="467994" y="247650"/>
                  </a:lnTo>
                  <a:lnTo>
                    <a:pt x="467994" y="255270"/>
                  </a:lnTo>
                  <a:lnTo>
                    <a:pt x="463293" y="289560"/>
                  </a:lnTo>
                  <a:lnTo>
                    <a:pt x="453521" y="322580"/>
                  </a:lnTo>
                  <a:lnTo>
                    <a:pt x="438889" y="353060"/>
                  </a:lnTo>
                  <a:lnTo>
                    <a:pt x="419607" y="382270"/>
                  </a:lnTo>
                  <a:lnTo>
                    <a:pt x="416813" y="384810"/>
                  </a:lnTo>
                  <a:lnTo>
                    <a:pt x="430527" y="384810"/>
                  </a:lnTo>
                  <a:lnTo>
                    <a:pt x="452927" y="349250"/>
                  </a:lnTo>
                  <a:lnTo>
                    <a:pt x="470023" y="306070"/>
                  </a:lnTo>
                  <a:lnTo>
                    <a:pt x="478493" y="261620"/>
                  </a:lnTo>
                  <a:lnTo>
                    <a:pt x="478408" y="247650"/>
                  </a:lnTo>
                  <a:close/>
                </a:path>
                <a:path w="478790" h="480060">
                  <a:moveTo>
                    <a:pt x="273796" y="367030"/>
                  </a:moveTo>
                  <a:lnTo>
                    <a:pt x="206327" y="367030"/>
                  </a:lnTo>
                  <a:lnTo>
                    <a:pt x="172719" y="369570"/>
                  </a:lnTo>
                  <a:lnTo>
                    <a:pt x="307466" y="369570"/>
                  </a:lnTo>
                  <a:lnTo>
                    <a:pt x="273796" y="367030"/>
                  </a:lnTo>
                  <a:close/>
                </a:path>
                <a:path w="478790" h="480060">
                  <a:moveTo>
                    <a:pt x="478400" y="246380"/>
                  </a:moveTo>
                  <a:lnTo>
                    <a:pt x="329437" y="246380"/>
                  </a:lnTo>
                  <a:lnTo>
                    <a:pt x="329371" y="255270"/>
                  </a:lnTo>
                  <a:lnTo>
                    <a:pt x="327972" y="281940"/>
                  </a:lnTo>
                  <a:lnTo>
                    <a:pt x="325086" y="308610"/>
                  </a:lnTo>
                  <a:lnTo>
                    <a:pt x="320788" y="336550"/>
                  </a:lnTo>
                  <a:lnTo>
                    <a:pt x="315086" y="363220"/>
                  </a:lnTo>
                  <a:lnTo>
                    <a:pt x="313562" y="369570"/>
                  </a:lnTo>
                  <a:lnTo>
                    <a:pt x="325246" y="369570"/>
                  </a:lnTo>
                  <a:lnTo>
                    <a:pt x="336751" y="308610"/>
                  </a:lnTo>
                  <a:lnTo>
                    <a:pt x="340867" y="254000"/>
                  </a:lnTo>
                  <a:lnTo>
                    <a:pt x="340994" y="247650"/>
                  </a:lnTo>
                  <a:lnTo>
                    <a:pt x="478408" y="247650"/>
                  </a:lnTo>
                  <a:lnTo>
                    <a:pt x="478400" y="246380"/>
                  </a:lnTo>
                  <a:close/>
                </a:path>
                <a:path w="478790" h="480060">
                  <a:moveTo>
                    <a:pt x="240029" y="365760"/>
                  </a:moveTo>
                  <a:lnTo>
                    <a:pt x="223208" y="367030"/>
                  </a:lnTo>
                  <a:lnTo>
                    <a:pt x="256871" y="367030"/>
                  </a:lnTo>
                  <a:lnTo>
                    <a:pt x="240029" y="365760"/>
                  </a:lnTo>
                  <a:close/>
                </a:path>
                <a:path w="478790" h="480060">
                  <a:moveTo>
                    <a:pt x="126261" y="96520"/>
                  </a:moveTo>
                  <a:lnTo>
                    <a:pt x="68452" y="96520"/>
                  </a:lnTo>
                  <a:lnTo>
                    <a:pt x="88098" y="101600"/>
                  </a:lnTo>
                  <a:lnTo>
                    <a:pt x="107842" y="105410"/>
                  </a:lnTo>
                  <a:lnTo>
                    <a:pt x="147573" y="110490"/>
                  </a:lnTo>
                  <a:lnTo>
                    <a:pt x="155574" y="111760"/>
                  </a:lnTo>
                  <a:lnTo>
                    <a:pt x="143708" y="172720"/>
                  </a:lnTo>
                  <a:lnTo>
                    <a:pt x="139191" y="227330"/>
                  </a:lnTo>
                  <a:lnTo>
                    <a:pt x="139191" y="234950"/>
                  </a:lnTo>
                  <a:lnTo>
                    <a:pt x="150748" y="234950"/>
                  </a:lnTo>
                  <a:lnTo>
                    <a:pt x="150748" y="227330"/>
                  </a:lnTo>
                  <a:lnTo>
                    <a:pt x="152185" y="200660"/>
                  </a:lnTo>
                  <a:lnTo>
                    <a:pt x="155062" y="172720"/>
                  </a:lnTo>
                  <a:lnTo>
                    <a:pt x="159369" y="146050"/>
                  </a:lnTo>
                  <a:lnTo>
                    <a:pt x="165099" y="118110"/>
                  </a:lnTo>
                  <a:lnTo>
                    <a:pt x="166496" y="113030"/>
                  </a:lnTo>
                  <a:lnTo>
                    <a:pt x="325437" y="113030"/>
                  </a:lnTo>
                  <a:lnTo>
                    <a:pt x="325119" y="111760"/>
                  </a:lnTo>
                  <a:lnTo>
                    <a:pt x="333247" y="110490"/>
                  </a:lnTo>
                  <a:lnTo>
                    <a:pt x="372979" y="105410"/>
                  </a:lnTo>
                  <a:lnTo>
                    <a:pt x="379561" y="104140"/>
                  </a:lnTo>
                  <a:lnTo>
                    <a:pt x="209121" y="104140"/>
                  </a:lnTo>
                  <a:lnTo>
                    <a:pt x="178307" y="101600"/>
                  </a:lnTo>
                  <a:lnTo>
                    <a:pt x="169417" y="101600"/>
                  </a:lnTo>
                  <a:lnTo>
                    <a:pt x="169780" y="100330"/>
                  </a:lnTo>
                  <a:lnTo>
                    <a:pt x="151764" y="100330"/>
                  </a:lnTo>
                  <a:lnTo>
                    <a:pt x="126261" y="96520"/>
                  </a:lnTo>
                  <a:close/>
                </a:path>
                <a:path w="478790" h="480060">
                  <a:moveTo>
                    <a:pt x="325437" y="113030"/>
                  </a:moveTo>
                  <a:lnTo>
                    <a:pt x="313562" y="113030"/>
                  </a:lnTo>
                  <a:lnTo>
                    <a:pt x="315086" y="118110"/>
                  </a:lnTo>
                  <a:lnTo>
                    <a:pt x="320810" y="146050"/>
                  </a:lnTo>
                  <a:lnTo>
                    <a:pt x="325135" y="172720"/>
                  </a:lnTo>
                  <a:lnTo>
                    <a:pt x="328056" y="200660"/>
                  </a:lnTo>
                  <a:lnTo>
                    <a:pt x="329564" y="227330"/>
                  </a:lnTo>
                  <a:lnTo>
                    <a:pt x="329564" y="234950"/>
                  </a:lnTo>
                  <a:lnTo>
                    <a:pt x="340867" y="234950"/>
                  </a:lnTo>
                  <a:lnTo>
                    <a:pt x="340867" y="227330"/>
                  </a:lnTo>
                  <a:lnTo>
                    <a:pt x="339514" y="200660"/>
                  </a:lnTo>
                  <a:lnTo>
                    <a:pt x="336751" y="172720"/>
                  </a:lnTo>
                  <a:lnTo>
                    <a:pt x="332586" y="146050"/>
                  </a:lnTo>
                  <a:lnTo>
                    <a:pt x="327024" y="119380"/>
                  </a:lnTo>
                  <a:lnTo>
                    <a:pt x="325437" y="113030"/>
                  </a:lnTo>
                  <a:close/>
                </a:path>
                <a:path w="478790" h="480060">
                  <a:moveTo>
                    <a:pt x="430705" y="96520"/>
                  </a:moveTo>
                  <a:lnTo>
                    <a:pt x="416686" y="96520"/>
                  </a:lnTo>
                  <a:lnTo>
                    <a:pt x="419480" y="100330"/>
                  </a:lnTo>
                  <a:lnTo>
                    <a:pt x="438771" y="129540"/>
                  </a:lnTo>
                  <a:lnTo>
                    <a:pt x="453409" y="160020"/>
                  </a:lnTo>
                  <a:lnTo>
                    <a:pt x="463179" y="193040"/>
                  </a:lnTo>
                  <a:lnTo>
                    <a:pt x="467867" y="227330"/>
                  </a:lnTo>
                  <a:lnTo>
                    <a:pt x="467867" y="234950"/>
                  </a:lnTo>
                  <a:lnTo>
                    <a:pt x="478330" y="234950"/>
                  </a:lnTo>
                  <a:lnTo>
                    <a:pt x="478214" y="215900"/>
                  </a:lnTo>
                  <a:lnTo>
                    <a:pt x="469066" y="170180"/>
                  </a:lnTo>
                  <a:lnTo>
                    <a:pt x="450926" y="125730"/>
                  </a:lnTo>
                  <a:lnTo>
                    <a:pt x="430705" y="96520"/>
                  </a:lnTo>
                  <a:close/>
                </a:path>
                <a:path w="478790" h="480060">
                  <a:moveTo>
                    <a:pt x="307466" y="113030"/>
                  </a:moveTo>
                  <a:lnTo>
                    <a:pt x="172719" y="113030"/>
                  </a:lnTo>
                  <a:lnTo>
                    <a:pt x="207565" y="115570"/>
                  </a:lnTo>
                  <a:lnTo>
                    <a:pt x="256049" y="115570"/>
                  </a:lnTo>
                  <a:lnTo>
                    <a:pt x="272557" y="114300"/>
                  </a:lnTo>
                  <a:lnTo>
                    <a:pt x="289661" y="114300"/>
                  </a:lnTo>
                  <a:lnTo>
                    <a:pt x="307466" y="113030"/>
                  </a:lnTo>
                  <a:close/>
                </a:path>
                <a:path w="478790" h="480060">
                  <a:moveTo>
                    <a:pt x="311073" y="12700"/>
                  </a:moveTo>
                  <a:lnTo>
                    <a:pt x="257735" y="12700"/>
                  </a:lnTo>
                  <a:lnTo>
                    <a:pt x="275335" y="15240"/>
                  </a:lnTo>
                  <a:lnTo>
                    <a:pt x="279145" y="15240"/>
                  </a:lnTo>
                  <a:lnTo>
                    <a:pt x="280796" y="19050"/>
                  </a:lnTo>
                  <a:lnTo>
                    <a:pt x="295894" y="55880"/>
                  </a:lnTo>
                  <a:lnTo>
                    <a:pt x="308228" y="92710"/>
                  </a:lnTo>
                  <a:lnTo>
                    <a:pt x="310768" y="101600"/>
                  </a:lnTo>
                  <a:lnTo>
                    <a:pt x="301878" y="102870"/>
                  </a:lnTo>
                  <a:lnTo>
                    <a:pt x="286482" y="102870"/>
                  </a:lnTo>
                  <a:lnTo>
                    <a:pt x="271002" y="104140"/>
                  </a:lnTo>
                  <a:lnTo>
                    <a:pt x="379561" y="104140"/>
                  </a:lnTo>
                  <a:lnTo>
                    <a:pt x="392723" y="101600"/>
                  </a:lnTo>
                  <a:lnTo>
                    <a:pt x="397634" y="100330"/>
                  </a:lnTo>
                  <a:lnTo>
                    <a:pt x="322325" y="100330"/>
                  </a:lnTo>
                  <a:lnTo>
                    <a:pt x="320674" y="93980"/>
                  </a:lnTo>
                  <a:lnTo>
                    <a:pt x="304923" y="46990"/>
                  </a:lnTo>
                  <a:lnTo>
                    <a:pt x="292607" y="17780"/>
                  </a:lnTo>
                  <a:lnTo>
                    <a:pt x="326188" y="17780"/>
                  </a:lnTo>
                  <a:lnTo>
                    <a:pt x="311073" y="12700"/>
                  </a:lnTo>
                  <a:close/>
                </a:path>
                <a:path w="478790" h="480060">
                  <a:moveTo>
                    <a:pt x="200575" y="17780"/>
                  </a:moveTo>
                  <a:lnTo>
                    <a:pt x="187578" y="17780"/>
                  </a:lnTo>
                  <a:lnTo>
                    <a:pt x="181355" y="31750"/>
                  </a:lnTo>
                  <a:lnTo>
                    <a:pt x="164250" y="78740"/>
                  </a:lnTo>
                  <a:lnTo>
                    <a:pt x="157860" y="100330"/>
                  </a:lnTo>
                  <a:lnTo>
                    <a:pt x="169780" y="100330"/>
                  </a:lnTo>
                  <a:lnTo>
                    <a:pt x="171957" y="92710"/>
                  </a:lnTo>
                  <a:lnTo>
                    <a:pt x="177931" y="73660"/>
                  </a:lnTo>
                  <a:lnTo>
                    <a:pt x="184605" y="55880"/>
                  </a:lnTo>
                  <a:lnTo>
                    <a:pt x="191973" y="36830"/>
                  </a:lnTo>
                  <a:lnTo>
                    <a:pt x="200024" y="19050"/>
                  </a:lnTo>
                  <a:lnTo>
                    <a:pt x="200575" y="17780"/>
                  </a:lnTo>
                  <a:close/>
                </a:path>
                <a:path w="478790" h="480060">
                  <a:moveTo>
                    <a:pt x="326188" y="17780"/>
                  </a:moveTo>
                  <a:lnTo>
                    <a:pt x="292607" y="17780"/>
                  </a:lnTo>
                  <a:lnTo>
                    <a:pt x="307466" y="22860"/>
                  </a:lnTo>
                  <a:lnTo>
                    <a:pt x="332632" y="31750"/>
                  </a:lnTo>
                  <a:lnTo>
                    <a:pt x="356441" y="44450"/>
                  </a:lnTo>
                  <a:lnTo>
                    <a:pt x="378654" y="59690"/>
                  </a:lnTo>
                  <a:lnTo>
                    <a:pt x="399033" y="77470"/>
                  </a:lnTo>
                  <a:lnTo>
                    <a:pt x="408939" y="86360"/>
                  </a:lnTo>
                  <a:lnTo>
                    <a:pt x="395477" y="90170"/>
                  </a:lnTo>
                  <a:lnTo>
                    <a:pt x="328421" y="100330"/>
                  </a:lnTo>
                  <a:lnTo>
                    <a:pt x="397634" y="100330"/>
                  </a:lnTo>
                  <a:lnTo>
                    <a:pt x="412368" y="96520"/>
                  </a:lnTo>
                  <a:lnTo>
                    <a:pt x="430705" y="96520"/>
                  </a:lnTo>
                  <a:lnTo>
                    <a:pt x="423671" y="86360"/>
                  </a:lnTo>
                  <a:lnTo>
                    <a:pt x="385696" y="49530"/>
                  </a:lnTo>
                  <a:lnTo>
                    <a:pt x="341302" y="22860"/>
                  </a:lnTo>
                  <a:lnTo>
                    <a:pt x="326188" y="17780"/>
                  </a:lnTo>
                  <a:close/>
                </a:path>
              </a:pathLst>
            </a:custGeom>
            <a:solidFill>
              <a:srgbClr val="1D2E42"/>
            </a:solidFill>
          </p:spPr>
          <p:txBody>
            <a:bodyPr wrap="square" lIns="0" tIns="0" rIns="0" bIns="0" rtlCol="0"/>
            <a:lstStyle/>
            <a:p>
              <a:endParaRPr dirty="0"/>
            </a:p>
          </p:txBody>
        </p:sp>
        <p:pic>
          <p:nvPicPr>
            <p:cNvPr id="35" name="object 35"/>
            <p:cNvPicPr/>
            <p:nvPr/>
          </p:nvPicPr>
          <p:blipFill>
            <a:blip r:embed="rId9" cstate="print"/>
            <a:stretch>
              <a:fillRect/>
            </a:stretch>
          </p:blipFill>
          <p:spPr>
            <a:xfrm>
              <a:off x="9164064" y="3291318"/>
              <a:ext cx="245110" cy="221373"/>
            </a:xfrm>
            <a:prstGeom prst="rect">
              <a:avLst/>
            </a:prstGeom>
          </p:spPr>
        </p:pic>
      </p:grpSp>
      <p:sp>
        <p:nvSpPr>
          <p:cNvPr id="36" name="object 36"/>
          <p:cNvSpPr txBox="1">
            <a:spLocks noGrp="1"/>
          </p:cNvSpPr>
          <p:nvPr>
            <p:ph type="sldNum" sz="quarter" idx="7"/>
          </p:nvPr>
        </p:nvSpPr>
        <p:spPr>
          <a:xfrm>
            <a:off x="285899" y="7100651"/>
            <a:ext cx="207009" cy="160300"/>
          </a:xfrm>
          <a:prstGeom prst="rect">
            <a:avLst/>
          </a:prstGeom>
        </p:spPr>
        <p:txBody>
          <a:bodyPr vert="horz" wrap="square" lIns="0" tIns="6350" rIns="0" bIns="0" rtlCol="0">
            <a:spAutoFit/>
          </a:bodyPr>
          <a:lstStyle/>
          <a:p>
            <a:pPr marL="38100">
              <a:lnSpc>
                <a:spcPct val="100000"/>
              </a:lnSpc>
              <a:spcBef>
                <a:spcPts val="50"/>
              </a:spcBef>
            </a:pPr>
            <a:r>
              <a:rPr spc="-15" dirty="0">
                <a:solidFill>
                  <a:schemeClr val="bg1">
                    <a:lumMod val="50000"/>
                  </a:schemeClr>
                </a:solidFill>
              </a:rPr>
              <a:t>58</a:t>
            </a:r>
          </a:p>
        </p:txBody>
      </p:sp>
      <p:sp>
        <p:nvSpPr>
          <p:cNvPr id="37" name="object 37"/>
          <p:cNvSpPr txBox="1"/>
          <p:nvPr/>
        </p:nvSpPr>
        <p:spPr>
          <a:xfrm>
            <a:off x="685187" y="7100651"/>
            <a:ext cx="3916985" cy="160300"/>
          </a:xfrm>
          <a:prstGeom prst="rect">
            <a:avLst/>
          </a:prstGeom>
        </p:spPr>
        <p:txBody>
          <a:bodyPr vert="horz" wrap="square" lIns="0" tIns="6350" rIns="0" bIns="0" rtlCol="0">
            <a:spAutoFit/>
          </a:bodyPr>
          <a:lstStyle/>
          <a:p>
            <a:pPr marL="12700">
              <a:lnSpc>
                <a:spcPct val="100000"/>
              </a:lnSpc>
              <a:spcBef>
                <a:spcPts val="50"/>
              </a:spcBef>
            </a:pPr>
            <a:r>
              <a:rPr lang="en-US" sz="1000" spc="-5" dirty="0">
                <a:solidFill>
                  <a:schemeClr val="tx1">
                    <a:lumMod val="50000"/>
                    <a:lumOff val="50000"/>
                  </a:schemeClr>
                </a:solidFill>
                <a:latin typeface="+mj-lt"/>
              </a:rPr>
              <a:t>INNOVATION PLAYBOOK</a:t>
            </a:r>
            <a:r>
              <a:rPr lang="el-GR" sz="1000" spc="15" dirty="0">
                <a:solidFill>
                  <a:schemeClr val="bg1">
                    <a:lumMod val="50000"/>
                  </a:schemeClr>
                </a:solidFill>
                <a:latin typeface="+mj-lt"/>
                <a:cs typeface="Trebuchet MS"/>
              </a:rPr>
              <a:t> | ΠΩΣ ΝΑ ΒΕΛΤΙΩΘΕΙΤΕ</a:t>
            </a:r>
          </a:p>
        </p:txBody>
      </p:sp>
    </p:spTree>
  </p:cSld>
  <p:clrMapOvr>
    <a:masterClrMapping/>
  </p:clrMapOvr>
  <p:transition>
    <p:zoom/>
  </p:transition>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2250" y="598538"/>
            <a:ext cx="9447750" cy="612988"/>
          </a:xfrm>
          <a:prstGeom prst="rect">
            <a:avLst/>
          </a:prstGeom>
        </p:spPr>
        <p:txBody>
          <a:bodyPr vert="horz" wrap="square" lIns="0" tIns="12700" rIns="0" bIns="0" rtlCol="0">
            <a:spAutoFit/>
          </a:bodyPr>
          <a:lstStyle/>
          <a:p>
            <a:pPr marL="12700">
              <a:lnSpc>
                <a:spcPct val="100000"/>
              </a:lnSpc>
              <a:spcBef>
                <a:spcPts val="100"/>
              </a:spcBef>
            </a:pPr>
            <a:r>
              <a:rPr lang="el-GR" sz="3900" spc="-270" dirty="0">
                <a:solidFill>
                  <a:srgbClr val="1C2E42"/>
                </a:solidFill>
                <a:latin typeface="+mj-lt"/>
              </a:rPr>
              <a:t>ΑΣ ΣΥΝΕΧΙΣΟΥΜΕ ΑΥΤΗ ΤΗ ΔΙΑΔΡΟΜΗ ΜΑΖΙ!</a:t>
            </a:r>
            <a:endParaRPr sz="3900" dirty="0">
              <a:latin typeface="+mj-lt"/>
            </a:endParaRPr>
          </a:p>
        </p:txBody>
      </p:sp>
      <p:sp>
        <p:nvSpPr>
          <p:cNvPr id="3" name="object 3"/>
          <p:cNvSpPr txBox="1"/>
          <p:nvPr/>
        </p:nvSpPr>
        <p:spPr>
          <a:xfrm>
            <a:off x="719996" y="1508552"/>
            <a:ext cx="6397625" cy="816890"/>
          </a:xfrm>
          <a:prstGeom prst="rect">
            <a:avLst/>
          </a:prstGeom>
        </p:spPr>
        <p:txBody>
          <a:bodyPr vert="horz" wrap="square" lIns="0" tIns="12700" rIns="0" bIns="0" rtlCol="0">
            <a:spAutoFit/>
          </a:bodyPr>
          <a:lstStyle/>
          <a:p>
            <a:pPr marL="12700" marR="5080">
              <a:lnSpc>
                <a:spcPct val="111100"/>
              </a:lnSpc>
              <a:spcBef>
                <a:spcPts val="100"/>
              </a:spcBef>
            </a:pPr>
            <a:r>
              <a:rPr lang="el-GR" sz="1200" spc="20" dirty="0">
                <a:solidFill>
                  <a:srgbClr val="1C2E42"/>
                </a:solidFill>
                <a:latin typeface="+mj-lt"/>
                <a:cs typeface="Trebuchet MS"/>
              </a:rPr>
              <a:t>Ο σχεδιασμός του παρόντος </a:t>
            </a:r>
            <a:r>
              <a:rPr lang="en-GB" sz="1200" b="1" spc="20" dirty="0">
                <a:solidFill>
                  <a:srgbClr val="FF0000"/>
                </a:solidFill>
                <a:latin typeface="+mj-lt"/>
                <a:cs typeface="Trebuchet MS"/>
              </a:rPr>
              <a:t>Innovation Playbook </a:t>
            </a:r>
            <a:r>
              <a:rPr lang="el-GR" sz="1200" spc="20" dirty="0">
                <a:solidFill>
                  <a:srgbClr val="1C2E42"/>
                </a:solidFill>
                <a:latin typeface="+mj-lt"/>
                <a:cs typeface="Trebuchet MS"/>
              </a:rPr>
              <a:t>βασίστηκε σε μία εκτενή διαδικασία συνδημιουργίας με συνεισφορά από δημόσιους λειτουργούς και εμπειρογνώμονες από όλον τον κόσμο. Στο μέλλον, ευελπιστούμε ότι θα μπορέσετε να συμμετέχετε σε αυτή τη διαδρομή προκειμένου να ενισχύσετε την καινοτομία του δημόσιου τομέα:</a:t>
            </a:r>
            <a:endParaRPr sz="1200" spc="20" dirty="0">
              <a:solidFill>
                <a:srgbClr val="1C2E42"/>
              </a:solidFill>
              <a:latin typeface="+mj-lt"/>
              <a:cs typeface="Trebuchet MS"/>
            </a:endParaRPr>
          </a:p>
        </p:txBody>
      </p:sp>
      <p:sp>
        <p:nvSpPr>
          <p:cNvPr id="4" name="object 4"/>
          <p:cNvSpPr txBox="1"/>
          <p:nvPr/>
        </p:nvSpPr>
        <p:spPr>
          <a:xfrm>
            <a:off x="311299" y="7094555"/>
            <a:ext cx="5524372"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sz="1000" spc="-15" dirty="0">
                <a:solidFill>
                  <a:schemeClr val="bg1">
                    <a:lumMod val="50000"/>
                  </a:schemeClr>
                </a:solidFill>
                <a:latin typeface="Trebuchet MS"/>
                <a:cs typeface="Trebuchet MS"/>
              </a:rPr>
              <a:t>59</a:t>
            </a:r>
            <a:r>
              <a:rPr sz="1000" spc="-15" dirty="0">
                <a:solidFill>
                  <a:schemeClr val="bg1">
                    <a:lumMod val="50000"/>
                  </a:schemeClr>
                </a:solidFill>
                <a:latin typeface="+mj-lt"/>
                <a:cs typeface="Trebuchet MS"/>
              </a:rPr>
              <a:t>	</a:t>
            </a:r>
            <a:r>
              <a:rPr lang="en-US" sz="1000" spc="-5" dirty="0">
                <a:solidFill>
                  <a:schemeClr val="tx1">
                    <a:lumMod val="50000"/>
                    <a:lumOff val="50000"/>
                  </a:schemeClr>
                </a:solidFill>
                <a:latin typeface="+mj-lt"/>
              </a:rPr>
              <a:t>INNOVATION PLAYBOOK</a:t>
            </a:r>
            <a:r>
              <a:rPr lang="el-GR" sz="1000" spc="-5" dirty="0">
                <a:solidFill>
                  <a:schemeClr val="bg1">
                    <a:lumMod val="50000"/>
                  </a:schemeClr>
                </a:solidFill>
                <a:latin typeface="+mj-lt"/>
                <a:cs typeface="Trebuchet MS"/>
              </a:rPr>
              <a:t> | ΑΣ ΣΥΝΕΧΙΣΟΥΜΕ ΑΥΤΟ ΤΟ ΤΑΞΙΔΙ ΜΑΖΙ</a:t>
            </a:r>
            <a:r>
              <a:rPr lang="el-GR" sz="1000" spc="-5" dirty="0">
                <a:solidFill>
                  <a:schemeClr val="bg1">
                    <a:lumMod val="50000"/>
                  </a:schemeClr>
                </a:solidFill>
                <a:latin typeface="Trebuchet MS"/>
                <a:cs typeface="Trebuchet MS"/>
              </a:rPr>
              <a:t>!</a:t>
            </a:r>
            <a:endParaRPr sz="1000" dirty="0">
              <a:solidFill>
                <a:schemeClr val="bg1">
                  <a:lumMod val="50000"/>
                </a:schemeClr>
              </a:solidFill>
              <a:latin typeface="Trebuchet MS"/>
              <a:cs typeface="Trebuchet MS"/>
            </a:endParaRPr>
          </a:p>
        </p:txBody>
      </p:sp>
      <p:sp>
        <p:nvSpPr>
          <p:cNvPr id="5" name="object 5"/>
          <p:cNvSpPr txBox="1"/>
          <p:nvPr/>
        </p:nvSpPr>
        <p:spPr>
          <a:xfrm>
            <a:off x="719996" y="3642220"/>
            <a:ext cx="2775585" cy="843821"/>
          </a:xfrm>
          <a:prstGeom prst="rect">
            <a:avLst/>
          </a:prstGeom>
        </p:spPr>
        <p:txBody>
          <a:bodyPr vert="horz" wrap="square" lIns="0" tIns="12700" rIns="0" bIns="0" rtlCol="0">
            <a:spAutoFit/>
          </a:bodyPr>
          <a:lstStyle/>
          <a:p>
            <a:pPr marL="12700" marR="5080">
              <a:lnSpc>
                <a:spcPct val="100000"/>
              </a:lnSpc>
              <a:spcBef>
                <a:spcPts val="100"/>
              </a:spcBef>
            </a:pPr>
            <a:r>
              <a:rPr lang="el-GR" spc="-20" dirty="0">
                <a:solidFill>
                  <a:srgbClr val="FF3366"/>
                </a:solidFill>
                <a:latin typeface="+mj-lt"/>
                <a:cs typeface="Trebuchet MS"/>
              </a:rPr>
              <a:t>ΕΦΑΡΜΟΣΤΕ ΤΟ </a:t>
            </a:r>
            <a:r>
              <a:rPr lang="en-GB" b="1" spc="-20" dirty="0">
                <a:solidFill>
                  <a:srgbClr val="FF3366"/>
                </a:solidFill>
                <a:latin typeface="+mj-lt"/>
                <a:cs typeface="Trebuchet MS"/>
              </a:rPr>
              <a:t>INNOVATION PLAYBOOK </a:t>
            </a:r>
            <a:r>
              <a:rPr lang="el-GR" spc="-20" dirty="0">
                <a:solidFill>
                  <a:srgbClr val="FF3366"/>
                </a:solidFill>
                <a:latin typeface="+mj-lt"/>
                <a:cs typeface="Trebuchet MS"/>
              </a:rPr>
              <a:t>ΣΤΑ ΔΙΚΑ ΣΑΣ ΠΛΑΙΣΙΑ</a:t>
            </a:r>
            <a:endParaRPr sz="1800" dirty="0">
              <a:latin typeface="+mj-lt"/>
              <a:cs typeface="Trebuchet MS"/>
            </a:endParaRPr>
          </a:p>
        </p:txBody>
      </p:sp>
      <p:sp>
        <p:nvSpPr>
          <p:cNvPr id="6" name="object 6"/>
          <p:cNvSpPr txBox="1"/>
          <p:nvPr/>
        </p:nvSpPr>
        <p:spPr>
          <a:xfrm>
            <a:off x="713734" y="4486041"/>
            <a:ext cx="3502667" cy="2141933"/>
          </a:xfrm>
          <a:prstGeom prst="rect">
            <a:avLst/>
          </a:prstGeom>
        </p:spPr>
        <p:txBody>
          <a:bodyPr vert="horz" wrap="square" lIns="0" tIns="12700" rIns="0" bIns="0" rtlCol="0">
            <a:spAutoFit/>
          </a:bodyPr>
          <a:lstStyle/>
          <a:p>
            <a:pPr marL="12700" marR="5080">
              <a:lnSpc>
                <a:spcPct val="111100"/>
              </a:lnSpc>
              <a:spcBef>
                <a:spcPts val="700"/>
              </a:spcBef>
            </a:pPr>
            <a:r>
              <a:rPr lang="el-GR" sz="1200" spc="-35" dirty="0">
                <a:solidFill>
                  <a:srgbClr val="1C2E42"/>
                </a:solidFill>
                <a:latin typeface="+mj-lt"/>
                <a:cs typeface="Trebuchet MS"/>
              </a:rPr>
              <a:t>Όπως συμβαίνει με κάθε </a:t>
            </a:r>
            <a:r>
              <a:rPr lang="en-GB" sz="1200" b="1" spc="-35" dirty="0">
                <a:solidFill>
                  <a:srgbClr val="FF0000"/>
                </a:solidFill>
                <a:latin typeface="+mj-lt"/>
                <a:cs typeface="Trebuchet MS"/>
              </a:rPr>
              <a:t>Innovation Playbook</a:t>
            </a:r>
            <a:r>
              <a:rPr lang="en-GB" sz="1200" spc="-35" dirty="0">
                <a:solidFill>
                  <a:srgbClr val="1C2E42"/>
                </a:solidFill>
                <a:latin typeface="+mj-lt"/>
                <a:cs typeface="Trebuchet MS"/>
              </a:rPr>
              <a:t> </a:t>
            </a:r>
            <a:r>
              <a:rPr lang="el-GR" sz="1200" spc="-35" dirty="0">
                <a:solidFill>
                  <a:srgbClr val="1C2E42"/>
                </a:solidFill>
                <a:latin typeface="+mj-lt"/>
                <a:cs typeface="Trebuchet MS"/>
              </a:rPr>
              <a:t>που </a:t>
            </a:r>
            <a:r>
              <a:rPr lang="el-GR" sz="1200" spc="-35" dirty="0">
                <a:solidFill>
                  <a:srgbClr val="1C2E42"/>
                </a:solidFill>
                <a:latin typeface="+mj-lt"/>
              </a:rPr>
              <a:t>τιμά την ονομασία του </a:t>
            </a:r>
            <a:r>
              <a:rPr lang="el-GR" sz="1200" spc="-35" dirty="0">
                <a:solidFill>
                  <a:srgbClr val="1C2E42"/>
                </a:solidFill>
                <a:latin typeface="+mj-lt"/>
                <a:cs typeface="Trebuchet MS"/>
              </a:rPr>
              <a:t>το παρόν</a:t>
            </a:r>
            <a:r>
              <a:rPr lang="en-GB" sz="1200" b="1" spc="-35" dirty="0">
                <a:solidFill>
                  <a:srgbClr val="FF0000"/>
                </a:solidFill>
                <a:cs typeface="Trebuchet MS"/>
              </a:rPr>
              <a:t> Innovation Playbook</a:t>
            </a:r>
            <a:r>
              <a:rPr lang="el-GR" sz="1200" spc="-35" dirty="0">
                <a:solidFill>
                  <a:srgbClr val="1C2E42"/>
                </a:solidFill>
                <a:latin typeface="+mj-lt"/>
                <a:cs typeface="Trebuchet MS"/>
              </a:rPr>
              <a:t> προορίζεται για εφαρμογή σε πρακτικό πεδίο. Απευθυνόμενο σε ανώτατα και μεσαίου επιπέδου στελέχη, το </a:t>
            </a:r>
            <a:r>
              <a:rPr lang="en-GB" sz="1200" b="1" spc="-35" dirty="0">
                <a:solidFill>
                  <a:srgbClr val="FF0000"/>
                </a:solidFill>
                <a:cs typeface="Trebuchet MS"/>
              </a:rPr>
              <a:t>Innovation Playbook</a:t>
            </a:r>
            <a:r>
              <a:rPr lang="en-GB" sz="1200" spc="-35" dirty="0">
                <a:solidFill>
                  <a:srgbClr val="1C2E42"/>
                </a:solidFill>
                <a:cs typeface="Trebuchet MS"/>
              </a:rPr>
              <a:t> </a:t>
            </a:r>
            <a:r>
              <a:rPr lang="el-GR" sz="1200" spc="-35" dirty="0">
                <a:solidFill>
                  <a:srgbClr val="1C2E42"/>
                </a:solidFill>
                <a:latin typeface="+mj-lt"/>
                <a:cs typeface="Trebuchet MS"/>
              </a:rPr>
              <a:t>συμβάλλει στον εντοπισμό συγκεκριμένων δράσεων σχετικών με τις προκλήσεις του δημόσιου τομέα. </a:t>
            </a:r>
          </a:p>
          <a:p>
            <a:pPr marL="12700" marR="5080">
              <a:lnSpc>
                <a:spcPct val="111100"/>
              </a:lnSpc>
              <a:spcBef>
                <a:spcPts val="700"/>
              </a:spcBef>
            </a:pPr>
            <a:r>
              <a:rPr lang="el-GR" sz="1200" spc="-35" dirty="0">
                <a:solidFill>
                  <a:srgbClr val="1C2E42"/>
                </a:solidFill>
                <a:latin typeface="+mj-lt"/>
                <a:cs typeface="Trebuchet MS"/>
              </a:rPr>
              <a:t>Σας ενθαρρύνουμε να χρησιμοποιήσετε τα υποδείγματά μας προκειμένου να εφαρμόσετε το</a:t>
            </a:r>
            <a:r>
              <a:rPr lang="en-GB" sz="1200" b="1" spc="-35" dirty="0">
                <a:solidFill>
                  <a:srgbClr val="FF0000"/>
                </a:solidFill>
                <a:cs typeface="Trebuchet MS"/>
              </a:rPr>
              <a:t> Innovation Playbook</a:t>
            </a:r>
            <a:r>
              <a:rPr lang="el-GR" sz="1200" spc="-35" dirty="0">
                <a:solidFill>
                  <a:srgbClr val="1C2E42"/>
                </a:solidFill>
                <a:latin typeface="+mj-lt"/>
                <a:cs typeface="Trebuchet MS"/>
              </a:rPr>
              <a:t> σε συνεργατικές συνεδρίες και να εμπλέξετε άμεσα τις </a:t>
            </a:r>
            <a:r>
              <a:rPr lang="el-GR" sz="1200" spc="-35" dirty="0">
                <a:solidFill>
                  <a:srgbClr val="1C2E42"/>
                </a:solidFill>
                <a:latin typeface="+mj-lt"/>
              </a:rPr>
              <a:t>ομάδες σας: </a:t>
            </a:r>
            <a:r>
              <a:rPr lang="en-US" sz="1200" spc="-35" dirty="0">
                <a:solidFill>
                  <a:srgbClr val="1C2E42"/>
                </a:solidFill>
                <a:latin typeface="+mj-lt"/>
                <a:hlinkClick r:id="rId2">
                  <a:extLst>
                    <a:ext uri="{A12FA001-AC4F-418D-AE19-62706E023703}">
                      <ahyp:hlinkClr xmlns:ahyp="http://schemas.microsoft.com/office/drawing/2018/hyperlinkcolor" val="tx"/>
                    </a:ext>
                  </a:extLst>
                </a:hlinkClick>
              </a:rPr>
              <a:t>Facilitation Guide +   MURAL</a:t>
            </a:r>
            <a:r>
              <a:rPr lang="en-US" sz="1200" spc="-35" dirty="0">
                <a:solidFill>
                  <a:srgbClr val="1C2E42"/>
                </a:solidFill>
                <a:latin typeface="+mj-lt"/>
              </a:rPr>
              <a:t>.</a:t>
            </a:r>
          </a:p>
        </p:txBody>
      </p:sp>
      <p:grpSp>
        <p:nvGrpSpPr>
          <p:cNvPr id="8" name="object 8"/>
          <p:cNvGrpSpPr/>
          <p:nvPr/>
        </p:nvGrpSpPr>
        <p:grpSpPr>
          <a:xfrm>
            <a:off x="719996" y="2592010"/>
            <a:ext cx="1171575" cy="1050290"/>
            <a:chOff x="719996" y="2592010"/>
            <a:chExt cx="1171575" cy="1050290"/>
          </a:xfrm>
        </p:grpSpPr>
        <p:sp>
          <p:nvSpPr>
            <p:cNvPr id="9" name="object 9"/>
            <p:cNvSpPr/>
            <p:nvPr/>
          </p:nvSpPr>
          <p:spPr>
            <a:xfrm>
              <a:off x="719996" y="3061443"/>
              <a:ext cx="1171575" cy="581025"/>
            </a:xfrm>
            <a:custGeom>
              <a:avLst/>
              <a:gdLst/>
              <a:ahLst/>
              <a:cxnLst/>
              <a:rect l="l" t="t" r="r" b="b"/>
              <a:pathLst>
                <a:path w="1171575" h="581025">
                  <a:moveTo>
                    <a:pt x="366991" y="0"/>
                  </a:moveTo>
                  <a:lnTo>
                    <a:pt x="304440" y="15237"/>
                  </a:lnTo>
                  <a:lnTo>
                    <a:pt x="246216" y="34027"/>
                  </a:lnTo>
                  <a:lnTo>
                    <a:pt x="192851" y="56098"/>
                  </a:lnTo>
                  <a:lnTo>
                    <a:pt x="144876" y="81175"/>
                  </a:lnTo>
                  <a:lnTo>
                    <a:pt x="102823" y="108986"/>
                  </a:lnTo>
                  <a:lnTo>
                    <a:pt x="67225" y="139257"/>
                  </a:lnTo>
                  <a:lnTo>
                    <a:pt x="38611" y="171715"/>
                  </a:lnTo>
                  <a:lnTo>
                    <a:pt x="17515" y="206086"/>
                  </a:lnTo>
                  <a:lnTo>
                    <a:pt x="4467" y="242098"/>
                  </a:lnTo>
                  <a:lnTo>
                    <a:pt x="0" y="279476"/>
                  </a:lnTo>
                  <a:lnTo>
                    <a:pt x="3437" y="312292"/>
                  </a:lnTo>
                  <a:lnTo>
                    <a:pt x="29862" y="374669"/>
                  </a:lnTo>
                  <a:lnTo>
                    <a:pt x="79973" y="431482"/>
                  </a:lnTo>
                  <a:lnTo>
                    <a:pt x="113017" y="457342"/>
                  </a:lnTo>
                  <a:lnTo>
                    <a:pt x="150910" y="481261"/>
                  </a:lnTo>
                  <a:lnTo>
                    <a:pt x="193296" y="503053"/>
                  </a:lnTo>
                  <a:lnTo>
                    <a:pt x="239816" y="522536"/>
                  </a:lnTo>
                  <a:lnTo>
                    <a:pt x="290113" y="539526"/>
                  </a:lnTo>
                  <a:lnTo>
                    <a:pt x="343830" y="553838"/>
                  </a:lnTo>
                  <a:lnTo>
                    <a:pt x="400609" y="565290"/>
                  </a:lnTo>
                  <a:lnTo>
                    <a:pt x="460094" y="573697"/>
                  </a:lnTo>
                  <a:lnTo>
                    <a:pt x="521926" y="578876"/>
                  </a:lnTo>
                  <a:lnTo>
                    <a:pt x="585749" y="580644"/>
                  </a:lnTo>
                  <a:lnTo>
                    <a:pt x="649572" y="578876"/>
                  </a:lnTo>
                  <a:lnTo>
                    <a:pt x="711403" y="573697"/>
                  </a:lnTo>
                  <a:lnTo>
                    <a:pt x="770887" y="565290"/>
                  </a:lnTo>
                  <a:lnTo>
                    <a:pt x="827666" y="553838"/>
                  </a:lnTo>
                  <a:lnTo>
                    <a:pt x="881382" y="539526"/>
                  </a:lnTo>
                  <a:lnTo>
                    <a:pt x="931678" y="522536"/>
                  </a:lnTo>
                  <a:lnTo>
                    <a:pt x="978196" y="503053"/>
                  </a:lnTo>
                  <a:lnTo>
                    <a:pt x="1020581" y="481261"/>
                  </a:lnTo>
                  <a:lnTo>
                    <a:pt x="1058473" y="457342"/>
                  </a:lnTo>
                  <a:lnTo>
                    <a:pt x="1091516" y="431482"/>
                  </a:lnTo>
                  <a:lnTo>
                    <a:pt x="1119352" y="403862"/>
                  </a:lnTo>
                  <a:lnTo>
                    <a:pt x="1157976" y="344084"/>
                  </a:lnTo>
                  <a:lnTo>
                    <a:pt x="1171486" y="279476"/>
                  </a:lnTo>
                  <a:lnTo>
                    <a:pt x="1167041" y="242186"/>
                  </a:lnTo>
                  <a:lnTo>
                    <a:pt x="1154058" y="206257"/>
                  </a:lnTo>
                  <a:lnTo>
                    <a:pt x="1133064" y="171959"/>
                  </a:lnTo>
                  <a:lnTo>
                    <a:pt x="1104586" y="139564"/>
                  </a:lnTo>
                  <a:lnTo>
                    <a:pt x="1069152" y="109342"/>
                  </a:lnTo>
                  <a:lnTo>
                    <a:pt x="1027289" y="81565"/>
                  </a:lnTo>
                  <a:lnTo>
                    <a:pt x="979525" y="56504"/>
                  </a:lnTo>
                  <a:lnTo>
                    <a:pt x="926386" y="34430"/>
                  </a:lnTo>
                  <a:lnTo>
                    <a:pt x="868400" y="15615"/>
                  </a:lnTo>
                  <a:lnTo>
                    <a:pt x="806094" y="330"/>
                  </a:lnTo>
                  <a:lnTo>
                    <a:pt x="778382" y="50139"/>
                  </a:lnTo>
                  <a:lnTo>
                    <a:pt x="747891" y="96817"/>
                  </a:lnTo>
                  <a:lnTo>
                    <a:pt x="716161" y="139700"/>
                  </a:lnTo>
                  <a:lnTo>
                    <a:pt x="684731" y="178121"/>
                  </a:lnTo>
                  <a:lnTo>
                    <a:pt x="655142" y="211416"/>
                  </a:lnTo>
                  <a:lnTo>
                    <a:pt x="687716" y="223317"/>
                  </a:lnTo>
                  <a:lnTo>
                    <a:pt x="712993" y="239183"/>
                  </a:lnTo>
                  <a:lnTo>
                    <a:pt x="729351" y="258181"/>
                  </a:lnTo>
                  <a:lnTo>
                    <a:pt x="735164" y="279476"/>
                  </a:lnTo>
                  <a:lnTo>
                    <a:pt x="723421" y="309380"/>
                  </a:lnTo>
                  <a:lnTo>
                    <a:pt x="691399" y="333798"/>
                  </a:lnTo>
                  <a:lnTo>
                    <a:pt x="643905" y="350261"/>
                  </a:lnTo>
                  <a:lnTo>
                    <a:pt x="585749" y="356298"/>
                  </a:lnTo>
                  <a:lnTo>
                    <a:pt x="527588" y="350261"/>
                  </a:lnTo>
                  <a:lnTo>
                    <a:pt x="480094" y="333798"/>
                  </a:lnTo>
                  <a:lnTo>
                    <a:pt x="448075" y="309380"/>
                  </a:lnTo>
                  <a:lnTo>
                    <a:pt x="436333" y="279476"/>
                  </a:lnTo>
                  <a:lnTo>
                    <a:pt x="442247" y="257999"/>
                  </a:lnTo>
                  <a:lnTo>
                    <a:pt x="458876" y="238869"/>
                  </a:lnTo>
                  <a:lnTo>
                    <a:pt x="484554" y="222942"/>
                  </a:lnTo>
                  <a:lnTo>
                    <a:pt x="517613" y="211074"/>
                  </a:lnTo>
                  <a:lnTo>
                    <a:pt x="488247" y="177537"/>
                  </a:lnTo>
                  <a:lnTo>
                    <a:pt x="456976" y="138935"/>
                  </a:lnTo>
                  <a:lnTo>
                    <a:pt x="425325" y="95994"/>
                  </a:lnTo>
                  <a:lnTo>
                    <a:pt x="394821" y="49440"/>
                  </a:lnTo>
                  <a:lnTo>
                    <a:pt x="366991" y="0"/>
                  </a:lnTo>
                  <a:close/>
                </a:path>
              </a:pathLst>
            </a:custGeom>
            <a:solidFill>
              <a:srgbClr val="FFEBF0"/>
            </a:solidFill>
          </p:spPr>
          <p:txBody>
            <a:bodyPr wrap="square" lIns="0" tIns="0" rIns="0" bIns="0" rtlCol="0"/>
            <a:lstStyle/>
            <a:p>
              <a:endParaRPr dirty="0"/>
            </a:p>
          </p:txBody>
        </p:sp>
        <p:sp>
          <p:nvSpPr>
            <p:cNvPr id="10" name="object 10"/>
            <p:cNvSpPr/>
            <p:nvPr/>
          </p:nvSpPr>
          <p:spPr>
            <a:xfrm>
              <a:off x="1032451" y="2592010"/>
              <a:ext cx="546735" cy="469900"/>
            </a:xfrm>
            <a:custGeom>
              <a:avLst/>
              <a:gdLst/>
              <a:ahLst/>
              <a:cxnLst/>
              <a:rect l="l" t="t" r="r" b="b"/>
              <a:pathLst>
                <a:path w="546735" h="469900">
                  <a:moveTo>
                    <a:pt x="503618" y="447725"/>
                  </a:moveTo>
                  <a:lnTo>
                    <a:pt x="273291" y="447725"/>
                  </a:lnTo>
                  <a:lnTo>
                    <a:pt x="331032" y="449172"/>
                  </a:lnTo>
                  <a:lnTo>
                    <a:pt x="387183" y="453418"/>
                  </a:lnTo>
                  <a:lnTo>
                    <a:pt x="441474" y="460327"/>
                  </a:lnTo>
                  <a:lnTo>
                    <a:pt x="493636" y="469760"/>
                  </a:lnTo>
                  <a:lnTo>
                    <a:pt x="503618" y="447725"/>
                  </a:lnTo>
                  <a:close/>
                </a:path>
                <a:path w="546735" h="469900">
                  <a:moveTo>
                    <a:pt x="273291" y="0"/>
                  </a:moveTo>
                  <a:lnTo>
                    <a:pt x="224168" y="4402"/>
                  </a:lnTo>
                  <a:lnTo>
                    <a:pt x="177934" y="17097"/>
                  </a:lnTo>
                  <a:lnTo>
                    <a:pt x="135359" y="37311"/>
                  </a:lnTo>
                  <a:lnTo>
                    <a:pt x="97216" y="64273"/>
                  </a:lnTo>
                  <a:lnTo>
                    <a:pt x="64277" y="97211"/>
                  </a:lnTo>
                  <a:lnTo>
                    <a:pt x="37314" y="135353"/>
                  </a:lnTo>
                  <a:lnTo>
                    <a:pt x="17098" y="177929"/>
                  </a:lnTo>
                  <a:lnTo>
                    <a:pt x="4403" y="224165"/>
                  </a:lnTo>
                  <a:lnTo>
                    <a:pt x="0" y="273291"/>
                  </a:lnTo>
                  <a:lnTo>
                    <a:pt x="4011" y="323092"/>
                  </a:lnTo>
                  <a:lnTo>
                    <a:pt x="15241" y="372765"/>
                  </a:lnTo>
                  <a:lnTo>
                    <a:pt x="32484" y="421736"/>
                  </a:lnTo>
                  <a:lnTo>
                    <a:pt x="54533" y="469430"/>
                  </a:lnTo>
                  <a:lnTo>
                    <a:pt x="106352" y="460134"/>
                  </a:lnTo>
                  <a:lnTo>
                    <a:pt x="160254" y="453329"/>
                  </a:lnTo>
                  <a:lnTo>
                    <a:pt x="215986" y="449148"/>
                  </a:lnTo>
                  <a:lnTo>
                    <a:pt x="273291" y="447725"/>
                  </a:lnTo>
                  <a:lnTo>
                    <a:pt x="503618" y="447725"/>
                  </a:lnTo>
                  <a:lnTo>
                    <a:pt x="512318" y="428523"/>
                  </a:lnTo>
                  <a:lnTo>
                    <a:pt x="273291" y="428523"/>
                  </a:lnTo>
                  <a:lnTo>
                    <a:pt x="224004" y="420574"/>
                  </a:lnTo>
                  <a:lnTo>
                    <a:pt x="181200" y="398438"/>
                  </a:lnTo>
                  <a:lnTo>
                    <a:pt x="147446" y="364683"/>
                  </a:lnTo>
                  <a:lnTo>
                    <a:pt x="125310" y="321879"/>
                  </a:lnTo>
                  <a:lnTo>
                    <a:pt x="117360" y="272592"/>
                  </a:lnTo>
                  <a:lnTo>
                    <a:pt x="125310" y="223312"/>
                  </a:lnTo>
                  <a:lnTo>
                    <a:pt x="147446" y="180511"/>
                  </a:lnTo>
                  <a:lnTo>
                    <a:pt x="181200" y="146759"/>
                  </a:lnTo>
                  <a:lnTo>
                    <a:pt x="224004" y="124624"/>
                  </a:lnTo>
                  <a:lnTo>
                    <a:pt x="273291" y="116674"/>
                  </a:lnTo>
                  <a:lnTo>
                    <a:pt x="496067" y="116674"/>
                  </a:lnTo>
                  <a:lnTo>
                    <a:pt x="482309" y="97211"/>
                  </a:lnTo>
                  <a:lnTo>
                    <a:pt x="449371" y="64273"/>
                  </a:lnTo>
                  <a:lnTo>
                    <a:pt x="411228" y="37311"/>
                  </a:lnTo>
                  <a:lnTo>
                    <a:pt x="368653" y="17097"/>
                  </a:lnTo>
                  <a:lnTo>
                    <a:pt x="322417" y="4402"/>
                  </a:lnTo>
                  <a:lnTo>
                    <a:pt x="273291" y="0"/>
                  </a:lnTo>
                  <a:close/>
                </a:path>
                <a:path w="546735" h="469900">
                  <a:moveTo>
                    <a:pt x="496067" y="116674"/>
                  </a:moveTo>
                  <a:lnTo>
                    <a:pt x="273291" y="116674"/>
                  </a:lnTo>
                  <a:lnTo>
                    <a:pt x="322577" y="124624"/>
                  </a:lnTo>
                  <a:lnTo>
                    <a:pt x="365382" y="146759"/>
                  </a:lnTo>
                  <a:lnTo>
                    <a:pt x="399136" y="180511"/>
                  </a:lnTo>
                  <a:lnTo>
                    <a:pt x="421272" y="223312"/>
                  </a:lnTo>
                  <a:lnTo>
                    <a:pt x="429221" y="272592"/>
                  </a:lnTo>
                  <a:lnTo>
                    <a:pt x="421272" y="321879"/>
                  </a:lnTo>
                  <a:lnTo>
                    <a:pt x="399136" y="364683"/>
                  </a:lnTo>
                  <a:lnTo>
                    <a:pt x="365382" y="398438"/>
                  </a:lnTo>
                  <a:lnTo>
                    <a:pt x="322577" y="420574"/>
                  </a:lnTo>
                  <a:lnTo>
                    <a:pt x="273291" y="428523"/>
                  </a:lnTo>
                  <a:lnTo>
                    <a:pt x="512318" y="428523"/>
                  </a:lnTo>
                  <a:lnTo>
                    <a:pt x="515073" y="422442"/>
                  </a:lnTo>
                  <a:lnTo>
                    <a:pt x="531810" y="373592"/>
                  </a:lnTo>
                  <a:lnTo>
                    <a:pt x="542697" y="323709"/>
                  </a:lnTo>
                  <a:lnTo>
                    <a:pt x="546582" y="273291"/>
                  </a:lnTo>
                  <a:lnTo>
                    <a:pt x="542179" y="224165"/>
                  </a:lnTo>
                  <a:lnTo>
                    <a:pt x="529485" y="177929"/>
                  </a:lnTo>
                  <a:lnTo>
                    <a:pt x="509271" y="135353"/>
                  </a:lnTo>
                  <a:lnTo>
                    <a:pt x="496067" y="116674"/>
                  </a:lnTo>
                  <a:close/>
                </a:path>
              </a:pathLst>
            </a:custGeom>
            <a:solidFill>
              <a:srgbClr val="FF5C85"/>
            </a:solidFill>
          </p:spPr>
          <p:txBody>
            <a:bodyPr wrap="square" lIns="0" tIns="0" rIns="0" bIns="0" rtlCol="0"/>
            <a:lstStyle/>
            <a:p>
              <a:endParaRPr dirty="0"/>
            </a:p>
          </p:txBody>
        </p:sp>
        <p:sp>
          <p:nvSpPr>
            <p:cNvPr id="11" name="object 11"/>
            <p:cNvSpPr/>
            <p:nvPr/>
          </p:nvSpPr>
          <p:spPr>
            <a:xfrm>
              <a:off x="1086985" y="3039734"/>
              <a:ext cx="439420" cy="233679"/>
            </a:xfrm>
            <a:custGeom>
              <a:avLst/>
              <a:gdLst/>
              <a:ahLst/>
              <a:cxnLst/>
              <a:rect l="l" t="t" r="r" b="b"/>
              <a:pathLst>
                <a:path w="439419" h="233679">
                  <a:moveTo>
                    <a:pt x="218757" y="0"/>
                  </a:moveTo>
                  <a:lnTo>
                    <a:pt x="161452" y="1423"/>
                  </a:lnTo>
                  <a:lnTo>
                    <a:pt x="105721" y="5603"/>
                  </a:lnTo>
                  <a:lnTo>
                    <a:pt x="51818" y="12408"/>
                  </a:lnTo>
                  <a:lnTo>
                    <a:pt x="0" y="21704"/>
                  </a:lnTo>
                  <a:lnTo>
                    <a:pt x="27834" y="71146"/>
                  </a:lnTo>
                  <a:lnTo>
                    <a:pt x="58338" y="117703"/>
                  </a:lnTo>
                  <a:lnTo>
                    <a:pt x="89987" y="160648"/>
                  </a:lnTo>
                  <a:lnTo>
                    <a:pt x="121257" y="199253"/>
                  </a:lnTo>
                  <a:lnTo>
                    <a:pt x="150621" y="232790"/>
                  </a:lnTo>
                  <a:lnTo>
                    <a:pt x="166436" y="229196"/>
                  </a:lnTo>
                  <a:lnTo>
                    <a:pt x="183146" y="226550"/>
                  </a:lnTo>
                  <a:lnTo>
                    <a:pt x="200628" y="224916"/>
                  </a:lnTo>
                  <a:lnTo>
                    <a:pt x="218757" y="224358"/>
                  </a:lnTo>
                  <a:lnTo>
                    <a:pt x="237249" y="224939"/>
                  </a:lnTo>
                  <a:lnTo>
                    <a:pt x="255068" y="226639"/>
                  </a:lnTo>
                  <a:lnTo>
                    <a:pt x="272080" y="229389"/>
                  </a:lnTo>
                  <a:lnTo>
                    <a:pt x="288150" y="233121"/>
                  </a:lnTo>
                  <a:lnTo>
                    <a:pt x="317739" y="199825"/>
                  </a:lnTo>
                  <a:lnTo>
                    <a:pt x="349169" y="161404"/>
                  </a:lnTo>
                  <a:lnTo>
                    <a:pt x="380899" y="118522"/>
                  </a:lnTo>
                  <a:lnTo>
                    <a:pt x="411390" y="71843"/>
                  </a:lnTo>
                  <a:lnTo>
                    <a:pt x="439102" y="22034"/>
                  </a:lnTo>
                  <a:lnTo>
                    <a:pt x="386941" y="12601"/>
                  </a:lnTo>
                  <a:lnTo>
                    <a:pt x="332649" y="5692"/>
                  </a:lnTo>
                  <a:lnTo>
                    <a:pt x="276498" y="1446"/>
                  </a:lnTo>
                  <a:lnTo>
                    <a:pt x="218757" y="0"/>
                  </a:lnTo>
                  <a:close/>
                </a:path>
              </a:pathLst>
            </a:custGeom>
            <a:solidFill>
              <a:srgbClr val="FF547D"/>
            </a:solidFill>
          </p:spPr>
          <p:txBody>
            <a:bodyPr wrap="square" lIns="0" tIns="0" rIns="0" bIns="0" rtlCol="0"/>
            <a:lstStyle/>
            <a:p>
              <a:endParaRPr dirty="0"/>
            </a:p>
          </p:txBody>
        </p:sp>
        <p:sp>
          <p:nvSpPr>
            <p:cNvPr id="12" name="object 12"/>
            <p:cNvSpPr/>
            <p:nvPr/>
          </p:nvSpPr>
          <p:spPr>
            <a:xfrm>
              <a:off x="1156328" y="3272520"/>
              <a:ext cx="299085" cy="145415"/>
            </a:xfrm>
            <a:custGeom>
              <a:avLst/>
              <a:gdLst/>
              <a:ahLst/>
              <a:cxnLst/>
              <a:rect l="l" t="t" r="r" b="b"/>
              <a:pathLst>
                <a:path w="299084" h="145414">
                  <a:moveTo>
                    <a:pt x="81280" y="0"/>
                  </a:moveTo>
                  <a:lnTo>
                    <a:pt x="48220" y="11868"/>
                  </a:lnTo>
                  <a:lnTo>
                    <a:pt x="22542" y="27793"/>
                  </a:lnTo>
                  <a:lnTo>
                    <a:pt x="5913" y="46920"/>
                  </a:lnTo>
                  <a:lnTo>
                    <a:pt x="0" y="68389"/>
                  </a:lnTo>
                  <a:lnTo>
                    <a:pt x="11741" y="98295"/>
                  </a:lnTo>
                  <a:lnTo>
                    <a:pt x="43761" y="122718"/>
                  </a:lnTo>
                  <a:lnTo>
                    <a:pt x="91254" y="139185"/>
                  </a:lnTo>
                  <a:lnTo>
                    <a:pt x="149415" y="145224"/>
                  </a:lnTo>
                  <a:lnTo>
                    <a:pt x="207576" y="139185"/>
                  </a:lnTo>
                  <a:lnTo>
                    <a:pt x="255069" y="122718"/>
                  </a:lnTo>
                  <a:lnTo>
                    <a:pt x="287089" y="98295"/>
                  </a:lnTo>
                  <a:lnTo>
                    <a:pt x="298831" y="68389"/>
                  </a:lnTo>
                  <a:lnTo>
                    <a:pt x="293017" y="47102"/>
                  </a:lnTo>
                  <a:lnTo>
                    <a:pt x="276659" y="28106"/>
                  </a:lnTo>
                  <a:lnTo>
                    <a:pt x="251382" y="12237"/>
                  </a:lnTo>
                  <a:lnTo>
                    <a:pt x="218808" y="330"/>
                  </a:lnTo>
                  <a:lnTo>
                    <a:pt x="191190" y="29273"/>
                  </a:lnTo>
                  <a:lnTo>
                    <a:pt x="169200" y="50923"/>
                  </a:lnTo>
                  <a:lnTo>
                    <a:pt x="149415" y="69189"/>
                  </a:lnTo>
                  <a:lnTo>
                    <a:pt x="132027" y="53442"/>
                  </a:lnTo>
                  <a:lnTo>
                    <a:pt x="119133" y="40986"/>
                  </a:lnTo>
                  <a:lnTo>
                    <a:pt x="104347" y="25334"/>
                  </a:lnTo>
                  <a:lnTo>
                    <a:pt x="81280" y="0"/>
                  </a:lnTo>
                  <a:close/>
                </a:path>
              </a:pathLst>
            </a:custGeom>
            <a:solidFill>
              <a:srgbClr val="FFB3C7"/>
            </a:solidFill>
          </p:spPr>
          <p:txBody>
            <a:bodyPr wrap="square" lIns="0" tIns="0" rIns="0" bIns="0" rtlCol="0"/>
            <a:lstStyle/>
            <a:p>
              <a:endParaRPr dirty="0"/>
            </a:p>
          </p:txBody>
        </p:sp>
        <p:pic>
          <p:nvPicPr>
            <p:cNvPr id="13" name="object 13"/>
            <p:cNvPicPr/>
            <p:nvPr/>
          </p:nvPicPr>
          <p:blipFill>
            <a:blip r:embed="rId3" cstate="print"/>
            <a:stretch>
              <a:fillRect/>
            </a:stretch>
          </p:blipFill>
          <p:spPr>
            <a:xfrm>
              <a:off x="1237607" y="3264088"/>
              <a:ext cx="137528" cy="77622"/>
            </a:xfrm>
            <a:prstGeom prst="rect">
              <a:avLst/>
            </a:prstGeom>
          </p:spPr>
        </p:pic>
      </p:grpSp>
      <p:sp>
        <p:nvSpPr>
          <p:cNvPr id="14" name="object 14"/>
          <p:cNvSpPr txBox="1"/>
          <p:nvPr/>
        </p:nvSpPr>
        <p:spPr>
          <a:xfrm>
            <a:off x="8326630" y="3642220"/>
            <a:ext cx="2061970" cy="843821"/>
          </a:xfrm>
          <a:prstGeom prst="rect">
            <a:avLst/>
          </a:prstGeom>
        </p:spPr>
        <p:txBody>
          <a:bodyPr vert="horz" wrap="square" lIns="0" tIns="12700" rIns="0" bIns="0" rtlCol="0">
            <a:spAutoFit/>
          </a:bodyPr>
          <a:lstStyle/>
          <a:p>
            <a:pPr marL="12700" marR="5080">
              <a:lnSpc>
                <a:spcPct val="100000"/>
              </a:lnSpc>
              <a:spcBef>
                <a:spcPts val="100"/>
              </a:spcBef>
            </a:pPr>
            <a:r>
              <a:rPr lang="el-GR" spc="-114" dirty="0">
                <a:solidFill>
                  <a:srgbClr val="1C2E42"/>
                </a:solidFill>
                <a:latin typeface="Trebuchet MS"/>
                <a:cs typeface="Trebuchet MS"/>
              </a:rPr>
              <a:t> ΜΕΤΑΦΡΑΣΤΕ ΤΟ</a:t>
            </a:r>
            <a:r>
              <a:rPr lang="en-GB" spc="-114" dirty="0">
                <a:solidFill>
                  <a:srgbClr val="1C2E42"/>
                </a:solidFill>
                <a:latin typeface="Trebuchet MS"/>
                <a:cs typeface="Trebuchet MS"/>
              </a:rPr>
              <a:t> INNOVATION PLAYBOOK</a:t>
            </a:r>
            <a:endParaRPr lang="el-GR" spc="-114" dirty="0">
              <a:solidFill>
                <a:srgbClr val="1C2E42"/>
              </a:solidFill>
              <a:latin typeface="Trebuchet MS"/>
              <a:cs typeface="Trebuchet MS"/>
            </a:endParaRPr>
          </a:p>
        </p:txBody>
      </p:sp>
      <p:sp>
        <p:nvSpPr>
          <p:cNvPr id="15" name="object 15"/>
          <p:cNvSpPr txBox="1"/>
          <p:nvPr/>
        </p:nvSpPr>
        <p:spPr>
          <a:xfrm>
            <a:off x="7874000" y="4486041"/>
            <a:ext cx="3222236" cy="1936941"/>
          </a:xfrm>
          <a:prstGeom prst="rect">
            <a:avLst/>
          </a:prstGeom>
        </p:spPr>
        <p:txBody>
          <a:bodyPr vert="horz" wrap="square" lIns="0" tIns="12700" rIns="0" bIns="0" rtlCol="0">
            <a:spAutoFit/>
          </a:bodyPr>
          <a:lstStyle/>
          <a:p>
            <a:pPr marL="12700" marR="313055">
              <a:lnSpc>
                <a:spcPct val="111100"/>
              </a:lnSpc>
              <a:spcBef>
                <a:spcPts val="700"/>
              </a:spcBef>
            </a:pPr>
            <a:r>
              <a:rPr lang="el-GR" sz="1200" spc="-30" dirty="0">
                <a:solidFill>
                  <a:srgbClr val="1C2E42"/>
                </a:solidFill>
                <a:latin typeface="+mj-lt"/>
                <a:cs typeface="Trebuchet MS"/>
              </a:rPr>
              <a:t>Βοηθήστε μας να αυξήσουμε την προσβασιμότητα και την εμβέλεια του</a:t>
            </a:r>
            <a:r>
              <a:rPr lang="en-GB" sz="1200" b="1" spc="-35" dirty="0">
                <a:solidFill>
                  <a:srgbClr val="FF0000"/>
                </a:solidFill>
                <a:cs typeface="Trebuchet MS"/>
              </a:rPr>
              <a:t> Innovation Playbook</a:t>
            </a:r>
            <a:r>
              <a:rPr lang="el-GR" sz="1200" spc="-30" dirty="0">
                <a:solidFill>
                  <a:srgbClr val="1C2E42"/>
                </a:solidFill>
                <a:latin typeface="+mj-lt"/>
                <a:cs typeface="Trebuchet MS"/>
              </a:rPr>
              <a:t> μεταφράζοντάς το στη δική σας γλώσσα! Η Διακήρυξη είναι ήδη διαθέσιμη στα Βραζιλιάνικα Πορτογαλικά, Γαλλικά, Ελληνικά, Ισπανικά, Λετονικά καιΤσέχικα.</a:t>
            </a:r>
          </a:p>
          <a:p>
            <a:pPr marL="12700" marR="313055">
              <a:lnSpc>
                <a:spcPct val="111100"/>
              </a:lnSpc>
              <a:spcBef>
                <a:spcPts val="700"/>
              </a:spcBef>
            </a:pPr>
            <a:r>
              <a:rPr lang="el-GR" sz="1200" spc="-30" dirty="0">
                <a:solidFill>
                  <a:srgbClr val="1C2E42"/>
                </a:solidFill>
                <a:latin typeface="+mj-lt"/>
                <a:cs typeface="Trebuchet MS"/>
              </a:rPr>
              <a:t>Περιμένουμε με ενθουσιασμό να ακούσουμε τα σχέδιά σας για τη μετάφραση του </a:t>
            </a:r>
            <a:r>
              <a:rPr lang="en-GB" sz="1200" b="1" spc="-35" dirty="0">
                <a:solidFill>
                  <a:srgbClr val="FF0000"/>
                </a:solidFill>
                <a:cs typeface="Trebuchet MS"/>
              </a:rPr>
              <a:t>Innovation Playbook</a:t>
            </a:r>
            <a:r>
              <a:rPr lang="en-GB" sz="1200" spc="-35" dirty="0">
                <a:solidFill>
                  <a:srgbClr val="1C2E42"/>
                </a:solidFill>
                <a:cs typeface="Trebuchet MS"/>
              </a:rPr>
              <a:t> </a:t>
            </a:r>
            <a:r>
              <a:rPr lang="el-GR" sz="1200" spc="-30" dirty="0">
                <a:solidFill>
                  <a:srgbClr val="1C2E42"/>
                </a:solidFill>
                <a:latin typeface="+mj-lt"/>
                <a:cs typeface="Trebuchet MS"/>
              </a:rPr>
              <a:t>στη γλώσσα σας. </a:t>
            </a:r>
            <a:endParaRPr sz="1200" spc="-30" dirty="0">
              <a:solidFill>
                <a:srgbClr val="1C2E42"/>
              </a:solidFill>
              <a:latin typeface="+mj-lt"/>
              <a:cs typeface="Trebuchet MS"/>
            </a:endParaRPr>
          </a:p>
        </p:txBody>
      </p:sp>
      <p:grpSp>
        <p:nvGrpSpPr>
          <p:cNvPr id="17" name="object 17"/>
          <p:cNvGrpSpPr/>
          <p:nvPr/>
        </p:nvGrpSpPr>
        <p:grpSpPr>
          <a:xfrm>
            <a:off x="8326630" y="2613668"/>
            <a:ext cx="1028700" cy="1028700"/>
            <a:chOff x="8326630" y="2613668"/>
            <a:chExt cx="1028700" cy="1028700"/>
          </a:xfrm>
        </p:grpSpPr>
        <p:sp>
          <p:nvSpPr>
            <p:cNvPr id="18" name="object 18"/>
            <p:cNvSpPr/>
            <p:nvPr/>
          </p:nvSpPr>
          <p:spPr>
            <a:xfrm>
              <a:off x="8757184" y="2613668"/>
              <a:ext cx="598170" cy="598170"/>
            </a:xfrm>
            <a:custGeom>
              <a:avLst/>
              <a:gdLst/>
              <a:ahLst/>
              <a:cxnLst/>
              <a:rect l="l" t="t" r="r" b="b"/>
              <a:pathLst>
                <a:path w="598170" h="598169">
                  <a:moveTo>
                    <a:pt x="298945" y="359486"/>
                  </a:moveTo>
                  <a:lnTo>
                    <a:pt x="292683" y="364510"/>
                  </a:lnTo>
                  <a:lnTo>
                    <a:pt x="286264" y="369393"/>
                  </a:lnTo>
                  <a:lnTo>
                    <a:pt x="279692" y="374136"/>
                  </a:lnTo>
                  <a:lnTo>
                    <a:pt x="272973" y="378739"/>
                  </a:lnTo>
                  <a:lnTo>
                    <a:pt x="283968" y="399241"/>
                  </a:lnTo>
                  <a:lnTo>
                    <a:pt x="292120" y="421305"/>
                  </a:lnTo>
                  <a:lnTo>
                    <a:pt x="297189" y="444685"/>
                  </a:lnTo>
                  <a:lnTo>
                    <a:pt x="298932" y="469137"/>
                  </a:lnTo>
                  <a:lnTo>
                    <a:pt x="298932" y="597877"/>
                  </a:lnTo>
                  <a:lnTo>
                    <a:pt x="458381" y="597877"/>
                  </a:lnTo>
                  <a:lnTo>
                    <a:pt x="502471" y="590765"/>
                  </a:lnTo>
                  <a:lnTo>
                    <a:pt x="540764" y="570962"/>
                  </a:lnTo>
                  <a:lnTo>
                    <a:pt x="570962" y="540764"/>
                  </a:lnTo>
                  <a:lnTo>
                    <a:pt x="590765" y="502471"/>
                  </a:lnTo>
                  <a:lnTo>
                    <a:pt x="597877" y="458381"/>
                  </a:lnTo>
                  <a:lnTo>
                    <a:pt x="597877" y="431799"/>
                  </a:lnTo>
                  <a:lnTo>
                    <a:pt x="438162" y="431799"/>
                  </a:lnTo>
                  <a:lnTo>
                    <a:pt x="437603" y="431711"/>
                  </a:lnTo>
                  <a:lnTo>
                    <a:pt x="437045" y="431520"/>
                  </a:lnTo>
                  <a:lnTo>
                    <a:pt x="398414" y="417225"/>
                  </a:lnTo>
                  <a:lnTo>
                    <a:pt x="362327" y="400627"/>
                  </a:lnTo>
                  <a:lnTo>
                    <a:pt x="329074" y="381467"/>
                  </a:lnTo>
                  <a:lnTo>
                    <a:pt x="298945" y="359486"/>
                  </a:lnTo>
                  <a:close/>
                </a:path>
                <a:path w="598170" h="598169">
                  <a:moveTo>
                    <a:pt x="597877" y="166077"/>
                  </a:moveTo>
                  <a:lnTo>
                    <a:pt x="276567" y="166077"/>
                  </a:lnTo>
                  <a:lnTo>
                    <a:pt x="278434" y="167157"/>
                  </a:lnTo>
                  <a:lnTo>
                    <a:pt x="279374" y="169011"/>
                  </a:lnTo>
                  <a:lnTo>
                    <a:pt x="306412" y="223240"/>
                  </a:lnTo>
                  <a:lnTo>
                    <a:pt x="305739" y="225958"/>
                  </a:lnTo>
                  <a:lnTo>
                    <a:pt x="303809" y="227482"/>
                  </a:lnTo>
                  <a:lnTo>
                    <a:pt x="441642" y="227482"/>
                  </a:lnTo>
                  <a:lnTo>
                    <a:pt x="444017" y="229857"/>
                  </a:lnTo>
                  <a:lnTo>
                    <a:pt x="444017" y="235724"/>
                  </a:lnTo>
                  <a:lnTo>
                    <a:pt x="441642" y="238099"/>
                  </a:lnTo>
                  <a:lnTo>
                    <a:pt x="382130" y="238099"/>
                  </a:lnTo>
                  <a:lnTo>
                    <a:pt x="368837" y="271390"/>
                  </a:lnTo>
                  <a:lnTo>
                    <a:pt x="351737" y="301442"/>
                  </a:lnTo>
                  <a:lnTo>
                    <a:pt x="331082" y="328419"/>
                  </a:lnTo>
                  <a:lnTo>
                    <a:pt x="307124" y="352488"/>
                  </a:lnTo>
                  <a:lnTo>
                    <a:pt x="336041" y="373345"/>
                  </a:lnTo>
                  <a:lnTo>
                    <a:pt x="368065" y="391652"/>
                  </a:lnTo>
                  <a:lnTo>
                    <a:pt x="402936" y="407620"/>
                  </a:lnTo>
                  <a:lnTo>
                    <a:pt x="440397" y="421462"/>
                  </a:lnTo>
                  <a:lnTo>
                    <a:pt x="443166" y="422389"/>
                  </a:lnTo>
                  <a:lnTo>
                    <a:pt x="444677" y="425386"/>
                  </a:lnTo>
                  <a:lnTo>
                    <a:pt x="443014" y="430390"/>
                  </a:lnTo>
                  <a:lnTo>
                    <a:pt x="440931" y="431799"/>
                  </a:lnTo>
                  <a:lnTo>
                    <a:pt x="597877" y="431799"/>
                  </a:lnTo>
                  <a:lnTo>
                    <a:pt x="597877" y="166077"/>
                  </a:lnTo>
                  <a:close/>
                </a:path>
                <a:path w="598170" h="598169">
                  <a:moveTo>
                    <a:pt x="458381" y="0"/>
                  </a:moveTo>
                  <a:lnTo>
                    <a:pt x="139496" y="0"/>
                  </a:lnTo>
                  <a:lnTo>
                    <a:pt x="95406" y="7111"/>
                  </a:lnTo>
                  <a:lnTo>
                    <a:pt x="57113" y="26915"/>
                  </a:lnTo>
                  <a:lnTo>
                    <a:pt x="26915" y="57113"/>
                  </a:lnTo>
                  <a:lnTo>
                    <a:pt x="7111" y="95406"/>
                  </a:lnTo>
                  <a:lnTo>
                    <a:pt x="0" y="139496"/>
                  </a:lnTo>
                  <a:lnTo>
                    <a:pt x="0" y="298932"/>
                  </a:lnTo>
                  <a:lnTo>
                    <a:pt x="128739" y="298932"/>
                  </a:lnTo>
                  <a:lnTo>
                    <a:pt x="170047" y="303980"/>
                  </a:lnTo>
                  <a:lnTo>
                    <a:pt x="207679" y="318309"/>
                  </a:lnTo>
                  <a:lnTo>
                    <a:pt x="240421" y="340702"/>
                  </a:lnTo>
                  <a:lnTo>
                    <a:pt x="267055" y="369938"/>
                  </a:lnTo>
                  <a:lnTo>
                    <a:pt x="273187" y="365747"/>
                  </a:lnTo>
                  <a:lnTo>
                    <a:pt x="279180" y="361441"/>
                  </a:lnTo>
                  <a:lnTo>
                    <a:pt x="285036" y="357022"/>
                  </a:lnTo>
                  <a:lnTo>
                    <a:pt x="290753" y="352488"/>
                  </a:lnTo>
                  <a:lnTo>
                    <a:pt x="266795" y="328419"/>
                  </a:lnTo>
                  <a:lnTo>
                    <a:pt x="246140" y="301442"/>
                  </a:lnTo>
                  <a:lnTo>
                    <a:pt x="229040" y="271390"/>
                  </a:lnTo>
                  <a:lnTo>
                    <a:pt x="215747" y="238099"/>
                  </a:lnTo>
                  <a:lnTo>
                    <a:pt x="156222" y="238099"/>
                  </a:lnTo>
                  <a:lnTo>
                    <a:pt x="153847" y="235724"/>
                  </a:lnTo>
                  <a:lnTo>
                    <a:pt x="153847" y="229857"/>
                  </a:lnTo>
                  <a:lnTo>
                    <a:pt x="156222" y="227482"/>
                  </a:lnTo>
                  <a:lnTo>
                    <a:pt x="297256" y="227482"/>
                  </a:lnTo>
                  <a:lnTo>
                    <a:pt x="296646" y="227012"/>
                  </a:lnTo>
                  <a:lnTo>
                    <a:pt x="296138" y="226415"/>
                  </a:lnTo>
                  <a:lnTo>
                    <a:pt x="268566" y="171132"/>
                  </a:lnTo>
                  <a:lnTo>
                    <a:pt x="269633" y="167944"/>
                  </a:lnTo>
                  <a:lnTo>
                    <a:pt x="273011" y="166255"/>
                  </a:lnTo>
                  <a:lnTo>
                    <a:pt x="273824" y="166077"/>
                  </a:lnTo>
                  <a:lnTo>
                    <a:pt x="597877" y="166077"/>
                  </a:lnTo>
                  <a:lnTo>
                    <a:pt x="597877" y="139496"/>
                  </a:lnTo>
                  <a:lnTo>
                    <a:pt x="590765" y="95406"/>
                  </a:lnTo>
                  <a:lnTo>
                    <a:pt x="570962" y="57113"/>
                  </a:lnTo>
                  <a:lnTo>
                    <a:pt x="540764" y="26915"/>
                  </a:lnTo>
                  <a:lnTo>
                    <a:pt x="502471" y="7111"/>
                  </a:lnTo>
                  <a:lnTo>
                    <a:pt x="458381" y="0"/>
                  </a:lnTo>
                  <a:close/>
                </a:path>
                <a:path w="598170" h="598169">
                  <a:moveTo>
                    <a:pt x="370954" y="238099"/>
                  </a:moveTo>
                  <a:lnTo>
                    <a:pt x="226923" y="238099"/>
                  </a:lnTo>
                  <a:lnTo>
                    <a:pt x="239848" y="269348"/>
                  </a:lnTo>
                  <a:lnTo>
                    <a:pt x="256285" y="297532"/>
                  </a:lnTo>
                  <a:lnTo>
                    <a:pt x="276047" y="322863"/>
                  </a:lnTo>
                  <a:lnTo>
                    <a:pt x="298945" y="345554"/>
                  </a:lnTo>
                  <a:lnTo>
                    <a:pt x="321833" y="322863"/>
                  </a:lnTo>
                  <a:lnTo>
                    <a:pt x="341588" y="297532"/>
                  </a:lnTo>
                  <a:lnTo>
                    <a:pt x="358024" y="269348"/>
                  </a:lnTo>
                  <a:lnTo>
                    <a:pt x="370954" y="238099"/>
                  </a:lnTo>
                  <a:close/>
                </a:path>
              </a:pathLst>
            </a:custGeom>
            <a:solidFill>
              <a:srgbClr val="E8EBED"/>
            </a:solidFill>
          </p:spPr>
          <p:txBody>
            <a:bodyPr wrap="square" lIns="0" tIns="0" rIns="0" bIns="0" rtlCol="0"/>
            <a:lstStyle/>
            <a:p>
              <a:endParaRPr dirty="0"/>
            </a:p>
          </p:txBody>
        </p:sp>
        <p:sp>
          <p:nvSpPr>
            <p:cNvPr id="19" name="object 19"/>
            <p:cNvSpPr/>
            <p:nvPr/>
          </p:nvSpPr>
          <p:spPr>
            <a:xfrm>
              <a:off x="8911032" y="2841155"/>
              <a:ext cx="290195" cy="10795"/>
            </a:xfrm>
            <a:custGeom>
              <a:avLst/>
              <a:gdLst/>
              <a:ahLst/>
              <a:cxnLst/>
              <a:rect l="l" t="t" r="r" b="b"/>
              <a:pathLst>
                <a:path w="290195" h="10794">
                  <a:moveTo>
                    <a:pt x="65227" y="0"/>
                  </a:moveTo>
                  <a:lnTo>
                    <a:pt x="2374" y="0"/>
                  </a:lnTo>
                  <a:lnTo>
                    <a:pt x="0" y="2374"/>
                  </a:lnTo>
                  <a:lnTo>
                    <a:pt x="0" y="8242"/>
                  </a:lnTo>
                  <a:lnTo>
                    <a:pt x="2374" y="10617"/>
                  </a:lnTo>
                  <a:lnTo>
                    <a:pt x="61899" y="10617"/>
                  </a:lnTo>
                  <a:lnTo>
                    <a:pt x="61099" y="8128"/>
                  </a:lnTo>
                  <a:lnTo>
                    <a:pt x="59855" y="4076"/>
                  </a:lnTo>
                  <a:lnTo>
                    <a:pt x="61417" y="1104"/>
                  </a:lnTo>
                  <a:lnTo>
                    <a:pt x="64719" y="88"/>
                  </a:lnTo>
                  <a:lnTo>
                    <a:pt x="65227" y="0"/>
                  </a:lnTo>
                  <a:close/>
                </a:path>
                <a:path w="290195" h="10794">
                  <a:moveTo>
                    <a:pt x="143408" y="0"/>
                  </a:moveTo>
                  <a:lnTo>
                    <a:pt x="65849" y="0"/>
                  </a:lnTo>
                  <a:lnTo>
                    <a:pt x="68097" y="25"/>
                  </a:lnTo>
                  <a:lnTo>
                    <a:pt x="70154" y="1485"/>
                  </a:lnTo>
                  <a:lnTo>
                    <a:pt x="71564" y="6057"/>
                  </a:lnTo>
                  <a:lnTo>
                    <a:pt x="72301" y="8343"/>
                  </a:lnTo>
                  <a:lnTo>
                    <a:pt x="73075" y="10617"/>
                  </a:lnTo>
                  <a:lnTo>
                    <a:pt x="217106" y="10617"/>
                  </a:lnTo>
                  <a:lnTo>
                    <a:pt x="218617" y="6057"/>
                  </a:lnTo>
                  <a:lnTo>
                    <a:pt x="220027" y="1473"/>
                  </a:lnTo>
                  <a:lnTo>
                    <a:pt x="220515" y="1130"/>
                  </a:lnTo>
                  <a:lnTo>
                    <a:pt x="145503" y="1130"/>
                  </a:lnTo>
                  <a:lnTo>
                    <a:pt x="144335" y="736"/>
                  </a:lnTo>
                  <a:lnTo>
                    <a:pt x="143408" y="0"/>
                  </a:lnTo>
                  <a:close/>
                </a:path>
                <a:path w="290195" h="10794">
                  <a:moveTo>
                    <a:pt x="287794" y="0"/>
                  </a:moveTo>
                  <a:lnTo>
                    <a:pt x="224916" y="0"/>
                  </a:lnTo>
                  <a:lnTo>
                    <a:pt x="225437" y="76"/>
                  </a:lnTo>
                  <a:lnTo>
                    <a:pt x="228765" y="1104"/>
                  </a:lnTo>
                  <a:lnTo>
                    <a:pt x="230327" y="4064"/>
                  </a:lnTo>
                  <a:lnTo>
                    <a:pt x="228688" y="9372"/>
                  </a:lnTo>
                  <a:lnTo>
                    <a:pt x="228282" y="10617"/>
                  </a:lnTo>
                  <a:lnTo>
                    <a:pt x="287794" y="10617"/>
                  </a:lnTo>
                  <a:lnTo>
                    <a:pt x="290067" y="8343"/>
                  </a:lnTo>
                  <a:lnTo>
                    <a:pt x="290169" y="2374"/>
                  </a:lnTo>
                  <a:lnTo>
                    <a:pt x="287794" y="0"/>
                  </a:lnTo>
                  <a:close/>
                </a:path>
                <a:path w="290195" h="10794">
                  <a:moveTo>
                    <a:pt x="222122" y="0"/>
                  </a:moveTo>
                  <a:lnTo>
                    <a:pt x="149961" y="0"/>
                  </a:lnTo>
                  <a:lnTo>
                    <a:pt x="149377" y="419"/>
                  </a:lnTo>
                  <a:lnTo>
                    <a:pt x="148285" y="952"/>
                  </a:lnTo>
                  <a:lnTo>
                    <a:pt x="147485" y="1130"/>
                  </a:lnTo>
                  <a:lnTo>
                    <a:pt x="220515" y="1130"/>
                  </a:lnTo>
                  <a:lnTo>
                    <a:pt x="222122" y="0"/>
                  </a:lnTo>
                  <a:close/>
                </a:path>
              </a:pathLst>
            </a:custGeom>
            <a:solidFill>
              <a:srgbClr val="969EA8"/>
            </a:solidFill>
          </p:spPr>
          <p:txBody>
            <a:bodyPr wrap="square" lIns="0" tIns="0" rIns="0" bIns="0" rtlCol="0"/>
            <a:lstStyle/>
            <a:p>
              <a:endParaRPr dirty="0"/>
            </a:p>
          </p:txBody>
        </p:sp>
        <p:pic>
          <p:nvPicPr>
            <p:cNvPr id="20" name="object 20"/>
            <p:cNvPicPr/>
            <p:nvPr/>
          </p:nvPicPr>
          <p:blipFill>
            <a:blip r:embed="rId4" cstate="print"/>
            <a:stretch>
              <a:fillRect/>
            </a:stretch>
          </p:blipFill>
          <p:spPr>
            <a:xfrm>
              <a:off x="8970888" y="2779745"/>
              <a:ext cx="230974" cy="265714"/>
            </a:xfrm>
            <a:prstGeom prst="rect">
              <a:avLst/>
            </a:prstGeom>
          </p:spPr>
        </p:pic>
        <p:sp>
          <p:nvSpPr>
            <p:cNvPr id="21" name="object 21"/>
            <p:cNvSpPr/>
            <p:nvPr/>
          </p:nvSpPr>
          <p:spPr>
            <a:xfrm>
              <a:off x="8326630" y="2912605"/>
              <a:ext cx="729615" cy="729615"/>
            </a:xfrm>
            <a:custGeom>
              <a:avLst/>
              <a:gdLst/>
              <a:ahLst/>
              <a:cxnLst/>
              <a:rect l="l" t="t" r="r" b="b"/>
              <a:pathLst>
                <a:path w="729615" h="729614">
                  <a:moveTo>
                    <a:pt x="430555" y="0"/>
                  </a:moveTo>
                  <a:lnTo>
                    <a:pt x="170205" y="0"/>
                  </a:lnTo>
                  <a:lnTo>
                    <a:pt x="124956" y="6079"/>
                  </a:lnTo>
                  <a:lnTo>
                    <a:pt x="84297" y="23237"/>
                  </a:lnTo>
                  <a:lnTo>
                    <a:pt x="49850" y="49850"/>
                  </a:lnTo>
                  <a:lnTo>
                    <a:pt x="23237" y="84297"/>
                  </a:lnTo>
                  <a:lnTo>
                    <a:pt x="6079" y="124956"/>
                  </a:lnTo>
                  <a:lnTo>
                    <a:pt x="0" y="170205"/>
                  </a:lnTo>
                  <a:lnTo>
                    <a:pt x="0" y="559295"/>
                  </a:lnTo>
                  <a:lnTo>
                    <a:pt x="6079" y="604538"/>
                  </a:lnTo>
                  <a:lnTo>
                    <a:pt x="23237" y="645193"/>
                  </a:lnTo>
                  <a:lnTo>
                    <a:pt x="49850" y="679638"/>
                  </a:lnTo>
                  <a:lnTo>
                    <a:pt x="84297" y="706251"/>
                  </a:lnTo>
                  <a:lnTo>
                    <a:pt x="124956" y="723408"/>
                  </a:lnTo>
                  <a:lnTo>
                    <a:pt x="170205" y="729488"/>
                  </a:lnTo>
                  <a:lnTo>
                    <a:pt x="559295" y="729488"/>
                  </a:lnTo>
                  <a:lnTo>
                    <a:pt x="604538" y="723408"/>
                  </a:lnTo>
                  <a:lnTo>
                    <a:pt x="645193" y="706251"/>
                  </a:lnTo>
                  <a:lnTo>
                    <a:pt x="679638" y="679638"/>
                  </a:lnTo>
                  <a:lnTo>
                    <a:pt x="706251" y="645193"/>
                  </a:lnTo>
                  <a:lnTo>
                    <a:pt x="723408" y="604538"/>
                  </a:lnTo>
                  <a:lnTo>
                    <a:pt x="729488" y="559295"/>
                  </a:lnTo>
                  <a:lnTo>
                    <a:pt x="729488" y="298945"/>
                  </a:lnTo>
                  <a:lnTo>
                    <a:pt x="570052" y="298945"/>
                  </a:lnTo>
                  <a:lnTo>
                    <a:pt x="525961" y="291833"/>
                  </a:lnTo>
                  <a:lnTo>
                    <a:pt x="487668" y="272029"/>
                  </a:lnTo>
                  <a:lnTo>
                    <a:pt x="457471" y="241831"/>
                  </a:lnTo>
                  <a:lnTo>
                    <a:pt x="437667" y="203538"/>
                  </a:lnTo>
                  <a:lnTo>
                    <a:pt x="430555" y="159448"/>
                  </a:lnTo>
                  <a:lnTo>
                    <a:pt x="430555" y="0"/>
                  </a:lnTo>
                  <a:close/>
                </a:path>
              </a:pathLst>
            </a:custGeom>
            <a:solidFill>
              <a:srgbClr val="E8EBED"/>
            </a:solidFill>
          </p:spPr>
          <p:txBody>
            <a:bodyPr wrap="square" lIns="0" tIns="0" rIns="0" bIns="0" rtlCol="0"/>
            <a:lstStyle/>
            <a:p>
              <a:endParaRPr dirty="0"/>
            </a:p>
          </p:txBody>
        </p:sp>
        <p:sp>
          <p:nvSpPr>
            <p:cNvPr id="22" name="object 22"/>
            <p:cNvSpPr/>
            <p:nvPr/>
          </p:nvSpPr>
          <p:spPr>
            <a:xfrm>
              <a:off x="8757183" y="2912605"/>
              <a:ext cx="299085" cy="299085"/>
            </a:xfrm>
            <a:custGeom>
              <a:avLst/>
              <a:gdLst/>
              <a:ahLst/>
              <a:cxnLst/>
              <a:rect l="l" t="t" r="r" b="b"/>
              <a:pathLst>
                <a:path w="299084" h="299085">
                  <a:moveTo>
                    <a:pt x="128739" y="0"/>
                  </a:moveTo>
                  <a:lnTo>
                    <a:pt x="0" y="0"/>
                  </a:lnTo>
                  <a:lnTo>
                    <a:pt x="0" y="159448"/>
                  </a:lnTo>
                  <a:lnTo>
                    <a:pt x="7112" y="203538"/>
                  </a:lnTo>
                  <a:lnTo>
                    <a:pt x="26915" y="241831"/>
                  </a:lnTo>
                  <a:lnTo>
                    <a:pt x="57113" y="272029"/>
                  </a:lnTo>
                  <a:lnTo>
                    <a:pt x="95406" y="291833"/>
                  </a:lnTo>
                  <a:lnTo>
                    <a:pt x="139496" y="298945"/>
                  </a:lnTo>
                  <a:lnTo>
                    <a:pt x="298932" y="298945"/>
                  </a:lnTo>
                  <a:lnTo>
                    <a:pt x="298932" y="170205"/>
                  </a:lnTo>
                  <a:lnTo>
                    <a:pt x="297189" y="145752"/>
                  </a:lnTo>
                  <a:lnTo>
                    <a:pt x="292120" y="122370"/>
                  </a:lnTo>
                  <a:lnTo>
                    <a:pt x="283968" y="100303"/>
                  </a:lnTo>
                  <a:lnTo>
                    <a:pt x="272973" y="79794"/>
                  </a:lnTo>
                  <a:lnTo>
                    <a:pt x="247493" y="95311"/>
                  </a:lnTo>
                  <a:lnTo>
                    <a:pt x="220218" y="109200"/>
                  </a:lnTo>
                  <a:lnTo>
                    <a:pt x="191285" y="121585"/>
                  </a:lnTo>
                  <a:lnTo>
                    <a:pt x="159715" y="132854"/>
                  </a:lnTo>
                  <a:lnTo>
                    <a:pt x="156933" y="132854"/>
                  </a:lnTo>
                  <a:lnTo>
                    <a:pt x="154863" y="131457"/>
                  </a:lnTo>
                  <a:lnTo>
                    <a:pt x="153200" y="126441"/>
                  </a:lnTo>
                  <a:lnTo>
                    <a:pt x="154711" y="123444"/>
                  </a:lnTo>
                  <a:lnTo>
                    <a:pt x="187401" y="111712"/>
                  </a:lnTo>
                  <a:lnTo>
                    <a:pt x="215717" y="99593"/>
                  </a:lnTo>
                  <a:lnTo>
                    <a:pt x="242312" y="86055"/>
                  </a:lnTo>
                  <a:lnTo>
                    <a:pt x="267055" y="70993"/>
                  </a:lnTo>
                  <a:lnTo>
                    <a:pt x="240421" y="41764"/>
                  </a:lnTo>
                  <a:lnTo>
                    <a:pt x="207679" y="19375"/>
                  </a:lnTo>
                  <a:lnTo>
                    <a:pt x="170047" y="5047"/>
                  </a:lnTo>
                  <a:lnTo>
                    <a:pt x="128739" y="0"/>
                  </a:lnTo>
                  <a:close/>
                </a:path>
              </a:pathLst>
            </a:custGeom>
            <a:solidFill>
              <a:srgbClr val="D4D6DB"/>
            </a:solidFill>
          </p:spPr>
          <p:txBody>
            <a:bodyPr wrap="square" lIns="0" tIns="0" rIns="0" bIns="0" rtlCol="0"/>
            <a:lstStyle/>
            <a:p>
              <a:endParaRPr dirty="0"/>
            </a:p>
          </p:txBody>
        </p:sp>
        <p:sp>
          <p:nvSpPr>
            <p:cNvPr id="23" name="object 23"/>
            <p:cNvSpPr/>
            <p:nvPr/>
          </p:nvSpPr>
          <p:spPr>
            <a:xfrm>
              <a:off x="8910380" y="2983602"/>
              <a:ext cx="120014" cy="62230"/>
            </a:xfrm>
            <a:custGeom>
              <a:avLst/>
              <a:gdLst/>
              <a:ahLst/>
              <a:cxnLst/>
              <a:rect l="l" t="t" r="r" b="b"/>
              <a:pathLst>
                <a:path w="120015" h="62230">
                  <a:moveTo>
                    <a:pt x="113855" y="0"/>
                  </a:moveTo>
                  <a:lnTo>
                    <a:pt x="89113" y="15060"/>
                  </a:lnTo>
                  <a:lnTo>
                    <a:pt x="62522" y="28595"/>
                  </a:lnTo>
                  <a:lnTo>
                    <a:pt x="34206" y="40714"/>
                  </a:lnTo>
                  <a:lnTo>
                    <a:pt x="1511" y="52451"/>
                  </a:lnTo>
                  <a:lnTo>
                    <a:pt x="0" y="55448"/>
                  </a:lnTo>
                  <a:lnTo>
                    <a:pt x="1676" y="60452"/>
                  </a:lnTo>
                  <a:lnTo>
                    <a:pt x="3746" y="61861"/>
                  </a:lnTo>
                  <a:lnTo>
                    <a:pt x="7086" y="61772"/>
                  </a:lnTo>
                  <a:lnTo>
                    <a:pt x="38092" y="50586"/>
                  </a:lnTo>
                  <a:lnTo>
                    <a:pt x="67027" y="38203"/>
                  </a:lnTo>
                  <a:lnTo>
                    <a:pt x="94300" y="24317"/>
                  </a:lnTo>
                  <a:lnTo>
                    <a:pt x="119773" y="8801"/>
                  </a:lnTo>
                  <a:lnTo>
                    <a:pt x="113855" y="0"/>
                  </a:lnTo>
                  <a:close/>
                </a:path>
              </a:pathLst>
            </a:custGeom>
            <a:solidFill>
              <a:srgbClr val="8A949E"/>
            </a:solidFill>
          </p:spPr>
          <p:txBody>
            <a:bodyPr wrap="square" lIns="0" tIns="0" rIns="0" bIns="0" rtlCol="0"/>
            <a:lstStyle/>
            <a:p>
              <a:endParaRPr dirty="0"/>
            </a:p>
          </p:txBody>
        </p:sp>
        <p:sp>
          <p:nvSpPr>
            <p:cNvPr id="24" name="object 24"/>
            <p:cNvSpPr/>
            <p:nvPr/>
          </p:nvSpPr>
          <p:spPr>
            <a:xfrm>
              <a:off x="8511972" y="3091421"/>
              <a:ext cx="359410" cy="372110"/>
            </a:xfrm>
            <a:custGeom>
              <a:avLst/>
              <a:gdLst/>
              <a:ahLst/>
              <a:cxnLst/>
              <a:rect l="l" t="t" r="r" b="b"/>
              <a:pathLst>
                <a:path w="359409" h="372110">
                  <a:moveTo>
                    <a:pt x="358800" y="365036"/>
                  </a:moveTo>
                  <a:lnTo>
                    <a:pt x="285038" y="211924"/>
                  </a:lnTo>
                  <a:lnTo>
                    <a:pt x="285038" y="209842"/>
                  </a:lnTo>
                  <a:lnTo>
                    <a:pt x="283108" y="207924"/>
                  </a:lnTo>
                  <a:lnTo>
                    <a:pt x="268579" y="177761"/>
                  </a:lnTo>
                  <a:lnTo>
                    <a:pt x="268579" y="206997"/>
                  </a:lnTo>
                  <a:lnTo>
                    <a:pt x="90220" y="206997"/>
                  </a:lnTo>
                  <a:lnTo>
                    <a:pt x="179400" y="21882"/>
                  </a:lnTo>
                  <a:lnTo>
                    <a:pt x="268579" y="206997"/>
                  </a:lnTo>
                  <a:lnTo>
                    <a:pt x="268579" y="177761"/>
                  </a:lnTo>
                  <a:lnTo>
                    <a:pt x="186448" y="7251"/>
                  </a:lnTo>
                  <a:lnTo>
                    <a:pt x="186651" y="6832"/>
                  </a:lnTo>
                  <a:lnTo>
                    <a:pt x="185318" y="3035"/>
                  </a:lnTo>
                  <a:lnTo>
                    <a:pt x="184150" y="2489"/>
                  </a:lnTo>
                  <a:lnTo>
                    <a:pt x="183603" y="1320"/>
                  </a:lnTo>
                  <a:lnTo>
                    <a:pt x="179806" y="0"/>
                  </a:lnTo>
                  <a:lnTo>
                    <a:pt x="179400" y="203"/>
                  </a:lnTo>
                  <a:lnTo>
                    <a:pt x="179006" y="0"/>
                  </a:lnTo>
                  <a:lnTo>
                    <a:pt x="175209" y="1320"/>
                  </a:lnTo>
                  <a:lnTo>
                    <a:pt x="174650" y="2489"/>
                  </a:lnTo>
                  <a:lnTo>
                    <a:pt x="173494" y="3035"/>
                  </a:lnTo>
                  <a:lnTo>
                    <a:pt x="172161" y="6832"/>
                  </a:lnTo>
                  <a:lnTo>
                    <a:pt x="172351" y="7251"/>
                  </a:lnTo>
                  <a:lnTo>
                    <a:pt x="75666" y="207949"/>
                  </a:lnTo>
                  <a:lnTo>
                    <a:pt x="73774" y="209842"/>
                  </a:lnTo>
                  <a:lnTo>
                    <a:pt x="73774" y="211899"/>
                  </a:lnTo>
                  <a:lnTo>
                    <a:pt x="0" y="365036"/>
                  </a:lnTo>
                  <a:lnTo>
                    <a:pt x="1333" y="368820"/>
                  </a:lnTo>
                  <a:lnTo>
                    <a:pt x="7645" y="371868"/>
                  </a:lnTo>
                  <a:lnTo>
                    <a:pt x="11442" y="370547"/>
                  </a:lnTo>
                  <a:lnTo>
                    <a:pt x="84099" y="219697"/>
                  </a:lnTo>
                  <a:lnTo>
                    <a:pt x="274688" y="219697"/>
                  </a:lnTo>
                  <a:lnTo>
                    <a:pt x="347370" y="370547"/>
                  </a:lnTo>
                  <a:lnTo>
                    <a:pt x="351167" y="371868"/>
                  </a:lnTo>
                  <a:lnTo>
                    <a:pt x="357479" y="368820"/>
                  </a:lnTo>
                  <a:lnTo>
                    <a:pt x="358800" y="365036"/>
                  </a:lnTo>
                  <a:close/>
                </a:path>
              </a:pathLst>
            </a:custGeom>
            <a:solidFill>
              <a:srgbClr val="1C2E42"/>
            </a:solidFill>
          </p:spPr>
          <p:txBody>
            <a:bodyPr wrap="square" lIns="0" tIns="0" rIns="0" bIns="0" rtlCol="0"/>
            <a:lstStyle/>
            <a:p>
              <a:endParaRPr dirty="0"/>
            </a:p>
          </p:txBody>
        </p:sp>
        <p:pic>
          <p:nvPicPr>
            <p:cNvPr id="25" name="object 25"/>
            <p:cNvPicPr/>
            <p:nvPr/>
          </p:nvPicPr>
          <p:blipFill>
            <a:blip r:embed="rId5" cstate="print"/>
            <a:stretch>
              <a:fillRect/>
            </a:stretch>
          </p:blipFill>
          <p:spPr>
            <a:xfrm>
              <a:off x="8495869" y="2680920"/>
              <a:ext cx="187659" cy="187659"/>
            </a:xfrm>
            <a:prstGeom prst="rect">
              <a:avLst/>
            </a:prstGeom>
          </p:spPr>
        </p:pic>
        <p:pic>
          <p:nvPicPr>
            <p:cNvPr id="26" name="object 26"/>
            <p:cNvPicPr/>
            <p:nvPr/>
          </p:nvPicPr>
          <p:blipFill>
            <a:blip r:embed="rId6" cstate="print"/>
            <a:stretch>
              <a:fillRect/>
            </a:stretch>
          </p:blipFill>
          <p:spPr>
            <a:xfrm>
              <a:off x="9124261" y="3287017"/>
              <a:ext cx="187655" cy="187661"/>
            </a:xfrm>
            <a:prstGeom prst="rect">
              <a:avLst/>
            </a:prstGeom>
          </p:spPr>
        </p:pic>
      </p:grpSp>
      <p:sp>
        <p:nvSpPr>
          <p:cNvPr id="27" name="object 27"/>
          <p:cNvSpPr txBox="1"/>
          <p:nvPr/>
        </p:nvSpPr>
        <p:spPr>
          <a:xfrm>
            <a:off x="4523314" y="3642220"/>
            <a:ext cx="2332535" cy="566822"/>
          </a:xfrm>
          <a:prstGeom prst="rect">
            <a:avLst/>
          </a:prstGeom>
        </p:spPr>
        <p:txBody>
          <a:bodyPr vert="horz" wrap="square" lIns="0" tIns="12700" rIns="0" bIns="0" rtlCol="0">
            <a:spAutoFit/>
          </a:bodyPr>
          <a:lstStyle/>
          <a:p>
            <a:pPr marL="12700" marR="5080">
              <a:lnSpc>
                <a:spcPct val="100000"/>
              </a:lnSpc>
              <a:spcBef>
                <a:spcPts val="100"/>
              </a:spcBef>
            </a:pPr>
            <a:r>
              <a:rPr lang="el-GR" spc="-65" dirty="0">
                <a:solidFill>
                  <a:srgbClr val="FFC900"/>
                </a:solidFill>
                <a:latin typeface="+mj-lt"/>
                <a:cs typeface="Trebuchet MS"/>
              </a:rPr>
              <a:t>ΠΑΡΕΧΕΤΕ ΑΝΑΤΡΟΦΟΔΟΤΗΣΗ</a:t>
            </a:r>
            <a:endParaRPr sz="1800" dirty="0">
              <a:latin typeface="+mj-lt"/>
              <a:cs typeface="Trebuchet MS"/>
            </a:endParaRPr>
          </a:p>
        </p:txBody>
      </p:sp>
      <p:sp>
        <p:nvSpPr>
          <p:cNvPr id="28" name="object 28"/>
          <p:cNvSpPr txBox="1"/>
          <p:nvPr/>
        </p:nvSpPr>
        <p:spPr>
          <a:xfrm>
            <a:off x="4506168" y="4486041"/>
            <a:ext cx="2809875" cy="1931619"/>
          </a:xfrm>
          <a:prstGeom prst="rect">
            <a:avLst/>
          </a:prstGeom>
        </p:spPr>
        <p:txBody>
          <a:bodyPr vert="horz" wrap="square" lIns="0" tIns="12700" rIns="0" bIns="0" rtlCol="0">
            <a:spAutoFit/>
          </a:bodyPr>
          <a:lstStyle/>
          <a:p>
            <a:pPr marL="12700" marR="5080">
              <a:lnSpc>
                <a:spcPct val="111100"/>
              </a:lnSpc>
              <a:spcBef>
                <a:spcPts val="700"/>
              </a:spcBef>
            </a:pPr>
            <a:r>
              <a:rPr lang="el-GR" sz="1200" spc="-30" dirty="0">
                <a:solidFill>
                  <a:srgbClr val="1C2E42"/>
                </a:solidFill>
                <a:latin typeface="+mj-lt"/>
                <a:cs typeface="Trebuchet MS"/>
              </a:rPr>
              <a:t>Το</a:t>
            </a:r>
            <a:r>
              <a:rPr lang="en-GB" sz="1200" b="1" spc="-35" dirty="0">
                <a:solidFill>
                  <a:srgbClr val="FF0000"/>
                </a:solidFill>
                <a:cs typeface="Trebuchet MS"/>
              </a:rPr>
              <a:t> Innovation Playbook</a:t>
            </a:r>
            <a:r>
              <a:rPr lang="el-GR" sz="1200" spc="-30" dirty="0">
                <a:solidFill>
                  <a:srgbClr val="1C2E42"/>
                </a:solidFill>
                <a:latin typeface="+mj-lt"/>
                <a:cs typeface="Trebuchet MS"/>
              </a:rPr>
              <a:t> αποτελεί επίσης ένα πείραμα, ανοιχτό σε εισροές από την εφαρμογή του στην πράξη. Χαιρετίζουμε κάθε ιδέα, αμφιβολία ή ερώτηση που μπορεί να έχετε. Η ανατροφοδότησή σας θα είναι </a:t>
            </a:r>
            <a:r>
              <a:rPr lang="el-GR" sz="1200" spc="-30" dirty="0">
                <a:solidFill>
                  <a:srgbClr val="1C2E42"/>
                </a:solidFill>
                <a:latin typeface="+mj-lt"/>
              </a:rPr>
              <a:t>ανεκτίμητη για τη συνεχή βελτίωση και μάθησή μας.</a:t>
            </a:r>
          </a:p>
          <a:p>
            <a:pPr marL="12700" marR="5080">
              <a:lnSpc>
                <a:spcPct val="111100"/>
              </a:lnSpc>
              <a:spcBef>
                <a:spcPts val="700"/>
              </a:spcBef>
            </a:pPr>
            <a:r>
              <a:rPr lang="el-GR" sz="1200" spc="-30" dirty="0">
                <a:solidFill>
                  <a:srgbClr val="1C2E42"/>
                </a:solidFill>
                <a:latin typeface="+mj-lt"/>
              </a:rPr>
              <a:t>Μοιραστείτε την εμπειρία σας μαζί μας μέσα από τη </a:t>
            </a:r>
            <a:r>
              <a:rPr lang="el-GR" sz="1200" spc="-30" dirty="0">
                <a:solidFill>
                  <a:srgbClr val="1C2E42"/>
                </a:solidFill>
                <a:latin typeface="+mj-lt"/>
                <a:hlinkClick r:id="rId7">
                  <a:extLst>
                    <a:ext uri="{A12FA001-AC4F-418D-AE19-62706E023703}">
                      <ahyp:hlinkClr xmlns:ahyp="http://schemas.microsoft.com/office/drawing/2018/hyperlinkcolor" val="tx"/>
                    </a:ext>
                  </a:extLst>
                </a:hlinkClick>
              </a:rPr>
              <a:t>φόρμα ανατροφοδότησης</a:t>
            </a:r>
            <a:r>
              <a:rPr lang="el-GR" sz="1200" spc="-30" dirty="0">
                <a:solidFill>
                  <a:srgbClr val="1C2E42"/>
                </a:solidFill>
                <a:latin typeface="+mj-lt"/>
                <a:cs typeface="Trebuchet MS"/>
              </a:rPr>
              <a:t>. </a:t>
            </a:r>
            <a:endParaRPr sz="1200" spc="-30" dirty="0">
              <a:solidFill>
                <a:srgbClr val="1C2E42"/>
              </a:solidFill>
              <a:latin typeface="+mj-lt"/>
              <a:cs typeface="Trebuchet MS"/>
            </a:endParaRPr>
          </a:p>
        </p:txBody>
      </p:sp>
      <p:grpSp>
        <p:nvGrpSpPr>
          <p:cNvPr id="30" name="object 30"/>
          <p:cNvGrpSpPr/>
          <p:nvPr/>
        </p:nvGrpSpPr>
        <p:grpSpPr>
          <a:xfrm>
            <a:off x="4523313" y="2478202"/>
            <a:ext cx="1311910" cy="1163955"/>
            <a:chOff x="4523313" y="2478202"/>
            <a:chExt cx="1311910" cy="1163955"/>
          </a:xfrm>
        </p:grpSpPr>
        <p:sp>
          <p:nvSpPr>
            <p:cNvPr id="31" name="object 31"/>
            <p:cNvSpPr/>
            <p:nvPr/>
          </p:nvSpPr>
          <p:spPr>
            <a:xfrm>
              <a:off x="4523313" y="2478202"/>
              <a:ext cx="1017905" cy="881380"/>
            </a:xfrm>
            <a:custGeom>
              <a:avLst/>
              <a:gdLst/>
              <a:ahLst/>
              <a:cxnLst/>
              <a:rect l="l" t="t" r="r" b="b"/>
              <a:pathLst>
                <a:path w="1017904" h="881379">
                  <a:moveTo>
                    <a:pt x="508812" y="0"/>
                  </a:moveTo>
                  <a:lnTo>
                    <a:pt x="456791" y="2274"/>
                  </a:lnTo>
                  <a:lnTo>
                    <a:pt x="406271" y="8948"/>
                  </a:lnTo>
                  <a:lnTo>
                    <a:pt x="357510" y="19802"/>
                  </a:lnTo>
                  <a:lnTo>
                    <a:pt x="310763" y="34614"/>
                  </a:lnTo>
                  <a:lnTo>
                    <a:pt x="266286" y="53162"/>
                  </a:lnTo>
                  <a:lnTo>
                    <a:pt x="224334" y="75225"/>
                  </a:lnTo>
                  <a:lnTo>
                    <a:pt x="185164" y="100582"/>
                  </a:lnTo>
                  <a:lnTo>
                    <a:pt x="149031" y="129011"/>
                  </a:lnTo>
                  <a:lnTo>
                    <a:pt x="116191" y="160291"/>
                  </a:lnTo>
                  <a:lnTo>
                    <a:pt x="86899" y="194200"/>
                  </a:lnTo>
                  <a:lnTo>
                    <a:pt x="61412" y="230517"/>
                  </a:lnTo>
                  <a:lnTo>
                    <a:pt x="39986" y="269021"/>
                  </a:lnTo>
                  <a:lnTo>
                    <a:pt x="22876" y="309490"/>
                  </a:lnTo>
                  <a:lnTo>
                    <a:pt x="10337" y="351702"/>
                  </a:lnTo>
                  <a:lnTo>
                    <a:pt x="2627" y="395437"/>
                  </a:lnTo>
                  <a:lnTo>
                    <a:pt x="0" y="440474"/>
                  </a:lnTo>
                  <a:lnTo>
                    <a:pt x="2627" y="485512"/>
                  </a:lnTo>
                  <a:lnTo>
                    <a:pt x="10337" y="529249"/>
                  </a:lnTo>
                  <a:lnTo>
                    <a:pt x="22876" y="571464"/>
                  </a:lnTo>
                  <a:lnTo>
                    <a:pt x="39986" y="611934"/>
                  </a:lnTo>
                  <a:lnTo>
                    <a:pt x="61412" y="650439"/>
                  </a:lnTo>
                  <a:lnTo>
                    <a:pt x="86899" y="686757"/>
                  </a:lnTo>
                  <a:lnTo>
                    <a:pt x="116191" y="720667"/>
                  </a:lnTo>
                  <a:lnTo>
                    <a:pt x="149031" y="751947"/>
                  </a:lnTo>
                  <a:lnTo>
                    <a:pt x="185164" y="780377"/>
                  </a:lnTo>
                  <a:lnTo>
                    <a:pt x="224334" y="805734"/>
                  </a:lnTo>
                  <a:lnTo>
                    <a:pt x="266286" y="827797"/>
                  </a:lnTo>
                  <a:lnTo>
                    <a:pt x="310763" y="846346"/>
                  </a:lnTo>
                  <a:lnTo>
                    <a:pt x="357510" y="861158"/>
                  </a:lnTo>
                  <a:lnTo>
                    <a:pt x="406271" y="872012"/>
                  </a:lnTo>
                  <a:lnTo>
                    <a:pt x="456791" y="878686"/>
                  </a:lnTo>
                  <a:lnTo>
                    <a:pt x="508812" y="880960"/>
                  </a:lnTo>
                  <a:lnTo>
                    <a:pt x="526743" y="880693"/>
                  </a:lnTo>
                  <a:lnTo>
                    <a:pt x="544523" y="879895"/>
                  </a:lnTo>
                  <a:lnTo>
                    <a:pt x="562139" y="878576"/>
                  </a:lnTo>
                  <a:lnTo>
                    <a:pt x="579577" y="876744"/>
                  </a:lnTo>
                  <a:lnTo>
                    <a:pt x="572470" y="853764"/>
                  </a:lnTo>
                  <a:lnTo>
                    <a:pt x="567297" y="830148"/>
                  </a:lnTo>
                  <a:lnTo>
                    <a:pt x="564137" y="805960"/>
                  </a:lnTo>
                  <a:lnTo>
                    <a:pt x="563067" y="781265"/>
                  </a:lnTo>
                  <a:lnTo>
                    <a:pt x="566485" y="737281"/>
                  </a:lnTo>
                  <a:lnTo>
                    <a:pt x="576441" y="695095"/>
                  </a:lnTo>
                  <a:lnTo>
                    <a:pt x="592490" y="655094"/>
                  </a:lnTo>
                  <a:lnTo>
                    <a:pt x="595377" y="650113"/>
                  </a:lnTo>
                  <a:lnTo>
                    <a:pt x="508787" y="650113"/>
                  </a:lnTo>
                  <a:lnTo>
                    <a:pt x="447774" y="605756"/>
                  </a:lnTo>
                  <a:lnTo>
                    <a:pt x="398423" y="566252"/>
                  </a:lnTo>
                  <a:lnTo>
                    <a:pt x="359771" y="530613"/>
                  </a:lnTo>
                  <a:lnTo>
                    <a:pt x="330857" y="497849"/>
                  </a:lnTo>
                  <a:lnTo>
                    <a:pt x="298390" y="436992"/>
                  </a:lnTo>
                  <a:lnTo>
                    <a:pt x="292912" y="406920"/>
                  </a:lnTo>
                  <a:lnTo>
                    <a:pt x="292912" y="382231"/>
                  </a:lnTo>
                  <a:lnTo>
                    <a:pt x="304659" y="333207"/>
                  </a:lnTo>
                  <a:lnTo>
                    <a:pt x="327866" y="297405"/>
                  </a:lnTo>
                  <a:lnTo>
                    <a:pt x="390080" y="265137"/>
                  </a:lnTo>
                  <a:lnTo>
                    <a:pt x="403517" y="264134"/>
                  </a:lnTo>
                  <a:lnTo>
                    <a:pt x="974921" y="264134"/>
                  </a:lnTo>
                  <a:lnTo>
                    <a:pt x="956215" y="230517"/>
                  </a:lnTo>
                  <a:lnTo>
                    <a:pt x="930729" y="194200"/>
                  </a:lnTo>
                  <a:lnTo>
                    <a:pt x="901438" y="160291"/>
                  </a:lnTo>
                  <a:lnTo>
                    <a:pt x="868599" y="129011"/>
                  </a:lnTo>
                  <a:lnTo>
                    <a:pt x="832466" y="100582"/>
                  </a:lnTo>
                  <a:lnTo>
                    <a:pt x="793296" y="75225"/>
                  </a:lnTo>
                  <a:lnTo>
                    <a:pt x="751344" y="53162"/>
                  </a:lnTo>
                  <a:lnTo>
                    <a:pt x="706867" y="34614"/>
                  </a:lnTo>
                  <a:lnTo>
                    <a:pt x="660119" y="19802"/>
                  </a:lnTo>
                  <a:lnTo>
                    <a:pt x="611357" y="8948"/>
                  </a:lnTo>
                  <a:lnTo>
                    <a:pt x="560836" y="2274"/>
                  </a:lnTo>
                  <a:lnTo>
                    <a:pt x="508812" y="0"/>
                  </a:lnTo>
                  <a:close/>
                </a:path>
                <a:path w="1017904" h="881379">
                  <a:moveTo>
                    <a:pt x="974921" y="264134"/>
                  </a:moveTo>
                  <a:lnTo>
                    <a:pt x="614057" y="264134"/>
                  </a:lnTo>
                  <a:lnTo>
                    <a:pt x="620560" y="264464"/>
                  </a:lnTo>
                  <a:lnTo>
                    <a:pt x="627532" y="265137"/>
                  </a:lnTo>
                  <a:lnTo>
                    <a:pt x="659717" y="274743"/>
                  </a:lnTo>
                  <a:lnTo>
                    <a:pt x="689738" y="297405"/>
                  </a:lnTo>
                  <a:lnTo>
                    <a:pt x="712952" y="333207"/>
                  </a:lnTo>
                  <a:lnTo>
                    <a:pt x="724712" y="382231"/>
                  </a:lnTo>
                  <a:lnTo>
                    <a:pt x="724712" y="406920"/>
                  </a:lnTo>
                  <a:lnTo>
                    <a:pt x="706891" y="466972"/>
                  </a:lnTo>
                  <a:lnTo>
                    <a:pt x="657825" y="530613"/>
                  </a:lnTo>
                  <a:lnTo>
                    <a:pt x="619168" y="566252"/>
                  </a:lnTo>
                  <a:lnTo>
                    <a:pt x="569809" y="605756"/>
                  </a:lnTo>
                  <a:lnTo>
                    <a:pt x="508787" y="650113"/>
                  </a:lnTo>
                  <a:lnTo>
                    <a:pt x="595377" y="650113"/>
                  </a:lnTo>
                  <a:lnTo>
                    <a:pt x="641080" y="583192"/>
                  </a:lnTo>
                  <a:lnTo>
                    <a:pt x="672730" y="552062"/>
                  </a:lnTo>
                  <a:lnTo>
                    <a:pt x="708687" y="524662"/>
                  </a:lnTo>
                  <a:lnTo>
                    <a:pt x="748507" y="501378"/>
                  </a:lnTo>
                  <a:lnTo>
                    <a:pt x="791743" y="482596"/>
                  </a:lnTo>
                  <a:lnTo>
                    <a:pt x="837950" y="468702"/>
                  </a:lnTo>
                  <a:lnTo>
                    <a:pt x="886680" y="460082"/>
                  </a:lnTo>
                  <a:lnTo>
                    <a:pt x="937488" y="457123"/>
                  </a:lnTo>
                  <a:lnTo>
                    <a:pt x="1017332" y="457123"/>
                  </a:lnTo>
                  <a:lnTo>
                    <a:pt x="1017371" y="456488"/>
                  </a:lnTo>
                  <a:lnTo>
                    <a:pt x="1017625" y="448513"/>
                  </a:lnTo>
                  <a:lnTo>
                    <a:pt x="1017625" y="440474"/>
                  </a:lnTo>
                  <a:lnTo>
                    <a:pt x="1014998" y="395437"/>
                  </a:lnTo>
                  <a:lnTo>
                    <a:pt x="1007288" y="351702"/>
                  </a:lnTo>
                  <a:lnTo>
                    <a:pt x="994750" y="309490"/>
                  </a:lnTo>
                  <a:lnTo>
                    <a:pt x="977641" y="269021"/>
                  </a:lnTo>
                  <a:lnTo>
                    <a:pt x="974921" y="264134"/>
                  </a:lnTo>
                  <a:close/>
                </a:path>
                <a:path w="1017904" h="881379">
                  <a:moveTo>
                    <a:pt x="1017332" y="457123"/>
                  </a:moveTo>
                  <a:lnTo>
                    <a:pt x="937488" y="457123"/>
                  </a:lnTo>
                  <a:lnTo>
                    <a:pt x="957788" y="457591"/>
                  </a:lnTo>
                  <a:lnTo>
                    <a:pt x="977807" y="458979"/>
                  </a:lnTo>
                  <a:lnTo>
                    <a:pt x="997517" y="461265"/>
                  </a:lnTo>
                  <a:lnTo>
                    <a:pt x="1016889" y="464426"/>
                  </a:lnTo>
                  <a:lnTo>
                    <a:pt x="1017332" y="457123"/>
                  </a:lnTo>
                  <a:close/>
                </a:path>
                <a:path w="1017904" h="881379">
                  <a:moveTo>
                    <a:pt x="607961" y="264134"/>
                  </a:moveTo>
                  <a:lnTo>
                    <a:pt x="409625" y="264134"/>
                  </a:lnTo>
                  <a:lnTo>
                    <a:pt x="441968" y="267936"/>
                  </a:lnTo>
                  <a:lnTo>
                    <a:pt x="467474" y="278698"/>
                  </a:lnTo>
                  <a:lnTo>
                    <a:pt x="488846" y="295456"/>
                  </a:lnTo>
                  <a:lnTo>
                    <a:pt x="508787" y="317246"/>
                  </a:lnTo>
                  <a:lnTo>
                    <a:pt x="528742" y="295456"/>
                  </a:lnTo>
                  <a:lnTo>
                    <a:pt x="550121" y="278698"/>
                  </a:lnTo>
                  <a:lnTo>
                    <a:pt x="575626" y="267936"/>
                  </a:lnTo>
                  <a:lnTo>
                    <a:pt x="607961" y="264134"/>
                  </a:lnTo>
                  <a:close/>
                </a:path>
              </a:pathLst>
            </a:custGeom>
            <a:solidFill>
              <a:srgbClr val="FFF5CC"/>
            </a:solidFill>
          </p:spPr>
          <p:txBody>
            <a:bodyPr wrap="square" lIns="0" tIns="0" rIns="0" bIns="0" rtlCol="0"/>
            <a:lstStyle/>
            <a:p>
              <a:endParaRPr dirty="0"/>
            </a:p>
          </p:txBody>
        </p:sp>
        <p:sp>
          <p:nvSpPr>
            <p:cNvPr id="32" name="object 32"/>
            <p:cNvSpPr/>
            <p:nvPr/>
          </p:nvSpPr>
          <p:spPr>
            <a:xfrm>
              <a:off x="5102881" y="2942630"/>
              <a:ext cx="732790" cy="699770"/>
            </a:xfrm>
            <a:custGeom>
              <a:avLst/>
              <a:gdLst/>
              <a:ahLst/>
              <a:cxnLst/>
              <a:rect l="l" t="t" r="r" b="b"/>
              <a:pathLst>
                <a:path w="732789" h="699770">
                  <a:moveTo>
                    <a:pt x="86207" y="396163"/>
                  </a:moveTo>
                  <a:lnTo>
                    <a:pt x="83883" y="396163"/>
                  </a:lnTo>
                  <a:lnTo>
                    <a:pt x="81813" y="396392"/>
                  </a:lnTo>
                  <a:lnTo>
                    <a:pt x="80048" y="396874"/>
                  </a:lnTo>
                  <a:lnTo>
                    <a:pt x="60491" y="401747"/>
                  </a:lnTo>
                  <a:lnTo>
                    <a:pt x="40619" y="405953"/>
                  </a:lnTo>
                  <a:lnTo>
                    <a:pt x="20449" y="409481"/>
                  </a:lnTo>
                  <a:lnTo>
                    <a:pt x="0" y="412318"/>
                  </a:lnTo>
                  <a:lnTo>
                    <a:pt x="16728" y="450533"/>
                  </a:lnTo>
                  <a:lnTo>
                    <a:pt x="38660" y="486271"/>
                  </a:lnTo>
                  <a:lnTo>
                    <a:pt x="65395" y="519183"/>
                  </a:lnTo>
                  <a:lnTo>
                    <a:pt x="96532" y="548919"/>
                  </a:lnTo>
                  <a:lnTo>
                    <a:pt x="103438" y="579894"/>
                  </a:lnTo>
                  <a:lnTo>
                    <a:pt x="98250" y="630816"/>
                  </a:lnTo>
                  <a:lnTo>
                    <a:pt x="89142" y="678426"/>
                  </a:lnTo>
                  <a:lnTo>
                    <a:pt x="84289" y="699465"/>
                  </a:lnTo>
                  <a:lnTo>
                    <a:pt x="155462" y="656990"/>
                  </a:lnTo>
                  <a:lnTo>
                    <a:pt x="195657" y="635179"/>
                  </a:lnTo>
                  <a:lnTo>
                    <a:pt x="219701" y="627143"/>
                  </a:lnTo>
                  <a:lnTo>
                    <a:pt x="242417" y="625995"/>
                  </a:lnTo>
                  <a:lnTo>
                    <a:pt x="468789" y="625995"/>
                  </a:lnTo>
                  <a:lnTo>
                    <a:pt x="503663" y="615509"/>
                  </a:lnTo>
                  <a:lnTo>
                    <a:pt x="546899" y="596726"/>
                  </a:lnTo>
                  <a:lnTo>
                    <a:pt x="586719" y="573442"/>
                  </a:lnTo>
                  <a:lnTo>
                    <a:pt x="622677" y="546042"/>
                  </a:lnTo>
                  <a:lnTo>
                    <a:pt x="654328" y="514913"/>
                  </a:lnTo>
                  <a:lnTo>
                    <a:pt x="669086" y="495998"/>
                  </a:lnTo>
                  <a:lnTo>
                    <a:pt x="301091" y="495998"/>
                  </a:lnTo>
                  <a:lnTo>
                    <a:pt x="204379" y="438288"/>
                  </a:lnTo>
                  <a:lnTo>
                    <a:pt x="149758" y="408652"/>
                  </a:lnTo>
                  <a:lnTo>
                    <a:pt x="117082" y="397730"/>
                  </a:lnTo>
                  <a:lnTo>
                    <a:pt x="86207" y="396163"/>
                  </a:lnTo>
                  <a:close/>
                </a:path>
                <a:path w="732789" h="699770">
                  <a:moveTo>
                    <a:pt x="468789" y="625995"/>
                  </a:moveTo>
                  <a:lnTo>
                    <a:pt x="244132" y="625995"/>
                  </a:lnTo>
                  <a:lnTo>
                    <a:pt x="245643" y="626160"/>
                  </a:lnTo>
                  <a:lnTo>
                    <a:pt x="246938" y="626503"/>
                  </a:lnTo>
                  <a:lnTo>
                    <a:pt x="273638" y="632736"/>
                  </a:lnTo>
                  <a:lnTo>
                    <a:pt x="301088" y="637271"/>
                  </a:lnTo>
                  <a:lnTo>
                    <a:pt x="329209" y="640042"/>
                  </a:lnTo>
                  <a:lnTo>
                    <a:pt x="357924" y="640981"/>
                  </a:lnTo>
                  <a:lnTo>
                    <a:pt x="408729" y="638022"/>
                  </a:lnTo>
                  <a:lnTo>
                    <a:pt x="457458" y="629403"/>
                  </a:lnTo>
                  <a:lnTo>
                    <a:pt x="468789" y="625995"/>
                  </a:lnTo>
                  <a:close/>
                </a:path>
                <a:path w="732789" h="699770">
                  <a:moveTo>
                    <a:pt x="437311" y="0"/>
                  </a:moveTo>
                  <a:lnTo>
                    <a:pt x="431271" y="48135"/>
                  </a:lnTo>
                  <a:lnTo>
                    <a:pt x="419419" y="94575"/>
                  </a:lnTo>
                  <a:lnTo>
                    <a:pt x="402084" y="139038"/>
                  </a:lnTo>
                  <a:lnTo>
                    <a:pt x="379593" y="181238"/>
                  </a:lnTo>
                  <a:lnTo>
                    <a:pt x="352273" y="220892"/>
                  </a:lnTo>
                  <a:lnTo>
                    <a:pt x="320451" y="257716"/>
                  </a:lnTo>
                  <a:lnTo>
                    <a:pt x="284454" y="291426"/>
                  </a:lnTo>
                  <a:lnTo>
                    <a:pt x="275063" y="333517"/>
                  </a:lnTo>
                  <a:lnTo>
                    <a:pt x="282114" y="402713"/>
                  </a:lnTo>
                  <a:lnTo>
                    <a:pt x="294495" y="467409"/>
                  </a:lnTo>
                  <a:lnTo>
                    <a:pt x="301091" y="495998"/>
                  </a:lnTo>
                  <a:lnTo>
                    <a:pt x="669086" y="495998"/>
                  </a:lnTo>
                  <a:lnTo>
                    <a:pt x="681224" y="480440"/>
                  </a:lnTo>
                  <a:lnTo>
                    <a:pt x="702920" y="443010"/>
                  </a:lnTo>
                  <a:lnTo>
                    <a:pt x="718970" y="403009"/>
                  </a:lnTo>
                  <a:lnTo>
                    <a:pt x="723499" y="383819"/>
                  </a:lnTo>
                  <a:lnTo>
                    <a:pt x="357924" y="383819"/>
                  </a:lnTo>
                  <a:lnTo>
                    <a:pt x="343229" y="380852"/>
                  </a:lnTo>
                  <a:lnTo>
                    <a:pt x="331231" y="372762"/>
                  </a:lnTo>
                  <a:lnTo>
                    <a:pt x="323144" y="360764"/>
                  </a:lnTo>
                  <a:lnTo>
                    <a:pt x="320179" y="346074"/>
                  </a:lnTo>
                  <a:lnTo>
                    <a:pt x="323144" y="331385"/>
                  </a:lnTo>
                  <a:lnTo>
                    <a:pt x="331231" y="319387"/>
                  </a:lnTo>
                  <a:lnTo>
                    <a:pt x="343229" y="311297"/>
                  </a:lnTo>
                  <a:lnTo>
                    <a:pt x="357924" y="308330"/>
                  </a:lnTo>
                  <a:lnTo>
                    <a:pt x="731656" y="308330"/>
                  </a:lnTo>
                  <a:lnTo>
                    <a:pt x="728638" y="271048"/>
                  </a:lnTo>
                  <a:lnTo>
                    <a:pt x="717852" y="227227"/>
                  </a:lnTo>
                  <a:lnTo>
                    <a:pt x="700494" y="185812"/>
                  </a:lnTo>
                  <a:lnTo>
                    <a:pt x="677066" y="147242"/>
                  </a:lnTo>
                  <a:lnTo>
                    <a:pt x="648074" y="111952"/>
                  </a:lnTo>
                  <a:lnTo>
                    <a:pt x="614023" y="80379"/>
                  </a:lnTo>
                  <a:lnTo>
                    <a:pt x="575416" y="52961"/>
                  </a:lnTo>
                  <a:lnTo>
                    <a:pt x="532759" y="30133"/>
                  </a:lnTo>
                  <a:lnTo>
                    <a:pt x="486556" y="12334"/>
                  </a:lnTo>
                  <a:lnTo>
                    <a:pt x="437311" y="0"/>
                  </a:lnTo>
                  <a:close/>
                </a:path>
                <a:path w="732789" h="699770">
                  <a:moveTo>
                    <a:pt x="498513" y="308330"/>
                  </a:moveTo>
                  <a:lnTo>
                    <a:pt x="357924" y="308330"/>
                  </a:lnTo>
                  <a:lnTo>
                    <a:pt x="372613" y="311297"/>
                  </a:lnTo>
                  <a:lnTo>
                    <a:pt x="384611" y="319387"/>
                  </a:lnTo>
                  <a:lnTo>
                    <a:pt x="392701" y="331385"/>
                  </a:lnTo>
                  <a:lnTo>
                    <a:pt x="395668" y="346074"/>
                  </a:lnTo>
                  <a:lnTo>
                    <a:pt x="392701" y="360764"/>
                  </a:lnTo>
                  <a:lnTo>
                    <a:pt x="384611" y="372762"/>
                  </a:lnTo>
                  <a:lnTo>
                    <a:pt x="372613" y="380852"/>
                  </a:lnTo>
                  <a:lnTo>
                    <a:pt x="357924" y="383819"/>
                  </a:lnTo>
                  <a:lnTo>
                    <a:pt x="498513" y="383819"/>
                  </a:lnTo>
                  <a:lnTo>
                    <a:pt x="483818" y="380852"/>
                  </a:lnTo>
                  <a:lnTo>
                    <a:pt x="471820" y="372762"/>
                  </a:lnTo>
                  <a:lnTo>
                    <a:pt x="463733" y="360764"/>
                  </a:lnTo>
                  <a:lnTo>
                    <a:pt x="460768" y="346074"/>
                  </a:lnTo>
                  <a:lnTo>
                    <a:pt x="463733" y="331385"/>
                  </a:lnTo>
                  <a:lnTo>
                    <a:pt x="471820" y="319387"/>
                  </a:lnTo>
                  <a:lnTo>
                    <a:pt x="483818" y="311297"/>
                  </a:lnTo>
                  <a:lnTo>
                    <a:pt x="498513" y="308330"/>
                  </a:lnTo>
                  <a:close/>
                </a:path>
                <a:path w="732789" h="699770">
                  <a:moveTo>
                    <a:pt x="731656" y="308330"/>
                  </a:moveTo>
                  <a:lnTo>
                    <a:pt x="498513" y="308330"/>
                  </a:lnTo>
                  <a:lnTo>
                    <a:pt x="513202" y="311297"/>
                  </a:lnTo>
                  <a:lnTo>
                    <a:pt x="525200" y="319387"/>
                  </a:lnTo>
                  <a:lnTo>
                    <a:pt x="533290" y="331385"/>
                  </a:lnTo>
                  <a:lnTo>
                    <a:pt x="536257" y="346074"/>
                  </a:lnTo>
                  <a:lnTo>
                    <a:pt x="533290" y="360764"/>
                  </a:lnTo>
                  <a:lnTo>
                    <a:pt x="525200" y="372762"/>
                  </a:lnTo>
                  <a:lnTo>
                    <a:pt x="513202" y="380852"/>
                  </a:lnTo>
                  <a:lnTo>
                    <a:pt x="498513" y="383819"/>
                  </a:lnTo>
                  <a:lnTo>
                    <a:pt x="723499" y="383819"/>
                  </a:lnTo>
                  <a:lnTo>
                    <a:pt x="728931" y="360764"/>
                  </a:lnTo>
                  <a:lnTo>
                    <a:pt x="732345" y="316839"/>
                  </a:lnTo>
                  <a:lnTo>
                    <a:pt x="731656" y="308330"/>
                  </a:lnTo>
                  <a:close/>
                </a:path>
              </a:pathLst>
            </a:custGeom>
            <a:solidFill>
              <a:srgbClr val="FFF7D9"/>
            </a:solidFill>
          </p:spPr>
          <p:txBody>
            <a:bodyPr wrap="square" lIns="0" tIns="0" rIns="0" bIns="0" rtlCol="0"/>
            <a:lstStyle/>
            <a:p>
              <a:endParaRPr dirty="0"/>
            </a:p>
          </p:txBody>
        </p:sp>
        <p:sp>
          <p:nvSpPr>
            <p:cNvPr id="33" name="object 33"/>
            <p:cNvSpPr/>
            <p:nvPr/>
          </p:nvSpPr>
          <p:spPr>
            <a:xfrm>
              <a:off x="5086380" y="2935328"/>
              <a:ext cx="454025" cy="503555"/>
            </a:xfrm>
            <a:custGeom>
              <a:avLst/>
              <a:gdLst/>
              <a:ahLst/>
              <a:cxnLst/>
              <a:rect l="l" t="t" r="r" b="b"/>
              <a:pathLst>
                <a:path w="454025" h="503554">
                  <a:moveTo>
                    <a:pt x="293194" y="403466"/>
                  </a:moveTo>
                  <a:lnTo>
                    <a:pt x="102717" y="403466"/>
                  </a:lnTo>
                  <a:lnTo>
                    <a:pt x="156926" y="419070"/>
                  </a:lnTo>
                  <a:lnTo>
                    <a:pt x="228499" y="453388"/>
                  </a:lnTo>
                  <a:lnTo>
                    <a:pt x="290903" y="487703"/>
                  </a:lnTo>
                  <a:lnTo>
                    <a:pt x="317601" y="503301"/>
                  </a:lnTo>
                  <a:lnTo>
                    <a:pt x="293194" y="403466"/>
                  </a:lnTo>
                  <a:close/>
                </a:path>
                <a:path w="454025" h="503554">
                  <a:moveTo>
                    <a:pt x="374421" y="0"/>
                  </a:moveTo>
                  <a:lnTo>
                    <a:pt x="323613" y="2959"/>
                  </a:lnTo>
                  <a:lnTo>
                    <a:pt x="274882" y="11578"/>
                  </a:lnTo>
                  <a:lnTo>
                    <a:pt x="228676" y="25472"/>
                  </a:lnTo>
                  <a:lnTo>
                    <a:pt x="185440" y="44254"/>
                  </a:lnTo>
                  <a:lnTo>
                    <a:pt x="145620" y="67538"/>
                  </a:lnTo>
                  <a:lnTo>
                    <a:pt x="109662" y="94938"/>
                  </a:lnTo>
                  <a:lnTo>
                    <a:pt x="78013" y="126068"/>
                  </a:lnTo>
                  <a:lnTo>
                    <a:pt x="51117" y="160541"/>
                  </a:lnTo>
                  <a:lnTo>
                    <a:pt x="29422" y="197971"/>
                  </a:lnTo>
                  <a:lnTo>
                    <a:pt x="13374" y="237972"/>
                  </a:lnTo>
                  <a:lnTo>
                    <a:pt x="3417" y="280157"/>
                  </a:lnTo>
                  <a:lnTo>
                    <a:pt x="0" y="324142"/>
                  </a:lnTo>
                  <a:lnTo>
                    <a:pt x="1070" y="348836"/>
                  </a:lnTo>
                  <a:lnTo>
                    <a:pt x="4230" y="373024"/>
                  </a:lnTo>
                  <a:lnTo>
                    <a:pt x="9402" y="396640"/>
                  </a:lnTo>
                  <a:lnTo>
                    <a:pt x="16509" y="419620"/>
                  </a:lnTo>
                  <a:lnTo>
                    <a:pt x="36957" y="416784"/>
                  </a:lnTo>
                  <a:lnTo>
                    <a:pt x="57124" y="413256"/>
                  </a:lnTo>
                  <a:lnTo>
                    <a:pt x="76996" y="409049"/>
                  </a:lnTo>
                  <a:lnTo>
                    <a:pt x="96558" y="404177"/>
                  </a:lnTo>
                  <a:lnTo>
                    <a:pt x="98323" y="403694"/>
                  </a:lnTo>
                  <a:lnTo>
                    <a:pt x="100380" y="403466"/>
                  </a:lnTo>
                  <a:lnTo>
                    <a:pt x="293194" y="403466"/>
                  </a:lnTo>
                  <a:lnTo>
                    <a:pt x="291988" y="398534"/>
                  </a:lnTo>
                  <a:lnTo>
                    <a:pt x="290634" y="391121"/>
                  </a:lnTo>
                  <a:lnTo>
                    <a:pt x="233832" y="391121"/>
                  </a:lnTo>
                  <a:lnTo>
                    <a:pt x="219142" y="388155"/>
                  </a:lnTo>
                  <a:lnTo>
                    <a:pt x="207144" y="380064"/>
                  </a:lnTo>
                  <a:lnTo>
                    <a:pt x="199054" y="368067"/>
                  </a:lnTo>
                  <a:lnTo>
                    <a:pt x="196087" y="353377"/>
                  </a:lnTo>
                  <a:lnTo>
                    <a:pt x="199054" y="338687"/>
                  </a:lnTo>
                  <a:lnTo>
                    <a:pt x="207144" y="326690"/>
                  </a:lnTo>
                  <a:lnTo>
                    <a:pt x="219142" y="318599"/>
                  </a:lnTo>
                  <a:lnTo>
                    <a:pt x="233832" y="315633"/>
                  </a:lnTo>
                  <a:lnTo>
                    <a:pt x="285202" y="315633"/>
                  </a:lnTo>
                  <a:lnTo>
                    <a:pt x="285229" y="315427"/>
                  </a:lnTo>
                  <a:lnTo>
                    <a:pt x="300964" y="298729"/>
                  </a:lnTo>
                  <a:lnTo>
                    <a:pt x="336957" y="265019"/>
                  </a:lnTo>
                  <a:lnTo>
                    <a:pt x="368777" y="228195"/>
                  </a:lnTo>
                  <a:lnTo>
                    <a:pt x="396098" y="188541"/>
                  </a:lnTo>
                  <a:lnTo>
                    <a:pt x="418590" y="146340"/>
                  </a:lnTo>
                  <a:lnTo>
                    <a:pt x="435927" y="101878"/>
                  </a:lnTo>
                  <a:lnTo>
                    <a:pt x="447780" y="55437"/>
                  </a:lnTo>
                  <a:lnTo>
                    <a:pt x="453821" y="7302"/>
                  </a:lnTo>
                  <a:lnTo>
                    <a:pt x="434450" y="4141"/>
                  </a:lnTo>
                  <a:lnTo>
                    <a:pt x="414740" y="1855"/>
                  </a:lnTo>
                  <a:lnTo>
                    <a:pt x="394721" y="467"/>
                  </a:lnTo>
                  <a:lnTo>
                    <a:pt x="374421" y="0"/>
                  </a:lnTo>
                  <a:close/>
                </a:path>
                <a:path w="454025" h="503554">
                  <a:moveTo>
                    <a:pt x="285202" y="315633"/>
                  </a:moveTo>
                  <a:lnTo>
                    <a:pt x="233832" y="315633"/>
                  </a:lnTo>
                  <a:lnTo>
                    <a:pt x="248522" y="318599"/>
                  </a:lnTo>
                  <a:lnTo>
                    <a:pt x="260519" y="326690"/>
                  </a:lnTo>
                  <a:lnTo>
                    <a:pt x="268609" y="338687"/>
                  </a:lnTo>
                  <a:lnTo>
                    <a:pt x="271576" y="353377"/>
                  </a:lnTo>
                  <a:lnTo>
                    <a:pt x="268609" y="368067"/>
                  </a:lnTo>
                  <a:lnTo>
                    <a:pt x="260519" y="380064"/>
                  </a:lnTo>
                  <a:lnTo>
                    <a:pt x="248522" y="388155"/>
                  </a:lnTo>
                  <a:lnTo>
                    <a:pt x="233832" y="391121"/>
                  </a:lnTo>
                  <a:lnTo>
                    <a:pt x="290634" y="391121"/>
                  </a:lnTo>
                  <a:lnTo>
                    <a:pt x="281717" y="342303"/>
                  </a:lnTo>
                  <a:lnTo>
                    <a:pt x="285202" y="315633"/>
                  </a:lnTo>
                  <a:close/>
                </a:path>
              </a:pathLst>
            </a:custGeom>
            <a:solidFill>
              <a:srgbClr val="FFEDAD"/>
            </a:solidFill>
          </p:spPr>
          <p:txBody>
            <a:bodyPr wrap="square" lIns="0" tIns="0" rIns="0" bIns="0" rtlCol="0"/>
            <a:lstStyle/>
            <a:p>
              <a:endParaRPr dirty="0"/>
            </a:p>
          </p:txBody>
        </p:sp>
        <p:sp>
          <p:nvSpPr>
            <p:cNvPr id="34" name="object 34"/>
            <p:cNvSpPr/>
            <p:nvPr/>
          </p:nvSpPr>
          <p:spPr>
            <a:xfrm>
              <a:off x="4816223" y="2742342"/>
              <a:ext cx="431800" cy="386080"/>
            </a:xfrm>
            <a:custGeom>
              <a:avLst/>
              <a:gdLst/>
              <a:ahLst/>
              <a:cxnLst/>
              <a:rect l="l" t="t" r="r" b="b"/>
              <a:pathLst>
                <a:path w="431800" h="386080">
                  <a:moveTo>
                    <a:pt x="321144" y="0"/>
                  </a:moveTo>
                  <a:lnTo>
                    <a:pt x="315048" y="0"/>
                  </a:lnTo>
                  <a:lnTo>
                    <a:pt x="282715" y="3801"/>
                  </a:lnTo>
                  <a:lnTo>
                    <a:pt x="257213" y="14563"/>
                  </a:lnTo>
                  <a:lnTo>
                    <a:pt x="235835" y="31321"/>
                  </a:lnTo>
                  <a:lnTo>
                    <a:pt x="215874" y="53111"/>
                  </a:lnTo>
                  <a:lnTo>
                    <a:pt x="195933" y="31321"/>
                  </a:lnTo>
                  <a:lnTo>
                    <a:pt x="174561" y="14563"/>
                  </a:lnTo>
                  <a:lnTo>
                    <a:pt x="149055" y="3801"/>
                  </a:lnTo>
                  <a:lnTo>
                    <a:pt x="116713" y="0"/>
                  </a:lnTo>
                  <a:lnTo>
                    <a:pt x="110604" y="0"/>
                  </a:lnTo>
                  <a:lnTo>
                    <a:pt x="64975" y="10608"/>
                  </a:lnTo>
                  <a:lnTo>
                    <a:pt x="11746" y="69067"/>
                  </a:lnTo>
                  <a:lnTo>
                    <a:pt x="0" y="118084"/>
                  </a:lnTo>
                  <a:lnTo>
                    <a:pt x="0" y="142786"/>
                  </a:lnTo>
                  <a:lnTo>
                    <a:pt x="17804" y="202837"/>
                  </a:lnTo>
                  <a:lnTo>
                    <a:pt x="66858" y="266476"/>
                  </a:lnTo>
                  <a:lnTo>
                    <a:pt x="105510" y="302113"/>
                  </a:lnTo>
                  <a:lnTo>
                    <a:pt x="154861" y="341613"/>
                  </a:lnTo>
                  <a:lnTo>
                    <a:pt x="215874" y="385965"/>
                  </a:lnTo>
                  <a:lnTo>
                    <a:pt x="276897" y="341613"/>
                  </a:lnTo>
                  <a:lnTo>
                    <a:pt x="326257" y="302113"/>
                  </a:lnTo>
                  <a:lnTo>
                    <a:pt x="364917" y="266476"/>
                  </a:lnTo>
                  <a:lnTo>
                    <a:pt x="393838" y="233714"/>
                  </a:lnTo>
                  <a:lnTo>
                    <a:pt x="426317" y="172857"/>
                  </a:lnTo>
                  <a:lnTo>
                    <a:pt x="431800" y="142786"/>
                  </a:lnTo>
                  <a:lnTo>
                    <a:pt x="431800" y="118084"/>
                  </a:lnTo>
                  <a:lnTo>
                    <a:pt x="420039" y="69067"/>
                  </a:lnTo>
                  <a:lnTo>
                    <a:pt x="396825" y="33269"/>
                  </a:lnTo>
                  <a:lnTo>
                    <a:pt x="334619" y="1003"/>
                  </a:lnTo>
                  <a:lnTo>
                    <a:pt x="321144" y="0"/>
                  </a:lnTo>
                  <a:close/>
                </a:path>
              </a:pathLst>
            </a:custGeom>
            <a:solidFill>
              <a:srgbClr val="FFD129"/>
            </a:solidFill>
          </p:spPr>
          <p:txBody>
            <a:bodyPr wrap="square" lIns="0" tIns="0" rIns="0" bIns="0" rtlCol="0"/>
            <a:lstStyle/>
            <a:p>
              <a:endParaRPr dirty="0"/>
            </a:p>
          </p:txBody>
        </p:sp>
        <p:pic>
          <p:nvPicPr>
            <p:cNvPr id="35" name="object 35"/>
            <p:cNvPicPr/>
            <p:nvPr/>
          </p:nvPicPr>
          <p:blipFill>
            <a:blip r:embed="rId8" cstate="print"/>
            <a:stretch>
              <a:fillRect/>
            </a:stretch>
          </p:blipFill>
          <p:spPr>
            <a:xfrm>
              <a:off x="5282468" y="3250962"/>
              <a:ext cx="75488" cy="75488"/>
            </a:xfrm>
            <a:prstGeom prst="rect">
              <a:avLst/>
            </a:prstGeom>
          </p:spPr>
        </p:pic>
        <p:pic>
          <p:nvPicPr>
            <p:cNvPr id="36" name="object 36"/>
            <p:cNvPicPr/>
            <p:nvPr/>
          </p:nvPicPr>
          <p:blipFill>
            <a:blip r:embed="rId9" cstate="print"/>
            <a:stretch>
              <a:fillRect/>
            </a:stretch>
          </p:blipFill>
          <p:spPr>
            <a:xfrm>
              <a:off x="5423061" y="3250962"/>
              <a:ext cx="75488" cy="75488"/>
            </a:xfrm>
            <a:prstGeom prst="rect">
              <a:avLst/>
            </a:prstGeom>
          </p:spPr>
        </p:pic>
        <p:pic>
          <p:nvPicPr>
            <p:cNvPr id="37" name="object 37"/>
            <p:cNvPicPr/>
            <p:nvPr/>
          </p:nvPicPr>
          <p:blipFill>
            <a:blip r:embed="rId9" cstate="print"/>
            <a:stretch>
              <a:fillRect/>
            </a:stretch>
          </p:blipFill>
          <p:spPr>
            <a:xfrm>
              <a:off x="5563646" y="3250962"/>
              <a:ext cx="75488" cy="75488"/>
            </a:xfrm>
            <a:prstGeom prst="rect">
              <a:avLst/>
            </a:prstGeom>
          </p:spPr>
        </p:pic>
      </p:grpSp>
    </p:spTree>
  </p:cSld>
  <p:clrMapOvr>
    <a:masterClrMapping/>
  </p:clrMapOvr>
  <p:transition>
    <p:zoom/>
  </p:transition>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50000"/>
          </a:schemeClr>
        </a:solidFill>
        <a:effectLst/>
      </p:bgPr>
    </p:bg>
    <p:spTree>
      <p:nvGrpSpPr>
        <p:cNvPr id="1" name=""/>
        <p:cNvGrpSpPr/>
        <p:nvPr/>
      </p:nvGrpSpPr>
      <p:grpSpPr>
        <a:xfrm>
          <a:off x="0" y="0"/>
          <a:ext cx="0" cy="0"/>
          <a:chOff x="0" y="0"/>
          <a:chExt cx="0" cy="0"/>
        </a:xfrm>
      </p:grpSpPr>
      <p:sp>
        <p:nvSpPr>
          <p:cNvPr id="2" name="object 2"/>
          <p:cNvSpPr txBox="1"/>
          <p:nvPr/>
        </p:nvSpPr>
        <p:spPr>
          <a:xfrm>
            <a:off x="358095" y="7143541"/>
            <a:ext cx="4209901" cy="166712"/>
          </a:xfrm>
          <a:prstGeom prst="rect">
            <a:avLst/>
          </a:prstGeom>
        </p:spPr>
        <p:txBody>
          <a:bodyPr vert="horz" wrap="square" lIns="0" tIns="12700" rIns="0" bIns="0" rtlCol="0">
            <a:spAutoFit/>
          </a:bodyPr>
          <a:lstStyle/>
          <a:p>
            <a:pPr marL="12700">
              <a:lnSpc>
                <a:spcPct val="100000"/>
              </a:lnSpc>
              <a:spcBef>
                <a:spcPts val="100"/>
              </a:spcBef>
              <a:tabLst>
                <a:tab pos="386080" algn="l"/>
              </a:tabLst>
            </a:pPr>
            <a:r>
              <a:rPr sz="1000" spc="-15" dirty="0">
                <a:solidFill>
                  <a:schemeClr val="bg1">
                    <a:lumMod val="50000"/>
                  </a:schemeClr>
                </a:solidFill>
                <a:latin typeface="Trebuchet MS"/>
                <a:cs typeface="Trebuchet MS"/>
              </a:rPr>
              <a:t>60	</a:t>
            </a:r>
            <a:r>
              <a:rPr lang="en-US" sz="1000" spc="-15" dirty="0">
                <a:solidFill>
                  <a:schemeClr val="bg1">
                    <a:lumMod val="50000"/>
                  </a:schemeClr>
                </a:solidFill>
                <a:latin typeface="Trebuchet MS"/>
                <a:cs typeface="Trebuchet MS"/>
              </a:rPr>
              <a:t>INNOVATION PLAYBOOK</a:t>
            </a:r>
            <a:r>
              <a:rPr lang="el-GR" sz="1000" spc="15" dirty="0">
                <a:solidFill>
                  <a:schemeClr val="bg1">
                    <a:lumMod val="50000"/>
                  </a:schemeClr>
                </a:solidFill>
                <a:latin typeface="Trebuchet MS"/>
                <a:cs typeface="Trebuchet MS"/>
              </a:rPr>
              <a:t>| ΕΥΧΑΡΙΣΤΙΕΣ</a:t>
            </a:r>
            <a:endParaRPr sz="1000" dirty="0">
              <a:solidFill>
                <a:schemeClr val="bg1">
                  <a:lumMod val="50000"/>
                </a:schemeClr>
              </a:solidFill>
              <a:latin typeface="Trebuchet MS"/>
              <a:cs typeface="Trebuchet MS"/>
            </a:endParaRPr>
          </a:p>
        </p:txBody>
      </p:sp>
      <p:grpSp>
        <p:nvGrpSpPr>
          <p:cNvPr id="3" name="object 3"/>
          <p:cNvGrpSpPr/>
          <p:nvPr/>
        </p:nvGrpSpPr>
        <p:grpSpPr>
          <a:xfrm>
            <a:off x="-127000" y="-4409467"/>
            <a:ext cx="16484600" cy="12209411"/>
            <a:chOff x="-3091860" y="-562719"/>
            <a:chExt cx="16484600" cy="12209411"/>
          </a:xfrm>
          <a:noFill/>
        </p:grpSpPr>
        <p:pic>
          <p:nvPicPr>
            <p:cNvPr id="4" name="object 4"/>
            <p:cNvPicPr/>
            <p:nvPr/>
          </p:nvPicPr>
          <p:blipFill>
            <a:blip r:embed="rId2" cstate="print"/>
            <a:stretch>
              <a:fillRect/>
            </a:stretch>
          </p:blipFill>
          <p:spPr>
            <a:xfrm>
              <a:off x="-3091860" y="7536655"/>
              <a:ext cx="11772583" cy="4110037"/>
            </a:xfrm>
            <a:prstGeom prst="rect">
              <a:avLst/>
            </a:prstGeom>
            <a:grpFill/>
          </p:spPr>
        </p:pic>
        <p:sp>
          <p:nvSpPr>
            <p:cNvPr id="5" name="object 5"/>
            <p:cNvSpPr/>
            <p:nvPr/>
          </p:nvSpPr>
          <p:spPr>
            <a:xfrm>
              <a:off x="8761050" y="-562719"/>
              <a:ext cx="4631690" cy="6790690"/>
            </a:xfrm>
            <a:custGeom>
              <a:avLst/>
              <a:gdLst/>
              <a:ahLst/>
              <a:cxnLst/>
              <a:rect l="l" t="t" r="r" b="b"/>
              <a:pathLst>
                <a:path w="4631690" h="6790690">
                  <a:moveTo>
                    <a:pt x="2037689" y="6286982"/>
                  </a:moveTo>
                  <a:lnTo>
                    <a:pt x="0" y="6790283"/>
                  </a:lnTo>
                  <a:lnTo>
                    <a:pt x="0" y="0"/>
                  </a:lnTo>
                  <a:lnTo>
                    <a:pt x="2049056" y="506107"/>
                  </a:lnTo>
                </a:path>
                <a:path w="4631690" h="6790690">
                  <a:moveTo>
                    <a:pt x="4075379" y="6286982"/>
                  </a:moveTo>
                  <a:lnTo>
                    <a:pt x="2037689" y="6790283"/>
                  </a:lnTo>
                  <a:lnTo>
                    <a:pt x="2037689" y="0"/>
                  </a:lnTo>
                  <a:lnTo>
                    <a:pt x="4075379" y="503300"/>
                  </a:lnTo>
                </a:path>
                <a:path w="4631690" h="6790690">
                  <a:moveTo>
                    <a:pt x="4631620" y="6652896"/>
                  </a:moveTo>
                  <a:lnTo>
                    <a:pt x="4075379" y="6790283"/>
                  </a:lnTo>
                  <a:lnTo>
                    <a:pt x="4075379" y="0"/>
                  </a:lnTo>
                  <a:lnTo>
                    <a:pt x="4631620" y="137387"/>
                  </a:lnTo>
                </a:path>
              </a:pathLst>
            </a:custGeom>
            <a:grpFill/>
            <a:ln w="113169">
              <a:solidFill>
                <a:srgbClr val="FFFFFF">
                  <a:alpha val="39000"/>
                </a:srgbClr>
              </a:solidFill>
            </a:ln>
          </p:spPr>
          <p:txBody>
            <a:bodyPr wrap="square" lIns="0" tIns="0" rIns="0" bIns="0" rtlCol="0"/>
            <a:lstStyle/>
            <a:p>
              <a:endParaRPr dirty="0"/>
            </a:p>
          </p:txBody>
        </p:sp>
      </p:grpSp>
      <p:sp>
        <p:nvSpPr>
          <p:cNvPr id="6" name="object 6"/>
          <p:cNvSpPr txBox="1">
            <a:spLocks noGrp="1"/>
          </p:cNvSpPr>
          <p:nvPr>
            <p:ph type="title"/>
          </p:nvPr>
        </p:nvSpPr>
        <p:spPr>
          <a:xfrm>
            <a:off x="719042" y="245924"/>
            <a:ext cx="4337685" cy="619760"/>
          </a:xfrm>
          <a:prstGeom prst="rect">
            <a:avLst/>
          </a:prstGeom>
        </p:spPr>
        <p:txBody>
          <a:bodyPr vert="horz" wrap="square" lIns="0" tIns="12700" rIns="0" bIns="0" rtlCol="0">
            <a:spAutoFit/>
          </a:bodyPr>
          <a:lstStyle/>
          <a:p>
            <a:pPr marL="12700">
              <a:lnSpc>
                <a:spcPct val="100000"/>
              </a:lnSpc>
              <a:spcBef>
                <a:spcPts val="100"/>
              </a:spcBef>
            </a:pPr>
            <a:r>
              <a:rPr lang="el-GR" sz="3900" spc="-135" dirty="0">
                <a:solidFill>
                  <a:srgbClr val="FFFFFF"/>
                </a:solidFill>
              </a:rPr>
              <a:t>ΕΥΧΑΡΙΣΤΙΕΣ</a:t>
            </a:r>
            <a:endParaRPr sz="3900" dirty="0"/>
          </a:p>
        </p:txBody>
      </p:sp>
      <p:sp>
        <p:nvSpPr>
          <p:cNvPr id="7" name="object 7"/>
          <p:cNvSpPr txBox="1"/>
          <p:nvPr/>
        </p:nvSpPr>
        <p:spPr>
          <a:xfrm>
            <a:off x="697828" y="937993"/>
            <a:ext cx="4728301" cy="6157263"/>
          </a:xfrm>
          <a:prstGeom prst="rect">
            <a:avLst/>
          </a:prstGeom>
        </p:spPr>
        <p:txBody>
          <a:bodyPr vert="horz" wrap="square" lIns="0" tIns="12700" rIns="0" bIns="0" rtlCol="0">
            <a:spAutoFit/>
          </a:bodyPr>
          <a:lstStyle/>
          <a:p>
            <a:pPr marL="12700" marR="335280">
              <a:lnSpc>
                <a:spcPct val="133300"/>
              </a:lnSpc>
              <a:spcBef>
                <a:spcPts val="100"/>
              </a:spcBef>
            </a:pPr>
            <a:r>
              <a:rPr lang="el-GR" sz="1200" spc="-45" dirty="0">
                <a:solidFill>
                  <a:srgbClr val="FFFFFF"/>
                </a:solidFill>
                <a:latin typeface="+mj-lt"/>
                <a:cs typeface="Trebuchet MS"/>
              </a:rPr>
              <a:t>Κατά τη διάρκεια της συνδημιουργίας του παρόντος</a:t>
            </a:r>
            <a:r>
              <a:rPr lang="en-GB" sz="1200" b="1" spc="-35" dirty="0">
                <a:solidFill>
                  <a:srgbClr val="FF0000"/>
                </a:solidFill>
                <a:latin typeface="+mj-lt"/>
                <a:cs typeface="Trebuchet MS"/>
              </a:rPr>
              <a:t> Innovation Playbook</a:t>
            </a:r>
            <a:r>
              <a:rPr lang="el-GR" sz="1200" spc="-45" dirty="0">
                <a:solidFill>
                  <a:srgbClr val="FFFFFF"/>
                </a:solidFill>
                <a:latin typeface="+mj-lt"/>
                <a:cs typeface="Trebuchet MS"/>
              </a:rPr>
              <a:t>, μεγάλος αριθμός συμμετεχόντων συνέβαλε ενεργά με τις προτάσεις, τις παρατηρήσεις και τις ιδέες τους. Ιδιαίτερες ευχαριστίες απευθύνονται σε όλα τα μέλη </a:t>
            </a:r>
            <a:r>
              <a:rPr lang="el-GR" sz="1200" spc="-45" dirty="0">
                <a:solidFill>
                  <a:srgbClr val="FFFFFF"/>
                </a:solidFill>
                <a:latin typeface="+mj-lt"/>
              </a:rPr>
              <a:t>της Ομάδας Καθοδήγησης </a:t>
            </a:r>
            <a:r>
              <a:rPr lang="el-GR" sz="1200" spc="-45" dirty="0">
                <a:solidFill>
                  <a:srgbClr val="FFFFFF"/>
                </a:solidFill>
                <a:latin typeface="+mj-lt"/>
                <a:cs typeface="Trebuchet MS"/>
              </a:rPr>
              <a:t>που συμμετείχαν ενεργά στον σχεδιασμό και τη δημιουργία περιεχομένου </a:t>
            </a:r>
            <a:r>
              <a:rPr lang="el-GR" sz="1200" b="1" spc="-45" dirty="0">
                <a:solidFill>
                  <a:srgbClr val="FF0000"/>
                </a:solidFill>
                <a:latin typeface="+mj-lt"/>
                <a:cs typeface="Trebuchet MS"/>
              </a:rPr>
              <a:t>για το </a:t>
            </a:r>
            <a:r>
              <a:rPr lang="en-US" sz="1200" b="1" spc="-45" dirty="0">
                <a:solidFill>
                  <a:srgbClr val="FF0000"/>
                </a:solidFill>
                <a:latin typeface="+mj-lt"/>
                <a:cs typeface="Trebuchet MS"/>
              </a:rPr>
              <a:t>Innovation Playbook</a:t>
            </a:r>
            <a:r>
              <a:rPr lang="el-GR" sz="1200" b="1" spc="-45" dirty="0">
                <a:solidFill>
                  <a:srgbClr val="FF0000"/>
                </a:solidFill>
                <a:latin typeface="+mj-lt"/>
                <a:cs typeface="Trebuchet MS"/>
              </a:rPr>
              <a:t> </a:t>
            </a:r>
            <a:r>
              <a:rPr lang="el-GR" sz="1200" spc="-45" dirty="0">
                <a:solidFill>
                  <a:srgbClr val="FFFFFF"/>
                </a:solidFill>
                <a:latin typeface="+mj-lt"/>
                <a:cs typeface="Trebuchet MS"/>
              </a:rPr>
              <a:t>: Chris Clarke και Ciara Morris (Αυστραλία), Begoña Lazaro και Javier Barace (Ισπανία), Steve Glangé (Λουξεμβούργο), Elsa Belo (Πορτογαλία), Anca Pǎiuşescu (Ρουμανία). Αργότερα η ομάδα διευρύνθηκε χάρη στη συμμετοχή των Nina Genovese και Frédéric Baervoets (Βέλγιο), Isgard Peter (Γερμανία), Frans van Dongen (Ολλανδία), και Judit Wefer και Jonas Gumbel (Σουηδία), Jana Ticháčková και Petr Jirman (Τσεχική Δημοκρατία). Η </a:t>
            </a:r>
            <a:r>
              <a:rPr lang="el-GR" sz="1200" spc="-45" dirty="0">
                <a:solidFill>
                  <a:srgbClr val="FFFFFF"/>
                </a:solidFill>
                <a:latin typeface="+mj-lt"/>
              </a:rPr>
              <a:t>Ομάδα Καθοδήγησης </a:t>
            </a:r>
            <a:r>
              <a:rPr lang="el-GR" sz="1200" spc="-45" dirty="0">
                <a:solidFill>
                  <a:srgbClr val="FFFFFF"/>
                </a:solidFill>
                <a:latin typeface="+mj-lt"/>
                <a:cs typeface="Trebuchet MS"/>
              </a:rPr>
              <a:t>υποστηρίχθηκε από τους συμβούλους Lene Krogh Jeppesen (Δανία) και Arja Terho (Φιλανδία).</a:t>
            </a:r>
          </a:p>
          <a:p>
            <a:pPr marL="12700" marR="335280">
              <a:lnSpc>
                <a:spcPct val="133300"/>
              </a:lnSpc>
              <a:spcBef>
                <a:spcPts val="100"/>
              </a:spcBef>
            </a:pPr>
            <a:endParaRPr lang="el-GR" sz="1200" spc="-45" dirty="0">
              <a:solidFill>
                <a:srgbClr val="FFFFFF"/>
              </a:solidFill>
              <a:latin typeface="+mj-lt"/>
              <a:cs typeface="Trebuchet MS"/>
            </a:endParaRPr>
          </a:p>
          <a:p>
            <a:pPr marL="12700" marR="335280">
              <a:lnSpc>
                <a:spcPct val="133300"/>
              </a:lnSpc>
              <a:spcBef>
                <a:spcPts val="100"/>
              </a:spcBef>
            </a:pPr>
            <a:r>
              <a:rPr lang="el-GR" sz="1200" spc="-45" dirty="0">
                <a:solidFill>
                  <a:srgbClr val="FFFFFF"/>
                </a:solidFill>
                <a:latin typeface="+mj-lt"/>
                <a:cs typeface="Trebuchet MS"/>
              </a:rPr>
              <a:t>Το παρόν</a:t>
            </a:r>
            <a:r>
              <a:rPr lang="en-GB" sz="1200" spc="-45" dirty="0">
                <a:solidFill>
                  <a:srgbClr val="FFFFFF"/>
                </a:solidFill>
                <a:latin typeface="+mj-lt"/>
                <a:cs typeface="Trebuchet MS"/>
              </a:rPr>
              <a:t> </a:t>
            </a:r>
            <a:r>
              <a:rPr lang="en-GB" sz="1200" b="1" spc="-35" dirty="0">
                <a:solidFill>
                  <a:srgbClr val="FF0000"/>
                </a:solidFill>
                <a:latin typeface="+mj-lt"/>
                <a:cs typeface="Trebuchet MS"/>
              </a:rPr>
              <a:t>Innovation Playbook</a:t>
            </a:r>
            <a:r>
              <a:rPr lang="en-GB" sz="1200" spc="-35" dirty="0">
                <a:solidFill>
                  <a:srgbClr val="1C2E42"/>
                </a:solidFill>
                <a:latin typeface="+mj-lt"/>
                <a:cs typeface="Trebuchet MS"/>
              </a:rPr>
              <a:t> </a:t>
            </a:r>
            <a:r>
              <a:rPr lang="el-GR" sz="1200" b="1" spc="-45" dirty="0">
                <a:solidFill>
                  <a:srgbClr val="FF0000"/>
                </a:solidFill>
                <a:latin typeface="+mj-lt"/>
                <a:cs typeface="Trebuchet MS"/>
              </a:rPr>
              <a:t> </a:t>
            </a:r>
            <a:r>
              <a:rPr lang="el-GR" sz="1200" spc="-45" dirty="0">
                <a:solidFill>
                  <a:srgbClr val="FFFFFF"/>
                </a:solidFill>
                <a:latin typeface="+mj-lt"/>
                <a:cs typeface="Trebuchet MS"/>
              </a:rPr>
              <a:t>αναπτύχθηκε υπό την ηγεσία της Elsa Pilichowski, Διευθύντριας της Δ/νσης Δημόσιας Διακυβέρνησης (GOV). Το</a:t>
            </a:r>
            <a:r>
              <a:rPr lang="en-GB" sz="1200" b="1" spc="-35" dirty="0">
                <a:solidFill>
                  <a:srgbClr val="FF0000"/>
                </a:solidFill>
                <a:latin typeface="+mj-lt"/>
                <a:cs typeface="Trebuchet MS"/>
              </a:rPr>
              <a:t> Innovation Playbook</a:t>
            </a:r>
            <a:r>
              <a:rPr lang="el-GR" sz="1200" spc="-45" dirty="0">
                <a:solidFill>
                  <a:srgbClr val="FFFFFF"/>
                </a:solidFill>
                <a:latin typeface="+mj-lt"/>
                <a:cs typeface="Trebuchet MS"/>
              </a:rPr>
              <a:t> εκπονήθηκε στο Παρατηρητήριο Καινοτομίας Δημόσιου Τομέα (OPSI) υπό τον συντονισμό του Bruno Monteiro (Αναλυτή Πολιτικών, OPSI) με τις άμεσες συνεισφορές των Heather Buisman (Αναλύτρια Καινοτομίας, OPSI), Claire Karle (Υπεύθυνη Επικοινωνίας, OPSI) και Alexandra Bekker (Εμπειρογνώμονας Σχεδιασμού, OPSI) υπό την εποπτεία του Marco Daglio (Επικεφαλή Μονάδας, OPSI). Η διαδικασία εκπόνησης ωφελήθηκε επίσης από τις παρατηρήσεις και τις αναθεωρήσεις της ομάδας του OPSI, ιδίως από τους Angela Hanson, Chiara Varazzani, Jamie Berryhill, Misha Kaur και Piret Toñurist.</a:t>
            </a:r>
          </a:p>
        </p:txBody>
      </p:sp>
      <p:sp>
        <p:nvSpPr>
          <p:cNvPr id="9" name="object 9"/>
          <p:cNvSpPr txBox="1"/>
          <p:nvPr/>
        </p:nvSpPr>
        <p:spPr>
          <a:xfrm>
            <a:off x="6394486" y="1695239"/>
            <a:ext cx="4446905" cy="4735079"/>
          </a:xfrm>
          <a:prstGeom prst="rect">
            <a:avLst/>
          </a:prstGeom>
        </p:spPr>
        <p:txBody>
          <a:bodyPr vert="horz" wrap="square" lIns="0" tIns="12700" rIns="0" bIns="0" rtlCol="0">
            <a:spAutoFit/>
          </a:bodyPr>
          <a:lstStyle/>
          <a:p>
            <a:pPr marL="12700" marR="5080">
              <a:lnSpc>
                <a:spcPct val="133300"/>
              </a:lnSpc>
              <a:spcBef>
                <a:spcPts val="100"/>
              </a:spcBef>
            </a:pPr>
            <a:r>
              <a:rPr lang="el-GR" sz="1200" spc="-45" dirty="0">
                <a:solidFill>
                  <a:srgbClr val="FFFFFF"/>
                </a:solidFill>
                <a:latin typeface="+mj-lt"/>
                <a:cs typeface="Trebuchet MS"/>
              </a:rPr>
              <a:t>Το Παρατηρητήριο Καινοτομίας του Δημόσιου Τομέα αποτελεί </a:t>
            </a:r>
            <a:r>
              <a:rPr lang="el-GR" sz="1200" spc="-45" dirty="0">
                <a:solidFill>
                  <a:srgbClr val="FFFFFF"/>
                </a:solidFill>
                <a:latin typeface="+mj-lt"/>
              </a:rPr>
              <a:t>μέρος του Τμήματος </a:t>
            </a:r>
            <a:r>
              <a:rPr lang="el-GR" sz="1200" spc="-45" dirty="0">
                <a:solidFill>
                  <a:srgbClr val="FFFFFF"/>
                </a:solidFill>
                <a:latin typeface="+mj-lt"/>
                <a:cs typeface="Trebuchet MS"/>
              </a:rPr>
              <a:t>Ανοιχτής και Καινοτόμου Διακυβέρνησης της Διεύθυνσης Δημόσιας Διακυβέρνησης του ΟΟΣΑ. Υποστηρίζουμε τις κυβερνήσεις-μέλη του ΟΟΣΑ στην υιοθέτηση μιας πιο συνειδητής, συστημικής και συνεπούς προσέγγισης στην καινοτομία, μέσω της αμοιβαίας μάθησης και διερεύνησης νέων προσεγγίσεων διακυβέρνησης. </a:t>
            </a:r>
          </a:p>
          <a:p>
            <a:pPr marL="12700" marR="5080">
              <a:lnSpc>
                <a:spcPct val="133300"/>
              </a:lnSpc>
              <a:spcBef>
                <a:spcPts val="100"/>
              </a:spcBef>
            </a:pPr>
            <a:endParaRPr lang="el-GR" sz="1200" spc="-45" dirty="0">
              <a:solidFill>
                <a:srgbClr val="FFFFFF"/>
              </a:solidFill>
              <a:latin typeface="+mj-lt"/>
              <a:cs typeface="Trebuchet MS"/>
            </a:endParaRPr>
          </a:p>
          <a:p>
            <a:pPr marL="12700" marR="5080">
              <a:lnSpc>
                <a:spcPct val="133300"/>
              </a:lnSpc>
              <a:spcBef>
                <a:spcPts val="100"/>
              </a:spcBef>
            </a:pPr>
            <a:r>
              <a:rPr lang="el-GR" sz="1200" spc="-45" dirty="0">
                <a:solidFill>
                  <a:srgbClr val="FFFFFF"/>
                </a:solidFill>
                <a:latin typeface="+mj-lt"/>
                <a:cs typeface="Trebuchet MS"/>
              </a:rPr>
              <a:t>Το OPSI του ΟΟΣΑ έχει αναλάβει την υποστήριξη των κυβερνήσεων στους τομείς της προληπτικής διακυβέρνησης της καινοτομίας, της συστημικής ικανότητας για καινοτομία, της συμπεριφορικής επιστήμης στην καινοτομία, διαχείρισης χαρτοφυλακίου καινοτομίας και διασυνοριακής καινοτομίας. </a:t>
            </a:r>
          </a:p>
          <a:p>
            <a:pPr marL="12700" marR="5080">
              <a:lnSpc>
                <a:spcPct val="133300"/>
              </a:lnSpc>
              <a:spcBef>
                <a:spcPts val="100"/>
              </a:spcBef>
            </a:pPr>
            <a:endParaRPr lang="el-GR" sz="1200" spc="-45" dirty="0">
              <a:solidFill>
                <a:srgbClr val="FFFFFF"/>
              </a:solidFill>
              <a:latin typeface="+mj-lt"/>
              <a:cs typeface="Trebuchet MS"/>
            </a:endParaRPr>
          </a:p>
          <a:p>
            <a:pPr marL="12700" marR="5080">
              <a:lnSpc>
                <a:spcPct val="133300"/>
              </a:lnSpc>
              <a:spcBef>
                <a:spcPts val="100"/>
              </a:spcBef>
            </a:pPr>
            <a:r>
              <a:rPr lang="el-GR" sz="1200" spc="-45" dirty="0">
                <a:solidFill>
                  <a:srgbClr val="FFFFFF"/>
                </a:solidFill>
                <a:latin typeface="+mj-lt"/>
                <a:cs typeface="Trebuchet MS"/>
              </a:rPr>
              <a:t>Το παρόν έγγραφο και ο όποιος χάρτης συμπεριλαμβάνεται δεν θίγουν το καθεστώς ή την κυριαρχία επί οποιασδήποτε χώρας, την οριοθέτηση των διεθνών συνόρων και την ονομασία οποιασδήποτε χώρας, πόλης ή περιοχής. </a:t>
            </a:r>
          </a:p>
          <a:p>
            <a:pPr marL="12700" marR="5080">
              <a:lnSpc>
                <a:spcPct val="133300"/>
              </a:lnSpc>
              <a:spcBef>
                <a:spcPts val="100"/>
              </a:spcBef>
            </a:pPr>
            <a:endParaRPr lang="el-GR" sz="1200" spc="-45" dirty="0">
              <a:solidFill>
                <a:srgbClr val="FFFFFF"/>
              </a:solidFill>
              <a:latin typeface="+mj-lt"/>
              <a:cs typeface="Trebuchet MS"/>
            </a:endParaRPr>
          </a:p>
          <a:p>
            <a:pPr marL="12700" marR="5080">
              <a:lnSpc>
                <a:spcPct val="133300"/>
              </a:lnSpc>
              <a:spcBef>
                <a:spcPts val="100"/>
              </a:spcBef>
            </a:pPr>
            <a:r>
              <a:rPr lang="el-GR" sz="1200" spc="-45" dirty="0">
                <a:solidFill>
                  <a:srgbClr val="FFFFFF"/>
                </a:solidFill>
                <a:latin typeface="+mj-lt"/>
                <a:cs typeface="Trebuchet MS"/>
              </a:rPr>
              <a:t>Το παρόν έργο διατίθεται με άδεις χρήσης </a:t>
            </a:r>
            <a:r>
              <a:rPr lang="en-US" sz="1200" spc="-45" dirty="0">
                <a:solidFill>
                  <a:srgbClr val="FFFFFF"/>
                </a:solidFill>
                <a:latin typeface="+mj-lt"/>
                <a:cs typeface="Trebuchet MS"/>
              </a:rPr>
              <a:t>Creative Commons Attribution- ShareAlike 3.0 IGO (CC-BY-SA 3.0 IGO</a:t>
            </a:r>
            <a:r>
              <a:rPr lang="el-GR" sz="1200" spc="-45" dirty="0">
                <a:solidFill>
                  <a:srgbClr val="FFFFFF"/>
                </a:solidFill>
                <a:latin typeface="+mj-lt"/>
                <a:cs typeface="Trebuchet MS"/>
              </a:rPr>
              <a:t>), με εξαίρεση τις εικόνες, οι οποίες υπόκεινται σε πνευματικά δικαιώματα όπως αναφέρεται.</a:t>
            </a:r>
          </a:p>
        </p:txBody>
      </p:sp>
      <p:grpSp>
        <p:nvGrpSpPr>
          <p:cNvPr id="13" name="object 13"/>
          <p:cNvGrpSpPr/>
          <p:nvPr/>
        </p:nvGrpSpPr>
        <p:grpSpPr>
          <a:xfrm>
            <a:off x="9049596" y="6708661"/>
            <a:ext cx="2722880" cy="394970"/>
            <a:chOff x="9049596" y="6708661"/>
            <a:chExt cx="2722880" cy="394970"/>
          </a:xfrm>
        </p:grpSpPr>
        <p:sp>
          <p:nvSpPr>
            <p:cNvPr id="14" name="object 14"/>
            <p:cNvSpPr/>
            <p:nvPr/>
          </p:nvSpPr>
          <p:spPr>
            <a:xfrm>
              <a:off x="9708833" y="6774433"/>
              <a:ext cx="2063750" cy="262890"/>
            </a:xfrm>
            <a:custGeom>
              <a:avLst/>
              <a:gdLst/>
              <a:ahLst/>
              <a:cxnLst/>
              <a:rect l="l" t="t" r="r" b="b"/>
              <a:pathLst>
                <a:path w="2063750" h="262890">
                  <a:moveTo>
                    <a:pt x="262432" y="131038"/>
                  </a:moveTo>
                  <a:lnTo>
                    <a:pt x="252818" y="80860"/>
                  </a:lnTo>
                  <a:lnTo>
                    <a:pt x="225907" y="39700"/>
                  </a:lnTo>
                  <a:lnTo>
                    <a:pt x="224129" y="38506"/>
                  </a:lnTo>
                  <a:lnTo>
                    <a:pt x="224129" y="131775"/>
                  </a:lnTo>
                  <a:lnTo>
                    <a:pt x="217335" y="169633"/>
                  </a:lnTo>
                  <a:lnTo>
                    <a:pt x="198297" y="200533"/>
                  </a:lnTo>
                  <a:lnTo>
                    <a:pt x="169037" y="221373"/>
                  </a:lnTo>
                  <a:lnTo>
                    <a:pt x="131597" y="229006"/>
                  </a:lnTo>
                  <a:lnTo>
                    <a:pt x="94018" y="221246"/>
                  </a:lnTo>
                  <a:lnTo>
                    <a:pt x="64490" y="200139"/>
                  </a:lnTo>
                  <a:lnTo>
                    <a:pt x="45186" y="168973"/>
                  </a:lnTo>
                  <a:lnTo>
                    <a:pt x="38277" y="131000"/>
                  </a:lnTo>
                  <a:lnTo>
                    <a:pt x="45072" y="93141"/>
                  </a:lnTo>
                  <a:lnTo>
                    <a:pt x="64096" y="62242"/>
                  </a:lnTo>
                  <a:lnTo>
                    <a:pt x="93357" y="41402"/>
                  </a:lnTo>
                  <a:lnTo>
                    <a:pt x="130797" y="33756"/>
                  </a:lnTo>
                  <a:lnTo>
                    <a:pt x="168376" y="41516"/>
                  </a:lnTo>
                  <a:lnTo>
                    <a:pt x="197904" y="62623"/>
                  </a:lnTo>
                  <a:lnTo>
                    <a:pt x="217208" y="93802"/>
                  </a:lnTo>
                  <a:lnTo>
                    <a:pt x="224129" y="131775"/>
                  </a:lnTo>
                  <a:lnTo>
                    <a:pt x="224129" y="38506"/>
                  </a:lnTo>
                  <a:lnTo>
                    <a:pt x="217081" y="33756"/>
                  </a:lnTo>
                  <a:lnTo>
                    <a:pt x="184531" y="11836"/>
                  </a:lnTo>
                  <a:lnTo>
                    <a:pt x="131572" y="1600"/>
                  </a:lnTo>
                  <a:lnTo>
                    <a:pt x="78498" y="11950"/>
                  </a:lnTo>
                  <a:lnTo>
                    <a:pt x="36880" y="40055"/>
                  </a:lnTo>
                  <a:lnTo>
                    <a:pt x="9715" y="81457"/>
                  </a:lnTo>
                  <a:lnTo>
                    <a:pt x="0" y="131737"/>
                  </a:lnTo>
                  <a:lnTo>
                    <a:pt x="9601" y="181914"/>
                  </a:lnTo>
                  <a:lnTo>
                    <a:pt x="36512" y="223075"/>
                  </a:lnTo>
                  <a:lnTo>
                    <a:pt x="77876" y="250939"/>
                  </a:lnTo>
                  <a:lnTo>
                    <a:pt x="130835" y="261175"/>
                  </a:lnTo>
                  <a:lnTo>
                    <a:pt x="183921" y="250825"/>
                  </a:lnTo>
                  <a:lnTo>
                    <a:pt x="216242" y="229006"/>
                  </a:lnTo>
                  <a:lnTo>
                    <a:pt x="225539" y="222719"/>
                  </a:lnTo>
                  <a:lnTo>
                    <a:pt x="252704" y="181317"/>
                  </a:lnTo>
                  <a:lnTo>
                    <a:pt x="262432" y="131038"/>
                  </a:lnTo>
                  <a:close/>
                </a:path>
                <a:path w="2063750" h="262890">
                  <a:moveTo>
                    <a:pt x="453923" y="113563"/>
                  </a:moveTo>
                  <a:lnTo>
                    <a:pt x="283476" y="113563"/>
                  </a:lnTo>
                  <a:lnTo>
                    <a:pt x="283476" y="146583"/>
                  </a:lnTo>
                  <a:lnTo>
                    <a:pt x="283476" y="225323"/>
                  </a:lnTo>
                  <a:lnTo>
                    <a:pt x="320167" y="225323"/>
                  </a:lnTo>
                  <a:lnTo>
                    <a:pt x="320167" y="146583"/>
                  </a:lnTo>
                  <a:lnTo>
                    <a:pt x="453923" y="146583"/>
                  </a:lnTo>
                  <a:lnTo>
                    <a:pt x="453923" y="113563"/>
                  </a:lnTo>
                  <a:close/>
                </a:path>
                <a:path w="2063750" h="262890">
                  <a:moveTo>
                    <a:pt x="709396" y="217957"/>
                  </a:moveTo>
                  <a:lnTo>
                    <a:pt x="685622" y="194183"/>
                  </a:lnTo>
                  <a:lnTo>
                    <a:pt x="668350" y="208902"/>
                  </a:lnTo>
                  <a:lnTo>
                    <a:pt x="650684" y="219849"/>
                  </a:lnTo>
                  <a:lnTo>
                    <a:pt x="631101" y="226682"/>
                  </a:lnTo>
                  <a:lnTo>
                    <a:pt x="608126" y="229031"/>
                  </a:lnTo>
                  <a:lnTo>
                    <a:pt x="571817" y="221322"/>
                  </a:lnTo>
                  <a:lnTo>
                    <a:pt x="542950" y="200304"/>
                  </a:lnTo>
                  <a:lnTo>
                    <a:pt x="523900" y="169151"/>
                  </a:lnTo>
                  <a:lnTo>
                    <a:pt x="517017" y="131000"/>
                  </a:lnTo>
                  <a:lnTo>
                    <a:pt x="523900" y="92976"/>
                  </a:lnTo>
                  <a:lnTo>
                    <a:pt x="542950" y="62077"/>
                  </a:lnTo>
                  <a:lnTo>
                    <a:pt x="571817" y="41338"/>
                  </a:lnTo>
                  <a:lnTo>
                    <a:pt x="608126" y="33756"/>
                  </a:lnTo>
                  <a:lnTo>
                    <a:pt x="630021" y="36080"/>
                  </a:lnTo>
                  <a:lnTo>
                    <a:pt x="649401" y="42710"/>
                  </a:lnTo>
                  <a:lnTo>
                    <a:pt x="667029" y="53162"/>
                  </a:lnTo>
                  <a:lnTo>
                    <a:pt x="683666" y="66954"/>
                  </a:lnTo>
                  <a:lnTo>
                    <a:pt x="707771" y="39928"/>
                  </a:lnTo>
                  <a:lnTo>
                    <a:pt x="687997" y="23571"/>
                  </a:lnTo>
                  <a:lnTo>
                    <a:pt x="665911" y="10972"/>
                  </a:lnTo>
                  <a:lnTo>
                    <a:pt x="639927" y="2870"/>
                  </a:lnTo>
                  <a:lnTo>
                    <a:pt x="608495" y="0"/>
                  </a:lnTo>
                  <a:lnTo>
                    <a:pt x="556679" y="10375"/>
                  </a:lnTo>
                  <a:lnTo>
                    <a:pt x="515874" y="38646"/>
                  </a:lnTo>
                  <a:lnTo>
                    <a:pt x="489140" y="80530"/>
                  </a:lnTo>
                  <a:lnTo>
                    <a:pt x="479552" y="131749"/>
                  </a:lnTo>
                  <a:lnTo>
                    <a:pt x="489178" y="183159"/>
                  </a:lnTo>
                  <a:lnTo>
                    <a:pt x="515886" y="224764"/>
                  </a:lnTo>
                  <a:lnTo>
                    <a:pt x="556387" y="252628"/>
                  </a:lnTo>
                  <a:lnTo>
                    <a:pt x="607402" y="262788"/>
                  </a:lnTo>
                  <a:lnTo>
                    <a:pt x="639114" y="259562"/>
                  </a:lnTo>
                  <a:lnTo>
                    <a:pt x="665772" y="250444"/>
                  </a:lnTo>
                  <a:lnTo>
                    <a:pt x="688746" y="236296"/>
                  </a:lnTo>
                  <a:lnTo>
                    <a:pt x="709396" y="217957"/>
                  </a:lnTo>
                  <a:close/>
                </a:path>
                <a:path w="2063750" h="262890">
                  <a:moveTo>
                    <a:pt x="948474" y="131025"/>
                  </a:moveTo>
                  <a:lnTo>
                    <a:pt x="942098" y="90258"/>
                  </a:lnTo>
                  <a:lnTo>
                    <a:pt x="923937" y="55384"/>
                  </a:lnTo>
                  <a:lnTo>
                    <a:pt x="910170" y="42252"/>
                  </a:lnTo>
                  <a:lnTo>
                    <a:pt x="910170" y="131775"/>
                  </a:lnTo>
                  <a:lnTo>
                    <a:pt x="903287" y="169189"/>
                  </a:lnTo>
                  <a:lnTo>
                    <a:pt x="883767" y="198640"/>
                  </a:lnTo>
                  <a:lnTo>
                    <a:pt x="853274" y="217932"/>
                  </a:lnTo>
                  <a:lnTo>
                    <a:pt x="813511" y="224853"/>
                  </a:lnTo>
                  <a:lnTo>
                    <a:pt x="758621" y="224853"/>
                  </a:lnTo>
                  <a:lnTo>
                    <a:pt x="758621" y="37909"/>
                  </a:lnTo>
                  <a:lnTo>
                    <a:pt x="813511" y="37909"/>
                  </a:lnTo>
                  <a:lnTo>
                    <a:pt x="853274" y="44958"/>
                  </a:lnTo>
                  <a:lnTo>
                    <a:pt x="883767" y="64516"/>
                  </a:lnTo>
                  <a:lnTo>
                    <a:pt x="903287" y="94246"/>
                  </a:lnTo>
                  <a:lnTo>
                    <a:pt x="910170" y="131775"/>
                  </a:lnTo>
                  <a:lnTo>
                    <a:pt x="910170" y="42252"/>
                  </a:lnTo>
                  <a:lnTo>
                    <a:pt x="905624" y="37909"/>
                  </a:lnTo>
                  <a:lnTo>
                    <a:pt x="895477" y="28232"/>
                  </a:lnTo>
                  <a:lnTo>
                    <a:pt x="858151" y="10617"/>
                  </a:lnTo>
                  <a:lnTo>
                    <a:pt x="813435" y="4330"/>
                  </a:lnTo>
                  <a:lnTo>
                    <a:pt x="721956" y="4330"/>
                  </a:lnTo>
                  <a:lnTo>
                    <a:pt x="721956" y="258432"/>
                  </a:lnTo>
                  <a:lnTo>
                    <a:pt x="813435" y="258432"/>
                  </a:lnTo>
                  <a:lnTo>
                    <a:pt x="858202" y="252082"/>
                  </a:lnTo>
                  <a:lnTo>
                    <a:pt x="895527" y="234289"/>
                  </a:lnTo>
                  <a:lnTo>
                    <a:pt x="905332" y="224853"/>
                  </a:lnTo>
                  <a:lnTo>
                    <a:pt x="923975" y="206921"/>
                  </a:lnTo>
                  <a:lnTo>
                    <a:pt x="942111" y="171869"/>
                  </a:lnTo>
                  <a:lnTo>
                    <a:pt x="948474" y="131025"/>
                  </a:lnTo>
                  <a:close/>
                </a:path>
                <a:path w="2063750" h="262890">
                  <a:moveTo>
                    <a:pt x="1565567" y="132638"/>
                  </a:moveTo>
                  <a:lnTo>
                    <a:pt x="1555419" y="81445"/>
                  </a:lnTo>
                  <a:lnTo>
                    <a:pt x="1540090" y="58686"/>
                  </a:lnTo>
                  <a:lnTo>
                    <a:pt x="1527695" y="40284"/>
                  </a:lnTo>
                  <a:lnTo>
                    <a:pt x="1507832" y="27076"/>
                  </a:lnTo>
                  <a:lnTo>
                    <a:pt x="1507832" y="132638"/>
                  </a:lnTo>
                  <a:lnTo>
                    <a:pt x="1502219" y="162814"/>
                  </a:lnTo>
                  <a:lnTo>
                    <a:pt x="1486827" y="186169"/>
                  </a:lnTo>
                  <a:lnTo>
                    <a:pt x="1463763" y="201256"/>
                  </a:lnTo>
                  <a:lnTo>
                    <a:pt x="1435176" y="206603"/>
                  </a:lnTo>
                  <a:lnTo>
                    <a:pt x="1406575" y="201256"/>
                  </a:lnTo>
                  <a:lnTo>
                    <a:pt x="1383499" y="186169"/>
                  </a:lnTo>
                  <a:lnTo>
                    <a:pt x="1368107" y="162814"/>
                  </a:lnTo>
                  <a:lnTo>
                    <a:pt x="1362506" y="132638"/>
                  </a:lnTo>
                  <a:lnTo>
                    <a:pt x="1368107" y="102476"/>
                  </a:lnTo>
                  <a:lnTo>
                    <a:pt x="1383499" y="79121"/>
                  </a:lnTo>
                  <a:lnTo>
                    <a:pt x="1406575" y="64046"/>
                  </a:lnTo>
                  <a:lnTo>
                    <a:pt x="1435176" y="58686"/>
                  </a:lnTo>
                  <a:lnTo>
                    <a:pt x="1463763" y="63944"/>
                  </a:lnTo>
                  <a:lnTo>
                    <a:pt x="1486827" y="78879"/>
                  </a:lnTo>
                  <a:lnTo>
                    <a:pt x="1502219" y="102196"/>
                  </a:lnTo>
                  <a:lnTo>
                    <a:pt x="1507832" y="132638"/>
                  </a:lnTo>
                  <a:lnTo>
                    <a:pt x="1507832" y="27076"/>
                  </a:lnTo>
                  <a:lnTo>
                    <a:pt x="1486471" y="12865"/>
                  </a:lnTo>
                  <a:lnTo>
                    <a:pt x="1435823" y="2895"/>
                  </a:lnTo>
                  <a:lnTo>
                    <a:pt x="1385163" y="12865"/>
                  </a:lnTo>
                  <a:lnTo>
                    <a:pt x="1343926" y="40284"/>
                  </a:lnTo>
                  <a:lnTo>
                    <a:pt x="1316215" y="81445"/>
                  </a:lnTo>
                  <a:lnTo>
                    <a:pt x="1306068" y="132638"/>
                  </a:lnTo>
                  <a:lnTo>
                    <a:pt x="1316215" y="183845"/>
                  </a:lnTo>
                  <a:lnTo>
                    <a:pt x="1343926" y="225018"/>
                  </a:lnTo>
                  <a:lnTo>
                    <a:pt x="1385163" y="252437"/>
                  </a:lnTo>
                  <a:lnTo>
                    <a:pt x="1435823" y="262394"/>
                  </a:lnTo>
                  <a:lnTo>
                    <a:pt x="1486471" y="252437"/>
                  </a:lnTo>
                  <a:lnTo>
                    <a:pt x="1527695" y="225018"/>
                  </a:lnTo>
                  <a:lnTo>
                    <a:pt x="1540090" y="206603"/>
                  </a:lnTo>
                  <a:lnTo>
                    <a:pt x="1555419" y="183845"/>
                  </a:lnTo>
                  <a:lnTo>
                    <a:pt x="1565567" y="132638"/>
                  </a:lnTo>
                  <a:close/>
                </a:path>
                <a:path w="2063750" h="262890">
                  <a:moveTo>
                    <a:pt x="1779016" y="93713"/>
                  </a:moveTo>
                  <a:lnTo>
                    <a:pt x="1753222" y="33134"/>
                  </a:lnTo>
                  <a:lnTo>
                    <a:pt x="1721916" y="14084"/>
                  </a:lnTo>
                  <a:lnTo>
                    <a:pt x="1721916" y="93065"/>
                  </a:lnTo>
                  <a:lnTo>
                    <a:pt x="1719338" y="105803"/>
                  </a:lnTo>
                  <a:lnTo>
                    <a:pt x="1712988" y="116103"/>
                  </a:lnTo>
                  <a:lnTo>
                    <a:pt x="1703489" y="122986"/>
                  </a:lnTo>
                  <a:lnTo>
                    <a:pt x="1691424" y="125501"/>
                  </a:lnTo>
                  <a:lnTo>
                    <a:pt x="1653806" y="125501"/>
                  </a:lnTo>
                  <a:lnTo>
                    <a:pt x="1653806" y="61277"/>
                  </a:lnTo>
                  <a:lnTo>
                    <a:pt x="1691424" y="61277"/>
                  </a:lnTo>
                  <a:lnTo>
                    <a:pt x="1703578" y="63690"/>
                  </a:lnTo>
                  <a:lnTo>
                    <a:pt x="1713242" y="70358"/>
                  </a:lnTo>
                  <a:lnTo>
                    <a:pt x="1719618" y="80441"/>
                  </a:lnTo>
                  <a:lnTo>
                    <a:pt x="1721916" y="93065"/>
                  </a:lnTo>
                  <a:lnTo>
                    <a:pt x="1721916" y="14084"/>
                  </a:lnTo>
                  <a:lnTo>
                    <a:pt x="1691424" y="8077"/>
                  </a:lnTo>
                  <a:lnTo>
                    <a:pt x="1597355" y="8077"/>
                  </a:lnTo>
                  <a:lnTo>
                    <a:pt x="1597355" y="257200"/>
                  </a:lnTo>
                  <a:lnTo>
                    <a:pt x="1654454" y="224116"/>
                  </a:lnTo>
                  <a:lnTo>
                    <a:pt x="1654454" y="179349"/>
                  </a:lnTo>
                  <a:lnTo>
                    <a:pt x="1692084" y="179349"/>
                  </a:lnTo>
                  <a:lnTo>
                    <a:pt x="1726463" y="172631"/>
                  </a:lnTo>
                  <a:lnTo>
                    <a:pt x="1754035" y="154292"/>
                  </a:lnTo>
                  <a:lnTo>
                    <a:pt x="1772361" y="127076"/>
                  </a:lnTo>
                  <a:lnTo>
                    <a:pt x="1772678" y="125501"/>
                  </a:lnTo>
                  <a:lnTo>
                    <a:pt x="1779016" y="93713"/>
                  </a:lnTo>
                  <a:close/>
                </a:path>
                <a:path w="2063750" h="262890">
                  <a:moveTo>
                    <a:pt x="1979472" y="185839"/>
                  </a:moveTo>
                  <a:lnTo>
                    <a:pt x="1972297" y="153250"/>
                  </a:lnTo>
                  <a:lnTo>
                    <a:pt x="1953679" y="131914"/>
                  </a:lnTo>
                  <a:lnTo>
                    <a:pt x="1928012" y="118237"/>
                  </a:lnTo>
                  <a:lnTo>
                    <a:pt x="1876259" y="100495"/>
                  </a:lnTo>
                  <a:lnTo>
                    <a:pt x="1862696" y="93078"/>
                  </a:lnTo>
                  <a:lnTo>
                    <a:pt x="1856422" y="85648"/>
                  </a:lnTo>
                  <a:lnTo>
                    <a:pt x="1854911" y="77495"/>
                  </a:lnTo>
                  <a:lnTo>
                    <a:pt x="1856600" y="70459"/>
                  </a:lnTo>
                  <a:lnTo>
                    <a:pt x="1861642" y="64439"/>
                  </a:lnTo>
                  <a:lnTo>
                    <a:pt x="1869960" y="60261"/>
                  </a:lnTo>
                  <a:lnTo>
                    <a:pt x="1881517" y="58686"/>
                  </a:lnTo>
                  <a:lnTo>
                    <a:pt x="1896592" y="60680"/>
                  </a:lnTo>
                  <a:lnTo>
                    <a:pt x="1908276" y="66395"/>
                  </a:lnTo>
                  <a:lnTo>
                    <a:pt x="1917268" y="75374"/>
                  </a:lnTo>
                  <a:lnTo>
                    <a:pt x="1924329" y="87223"/>
                  </a:lnTo>
                  <a:lnTo>
                    <a:pt x="1972335" y="59334"/>
                  </a:lnTo>
                  <a:lnTo>
                    <a:pt x="1971903" y="58686"/>
                  </a:lnTo>
                  <a:lnTo>
                    <a:pt x="1956231" y="34912"/>
                  </a:lnTo>
                  <a:lnTo>
                    <a:pt x="1935441" y="17246"/>
                  </a:lnTo>
                  <a:lnTo>
                    <a:pt x="1910384" y="6515"/>
                  </a:lnTo>
                  <a:lnTo>
                    <a:pt x="1881517" y="2895"/>
                  </a:lnTo>
                  <a:lnTo>
                    <a:pt x="1850364" y="8001"/>
                  </a:lnTo>
                  <a:lnTo>
                    <a:pt x="1823605" y="22847"/>
                  </a:lnTo>
                  <a:lnTo>
                    <a:pt x="1804873" y="46685"/>
                  </a:lnTo>
                  <a:lnTo>
                    <a:pt x="1797824" y="78790"/>
                  </a:lnTo>
                  <a:lnTo>
                    <a:pt x="1804073" y="109448"/>
                  </a:lnTo>
                  <a:lnTo>
                    <a:pt x="1820608" y="130860"/>
                  </a:lnTo>
                  <a:lnTo>
                    <a:pt x="1844078" y="145211"/>
                  </a:lnTo>
                  <a:lnTo>
                    <a:pt x="1871141" y="154698"/>
                  </a:lnTo>
                  <a:lnTo>
                    <a:pt x="1895119" y="161861"/>
                  </a:lnTo>
                  <a:lnTo>
                    <a:pt x="1911184" y="168643"/>
                  </a:lnTo>
                  <a:lnTo>
                    <a:pt x="1920214" y="176415"/>
                  </a:lnTo>
                  <a:lnTo>
                    <a:pt x="1923034" y="186486"/>
                  </a:lnTo>
                  <a:lnTo>
                    <a:pt x="1921586" y="193738"/>
                  </a:lnTo>
                  <a:lnTo>
                    <a:pt x="1916379" y="200190"/>
                  </a:lnTo>
                  <a:lnTo>
                    <a:pt x="1906066" y="204825"/>
                  </a:lnTo>
                  <a:lnTo>
                    <a:pt x="1889302" y="206603"/>
                  </a:lnTo>
                  <a:lnTo>
                    <a:pt x="1870316" y="204152"/>
                  </a:lnTo>
                  <a:lnTo>
                    <a:pt x="1855724" y="197192"/>
                  </a:lnTo>
                  <a:lnTo>
                    <a:pt x="1844776" y="186347"/>
                  </a:lnTo>
                  <a:lnTo>
                    <a:pt x="1836750" y="172212"/>
                  </a:lnTo>
                  <a:lnTo>
                    <a:pt x="1787448" y="200761"/>
                  </a:lnTo>
                  <a:lnTo>
                    <a:pt x="1801393" y="225628"/>
                  </a:lnTo>
                  <a:lnTo>
                    <a:pt x="1822716" y="244957"/>
                  </a:lnTo>
                  <a:lnTo>
                    <a:pt x="1851202" y="257606"/>
                  </a:lnTo>
                  <a:lnTo>
                    <a:pt x="1886699" y="262394"/>
                  </a:lnTo>
                  <a:lnTo>
                    <a:pt x="1924177" y="257187"/>
                  </a:lnTo>
                  <a:lnTo>
                    <a:pt x="1953514" y="242125"/>
                  </a:lnTo>
                  <a:lnTo>
                    <a:pt x="1972640" y="218059"/>
                  </a:lnTo>
                  <a:lnTo>
                    <a:pt x="1975065" y="206603"/>
                  </a:lnTo>
                  <a:lnTo>
                    <a:pt x="1979472" y="185839"/>
                  </a:lnTo>
                  <a:close/>
                </a:path>
                <a:path w="2063750" h="262890">
                  <a:moveTo>
                    <a:pt x="2063165" y="6134"/>
                  </a:moveTo>
                  <a:lnTo>
                    <a:pt x="2006079" y="39865"/>
                  </a:lnTo>
                  <a:lnTo>
                    <a:pt x="2006079" y="257200"/>
                  </a:lnTo>
                  <a:lnTo>
                    <a:pt x="2063165" y="257200"/>
                  </a:lnTo>
                  <a:lnTo>
                    <a:pt x="2063165" y="6134"/>
                  </a:lnTo>
                  <a:close/>
                </a:path>
              </a:pathLst>
            </a:custGeom>
            <a:solidFill>
              <a:srgbClr val="FFFFFF"/>
            </a:solidFill>
          </p:spPr>
          <p:txBody>
            <a:bodyPr wrap="square" lIns="0" tIns="0" rIns="0" bIns="0" rtlCol="0"/>
            <a:lstStyle/>
            <a:p>
              <a:endParaRPr dirty="0"/>
            </a:p>
          </p:txBody>
        </p:sp>
        <p:pic>
          <p:nvPicPr>
            <p:cNvPr id="15" name="object 15"/>
            <p:cNvPicPr/>
            <p:nvPr/>
          </p:nvPicPr>
          <p:blipFill>
            <a:blip r:embed="rId3" cstate="print"/>
            <a:stretch>
              <a:fillRect/>
            </a:stretch>
          </p:blipFill>
          <p:spPr>
            <a:xfrm>
              <a:off x="9049596" y="6708661"/>
              <a:ext cx="598081" cy="394969"/>
            </a:xfrm>
            <a:prstGeom prst="rect">
              <a:avLst/>
            </a:prstGeom>
          </p:spPr>
        </p:pic>
      </p:grpSp>
      <p:sp>
        <p:nvSpPr>
          <p:cNvPr id="16" name="object 16"/>
          <p:cNvSpPr txBox="1"/>
          <p:nvPr/>
        </p:nvSpPr>
        <p:spPr>
          <a:xfrm>
            <a:off x="11074400" y="7109005"/>
            <a:ext cx="710477" cy="174407"/>
          </a:xfrm>
          <a:prstGeom prst="rect">
            <a:avLst/>
          </a:prstGeom>
        </p:spPr>
        <p:txBody>
          <a:bodyPr vert="horz" wrap="square" lIns="0" tIns="12700" rIns="0" bIns="0" rtlCol="0">
            <a:spAutoFit/>
          </a:bodyPr>
          <a:lstStyle/>
          <a:p>
            <a:pPr marL="12700">
              <a:lnSpc>
                <a:spcPct val="100000"/>
              </a:lnSpc>
              <a:spcBef>
                <a:spcPts val="100"/>
              </a:spcBef>
            </a:pPr>
            <a:r>
              <a:rPr sz="1050" b="1" spc="10" dirty="0">
                <a:solidFill>
                  <a:srgbClr val="FF0000"/>
                </a:solidFill>
                <a:latin typeface="Trebuchet MS"/>
                <a:cs typeface="Trebuchet MS"/>
              </a:rPr>
              <a:t>A</a:t>
            </a:r>
            <a:r>
              <a:rPr sz="1050" b="1" spc="-25" dirty="0">
                <a:solidFill>
                  <a:srgbClr val="FF0000"/>
                </a:solidFill>
                <a:latin typeface="Trebuchet MS"/>
                <a:cs typeface="Trebuchet MS"/>
              </a:rPr>
              <a:t>pr</a:t>
            </a:r>
            <a:r>
              <a:rPr sz="1050" b="1" spc="-50" dirty="0">
                <a:solidFill>
                  <a:srgbClr val="FF0000"/>
                </a:solidFill>
                <a:latin typeface="Trebuchet MS"/>
                <a:cs typeface="Trebuchet MS"/>
              </a:rPr>
              <a:t>il</a:t>
            </a:r>
            <a:r>
              <a:rPr sz="1050" b="1" spc="-85" dirty="0">
                <a:solidFill>
                  <a:srgbClr val="FF0000"/>
                </a:solidFill>
                <a:latin typeface="Trebuchet MS"/>
                <a:cs typeface="Trebuchet MS"/>
              </a:rPr>
              <a:t> </a:t>
            </a:r>
            <a:r>
              <a:rPr sz="1050" b="1" spc="-15" dirty="0">
                <a:solidFill>
                  <a:srgbClr val="FF0000"/>
                </a:solidFill>
                <a:latin typeface="Trebuchet MS"/>
                <a:cs typeface="Trebuchet MS"/>
              </a:rPr>
              <a:t>2022</a:t>
            </a:r>
            <a:endParaRPr sz="1050" b="1" dirty="0">
              <a:solidFill>
                <a:srgbClr val="FF0000"/>
              </a:solidFill>
              <a:latin typeface="Trebuchet MS"/>
              <a:cs typeface="Trebuchet MS"/>
            </a:endParaRPr>
          </a:p>
        </p:txBody>
      </p:sp>
      <p:sp>
        <p:nvSpPr>
          <p:cNvPr id="17" name="docshape1188"/>
          <p:cNvSpPr>
            <a:spLocks/>
          </p:cNvSpPr>
          <p:nvPr/>
        </p:nvSpPr>
        <p:spPr bwMode="auto">
          <a:xfrm>
            <a:off x="8331200" y="10263"/>
            <a:ext cx="3692525" cy="3123565"/>
          </a:xfrm>
          <a:custGeom>
            <a:avLst/>
            <a:gdLst>
              <a:gd name="T0" fmla="+- 0 18753 13232"/>
              <a:gd name="T1" fmla="*/ T0 w 5815"/>
              <a:gd name="T2" fmla="+- 0 4896 2"/>
              <a:gd name="T3" fmla="*/ 4896 h 4919"/>
              <a:gd name="T4" fmla="+- 0 18385 13232"/>
              <a:gd name="T5" fmla="*/ T4 w 5815"/>
              <a:gd name="T6" fmla="+- 0 4846 2"/>
              <a:gd name="T7" fmla="*/ 4846 h 4919"/>
              <a:gd name="T8" fmla="+- 0 18024 13232"/>
              <a:gd name="T9" fmla="*/ T8 w 5815"/>
              <a:gd name="T10" fmla="+- 0 4776 2"/>
              <a:gd name="T11" fmla="*/ 4776 h 4919"/>
              <a:gd name="T12" fmla="+- 0 17670 13232"/>
              <a:gd name="T13" fmla="*/ T12 w 5815"/>
              <a:gd name="T14" fmla="+- 0 4685 2"/>
              <a:gd name="T15" fmla="*/ 4685 h 4919"/>
              <a:gd name="T16" fmla="+- 0 17325 13232"/>
              <a:gd name="T17" fmla="*/ T16 w 5815"/>
              <a:gd name="T18" fmla="+- 0 4575 2"/>
              <a:gd name="T19" fmla="*/ 4575 h 4919"/>
              <a:gd name="T20" fmla="+- 0 16988 13232"/>
              <a:gd name="T21" fmla="*/ T20 w 5815"/>
              <a:gd name="T22" fmla="+- 0 4446 2"/>
              <a:gd name="T23" fmla="*/ 4446 h 4919"/>
              <a:gd name="T24" fmla="+- 0 16661 13232"/>
              <a:gd name="T25" fmla="*/ T24 w 5815"/>
              <a:gd name="T26" fmla="+- 0 4299 2"/>
              <a:gd name="T27" fmla="*/ 4299 h 4919"/>
              <a:gd name="T28" fmla="+- 0 16345 13232"/>
              <a:gd name="T29" fmla="*/ T28 w 5815"/>
              <a:gd name="T30" fmla="+- 0 4134 2"/>
              <a:gd name="T31" fmla="*/ 4134 h 4919"/>
              <a:gd name="T32" fmla="+- 0 16038 13232"/>
              <a:gd name="T33" fmla="*/ T32 w 5815"/>
              <a:gd name="T34" fmla="+- 0 3953 2"/>
              <a:gd name="T35" fmla="*/ 3953 h 4919"/>
              <a:gd name="T36" fmla="+- 0 15744 13232"/>
              <a:gd name="T37" fmla="*/ T36 w 5815"/>
              <a:gd name="T38" fmla="+- 0 3755 2"/>
              <a:gd name="T39" fmla="*/ 3755 h 4919"/>
              <a:gd name="T40" fmla="+- 0 15461 13232"/>
              <a:gd name="T41" fmla="*/ T40 w 5815"/>
              <a:gd name="T42" fmla="+- 0 3541 2"/>
              <a:gd name="T43" fmla="*/ 3541 h 4919"/>
              <a:gd name="T44" fmla="+- 0 15190 13232"/>
              <a:gd name="T45" fmla="*/ T44 w 5815"/>
              <a:gd name="T46" fmla="+- 0 3312 2"/>
              <a:gd name="T47" fmla="*/ 3312 h 4919"/>
              <a:gd name="T48" fmla="+- 0 14933 13232"/>
              <a:gd name="T49" fmla="*/ T48 w 5815"/>
              <a:gd name="T50" fmla="+- 0 3069 2"/>
              <a:gd name="T51" fmla="*/ 3069 h 4919"/>
              <a:gd name="T52" fmla="+- 0 14690 13232"/>
              <a:gd name="T53" fmla="*/ T52 w 5815"/>
              <a:gd name="T54" fmla="+- 0 2812 2"/>
              <a:gd name="T55" fmla="*/ 2812 h 4919"/>
              <a:gd name="T56" fmla="+- 0 14461 13232"/>
              <a:gd name="T57" fmla="*/ T56 w 5815"/>
              <a:gd name="T58" fmla="+- 0 2542 2"/>
              <a:gd name="T59" fmla="*/ 2542 h 4919"/>
              <a:gd name="T60" fmla="+- 0 14248 13232"/>
              <a:gd name="T61" fmla="*/ T60 w 5815"/>
              <a:gd name="T62" fmla="+- 0 2259 2"/>
              <a:gd name="T63" fmla="*/ 2259 h 4919"/>
              <a:gd name="T64" fmla="+- 0 14050 13232"/>
              <a:gd name="T65" fmla="*/ T64 w 5815"/>
              <a:gd name="T66" fmla="+- 0 1964 2"/>
              <a:gd name="T67" fmla="*/ 1964 h 4919"/>
              <a:gd name="T68" fmla="+- 0 13868 13232"/>
              <a:gd name="T69" fmla="*/ T68 w 5815"/>
              <a:gd name="T70" fmla="+- 0 1658 2"/>
              <a:gd name="T71" fmla="*/ 1658 h 4919"/>
              <a:gd name="T72" fmla="+- 0 13703 13232"/>
              <a:gd name="T73" fmla="*/ T72 w 5815"/>
              <a:gd name="T74" fmla="+- 0 1341 2"/>
              <a:gd name="T75" fmla="*/ 1341 h 4919"/>
              <a:gd name="T76" fmla="+- 0 13556 13232"/>
              <a:gd name="T77" fmla="*/ T76 w 5815"/>
              <a:gd name="T78" fmla="+- 0 1014 2"/>
              <a:gd name="T79" fmla="*/ 1014 h 4919"/>
              <a:gd name="T80" fmla="+- 0 13427 13232"/>
              <a:gd name="T81" fmla="*/ T80 w 5815"/>
              <a:gd name="T82" fmla="+- 0 677 2"/>
              <a:gd name="T83" fmla="*/ 677 h 4919"/>
              <a:gd name="T84" fmla="+- 0 13317 13232"/>
              <a:gd name="T85" fmla="*/ T84 w 5815"/>
              <a:gd name="T86" fmla="+- 0 332 2"/>
              <a:gd name="T87" fmla="*/ 332 h 4919"/>
              <a:gd name="T88" fmla="+- 0 13232 13232"/>
              <a:gd name="T89" fmla="*/ T88 w 5815"/>
              <a:gd name="T90" fmla="+- 0 2 2"/>
              <a:gd name="T91" fmla="*/ 2 h 4919"/>
              <a:gd name="T92" fmla="+- 0 18758 13232"/>
              <a:gd name="T93" fmla="*/ T92 w 5815"/>
              <a:gd name="T94" fmla="+- 0 3669 2"/>
              <a:gd name="T95" fmla="*/ 3669 h 4919"/>
              <a:gd name="T96" fmla="+- 0 18395 13232"/>
              <a:gd name="T97" fmla="*/ T96 w 5815"/>
              <a:gd name="T98" fmla="+- 0 3609 2"/>
              <a:gd name="T99" fmla="*/ 3609 h 4919"/>
              <a:gd name="T100" fmla="+- 0 18041 13232"/>
              <a:gd name="T101" fmla="*/ T100 w 5815"/>
              <a:gd name="T102" fmla="+- 0 3523 2"/>
              <a:gd name="T103" fmla="*/ 3523 h 4919"/>
              <a:gd name="T104" fmla="+- 0 17697 13232"/>
              <a:gd name="T105" fmla="*/ T104 w 5815"/>
              <a:gd name="T106" fmla="+- 0 3413 2"/>
              <a:gd name="T107" fmla="*/ 3413 h 4919"/>
              <a:gd name="T108" fmla="+- 0 17364 13232"/>
              <a:gd name="T109" fmla="*/ T108 w 5815"/>
              <a:gd name="T110" fmla="+- 0 3281 2"/>
              <a:gd name="T111" fmla="*/ 3281 h 4919"/>
              <a:gd name="T112" fmla="+- 0 17043 13232"/>
              <a:gd name="T113" fmla="*/ T112 w 5815"/>
              <a:gd name="T114" fmla="+- 0 3126 2"/>
              <a:gd name="T115" fmla="*/ 3126 h 4919"/>
              <a:gd name="T116" fmla="+- 0 16735 13232"/>
              <a:gd name="T117" fmla="*/ T116 w 5815"/>
              <a:gd name="T118" fmla="+- 0 2950 2"/>
              <a:gd name="T119" fmla="*/ 2950 h 4919"/>
              <a:gd name="T120" fmla="+- 0 16440 13232"/>
              <a:gd name="T121" fmla="*/ T120 w 5815"/>
              <a:gd name="T122" fmla="+- 0 2754 2"/>
              <a:gd name="T123" fmla="*/ 2754 h 4919"/>
              <a:gd name="T124" fmla="+- 0 16161 13232"/>
              <a:gd name="T125" fmla="*/ T124 w 5815"/>
              <a:gd name="T126" fmla="+- 0 2539 2"/>
              <a:gd name="T127" fmla="*/ 2539 h 4919"/>
              <a:gd name="T128" fmla="+- 0 15896 13232"/>
              <a:gd name="T129" fmla="*/ T128 w 5815"/>
              <a:gd name="T130" fmla="+- 0 2305 2"/>
              <a:gd name="T131" fmla="*/ 2305 h 4919"/>
              <a:gd name="T132" fmla="+- 0 15649 13232"/>
              <a:gd name="T133" fmla="*/ T132 w 5815"/>
              <a:gd name="T134" fmla="+- 0 2054 2"/>
              <a:gd name="T135" fmla="*/ 2054 h 4919"/>
              <a:gd name="T136" fmla="+- 0 15419 13232"/>
              <a:gd name="T137" fmla="*/ T136 w 5815"/>
              <a:gd name="T138" fmla="+- 0 1787 2"/>
              <a:gd name="T139" fmla="*/ 1787 h 4919"/>
              <a:gd name="T140" fmla="+- 0 15207 13232"/>
              <a:gd name="T141" fmla="*/ T140 w 5815"/>
              <a:gd name="T142" fmla="+- 0 1504 2"/>
              <a:gd name="T143" fmla="*/ 1504 h 4919"/>
              <a:gd name="T144" fmla="+- 0 15015 13232"/>
              <a:gd name="T145" fmla="*/ T144 w 5815"/>
              <a:gd name="T146" fmla="+- 0 1207 2"/>
              <a:gd name="T147" fmla="*/ 1207 h 4919"/>
              <a:gd name="T148" fmla="+- 0 14844 13232"/>
              <a:gd name="T149" fmla="*/ T148 w 5815"/>
              <a:gd name="T150" fmla="+- 0 896 2"/>
              <a:gd name="T151" fmla="*/ 896 h 4919"/>
              <a:gd name="T152" fmla="+- 0 14693 13232"/>
              <a:gd name="T153" fmla="*/ T152 w 5815"/>
              <a:gd name="T154" fmla="+- 0 572 2"/>
              <a:gd name="T155" fmla="*/ 572 h 4919"/>
              <a:gd name="T156" fmla="+- 0 14565 13232"/>
              <a:gd name="T157" fmla="*/ T156 w 5815"/>
              <a:gd name="T158" fmla="+- 0 237 2"/>
              <a:gd name="T159" fmla="*/ 237 h 4919"/>
              <a:gd name="T160" fmla="+- 0 19046 13232"/>
              <a:gd name="T161" fmla="*/ T160 w 5815"/>
              <a:gd name="T162" fmla="+- 0 2213 2"/>
              <a:gd name="T163" fmla="*/ 2213 h 4919"/>
              <a:gd name="T164" fmla="+- 0 18732 13232"/>
              <a:gd name="T165" fmla="*/ T164 w 5815"/>
              <a:gd name="T166" fmla="+- 0 2167 2"/>
              <a:gd name="T167" fmla="*/ 2167 h 4919"/>
              <a:gd name="T168" fmla="+- 0 18389 13232"/>
              <a:gd name="T169" fmla="*/ T168 w 5815"/>
              <a:gd name="T170" fmla="+- 0 2083 2"/>
              <a:gd name="T171" fmla="*/ 2083 h 4919"/>
              <a:gd name="T172" fmla="+- 0 18053 13232"/>
              <a:gd name="T173" fmla="*/ T172 w 5815"/>
              <a:gd name="T174" fmla="+- 0 1966 2"/>
              <a:gd name="T175" fmla="*/ 1966 h 4919"/>
              <a:gd name="T176" fmla="+- 0 17728 13232"/>
              <a:gd name="T177" fmla="*/ T176 w 5815"/>
              <a:gd name="T178" fmla="+- 0 1815 2"/>
              <a:gd name="T179" fmla="*/ 1815 h 4919"/>
              <a:gd name="T180" fmla="+- 0 17416 13232"/>
              <a:gd name="T181" fmla="*/ T180 w 5815"/>
              <a:gd name="T182" fmla="+- 0 1630 2"/>
              <a:gd name="T183" fmla="*/ 1630 h 4919"/>
              <a:gd name="T184" fmla="+- 0 17120 13232"/>
              <a:gd name="T185" fmla="*/ T184 w 5815"/>
              <a:gd name="T186" fmla="+- 0 1412 2"/>
              <a:gd name="T187" fmla="*/ 1412 h 4919"/>
              <a:gd name="T188" fmla="+- 0 16841 13232"/>
              <a:gd name="T189" fmla="*/ T188 w 5815"/>
              <a:gd name="T190" fmla="+- 0 1161 2"/>
              <a:gd name="T191" fmla="*/ 1161 h 4919"/>
              <a:gd name="T192" fmla="+- 0 16590 13232"/>
              <a:gd name="T193" fmla="*/ T192 w 5815"/>
              <a:gd name="T194" fmla="+- 0 883 2"/>
              <a:gd name="T195" fmla="*/ 883 h 4919"/>
              <a:gd name="T196" fmla="+- 0 16372 13232"/>
              <a:gd name="T197" fmla="*/ T196 w 5815"/>
              <a:gd name="T198" fmla="+- 0 586 2"/>
              <a:gd name="T199" fmla="*/ 586 h 4919"/>
              <a:gd name="T200" fmla="+- 0 16188 13232"/>
              <a:gd name="T201" fmla="*/ T200 w 5815"/>
              <a:gd name="T202" fmla="+- 0 274 2"/>
              <a:gd name="T203" fmla="*/ 274 h 4919"/>
              <a:gd name="T204" fmla="+- 0 16059 13232"/>
              <a:gd name="T205" fmla="*/ T204 w 5815"/>
              <a:gd name="T206" fmla="+- 0 2 2"/>
              <a:gd name="T207" fmla="*/ 2 h 4919"/>
              <a:gd name="T208" fmla="+- 0 18789 13232"/>
              <a:gd name="T209" fmla="*/ T208 w 5815"/>
              <a:gd name="T210" fmla="+- 0 700 2"/>
              <a:gd name="T211" fmla="*/ 700 h 4919"/>
              <a:gd name="T212" fmla="+- 0 18433 13232"/>
              <a:gd name="T213" fmla="*/ T212 w 5815"/>
              <a:gd name="T214" fmla="+- 0 558 2"/>
              <a:gd name="T215" fmla="*/ 558 h 4919"/>
              <a:gd name="T216" fmla="+- 0 18102 13232"/>
              <a:gd name="T217" fmla="*/ T216 w 5815"/>
              <a:gd name="T218" fmla="+- 0 353 2"/>
              <a:gd name="T219" fmla="*/ 353 h 4919"/>
              <a:gd name="T220" fmla="+- 0 17806 13232"/>
              <a:gd name="T221" fmla="*/ T220 w 5815"/>
              <a:gd name="T222" fmla="+- 0 88 2"/>
              <a:gd name="T223" fmla="*/ 88 h 491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Lst>
            <a:rect l="0" t="0" r="r" b="b"/>
            <a:pathLst>
              <a:path w="5815" h="4919">
                <a:moveTo>
                  <a:pt x="5814" y="4919"/>
                </a:moveTo>
                <a:lnTo>
                  <a:pt x="5745" y="4914"/>
                </a:lnTo>
                <a:lnTo>
                  <a:pt x="5670" y="4908"/>
                </a:lnTo>
                <a:lnTo>
                  <a:pt x="5596" y="4902"/>
                </a:lnTo>
                <a:lnTo>
                  <a:pt x="5521" y="4894"/>
                </a:lnTo>
                <a:lnTo>
                  <a:pt x="5447" y="4886"/>
                </a:lnTo>
                <a:lnTo>
                  <a:pt x="5373" y="4877"/>
                </a:lnTo>
                <a:lnTo>
                  <a:pt x="5299" y="4867"/>
                </a:lnTo>
                <a:lnTo>
                  <a:pt x="5226" y="4856"/>
                </a:lnTo>
                <a:lnTo>
                  <a:pt x="5153" y="4844"/>
                </a:lnTo>
                <a:lnTo>
                  <a:pt x="5080" y="4832"/>
                </a:lnTo>
                <a:lnTo>
                  <a:pt x="5008" y="4819"/>
                </a:lnTo>
                <a:lnTo>
                  <a:pt x="4935" y="4804"/>
                </a:lnTo>
                <a:lnTo>
                  <a:pt x="4863" y="4790"/>
                </a:lnTo>
                <a:lnTo>
                  <a:pt x="4792" y="4774"/>
                </a:lnTo>
                <a:lnTo>
                  <a:pt x="4721" y="4757"/>
                </a:lnTo>
                <a:lnTo>
                  <a:pt x="4649" y="4740"/>
                </a:lnTo>
                <a:lnTo>
                  <a:pt x="4579" y="4722"/>
                </a:lnTo>
                <a:lnTo>
                  <a:pt x="4508" y="4703"/>
                </a:lnTo>
                <a:lnTo>
                  <a:pt x="4438" y="4683"/>
                </a:lnTo>
                <a:lnTo>
                  <a:pt x="4369" y="4663"/>
                </a:lnTo>
                <a:lnTo>
                  <a:pt x="4299" y="4641"/>
                </a:lnTo>
                <a:lnTo>
                  <a:pt x="4230" y="4619"/>
                </a:lnTo>
                <a:lnTo>
                  <a:pt x="4161" y="4597"/>
                </a:lnTo>
                <a:lnTo>
                  <a:pt x="4093" y="4573"/>
                </a:lnTo>
                <a:lnTo>
                  <a:pt x="4025" y="4549"/>
                </a:lnTo>
                <a:lnTo>
                  <a:pt x="3957" y="4524"/>
                </a:lnTo>
                <a:lnTo>
                  <a:pt x="3890" y="4498"/>
                </a:lnTo>
                <a:lnTo>
                  <a:pt x="3823" y="4471"/>
                </a:lnTo>
                <a:lnTo>
                  <a:pt x="3756" y="4444"/>
                </a:lnTo>
                <a:lnTo>
                  <a:pt x="3690" y="4416"/>
                </a:lnTo>
                <a:lnTo>
                  <a:pt x="3625" y="4387"/>
                </a:lnTo>
                <a:lnTo>
                  <a:pt x="3559" y="4358"/>
                </a:lnTo>
                <a:lnTo>
                  <a:pt x="3494" y="4328"/>
                </a:lnTo>
                <a:lnTo>
                  <a:pt x="3429" y="4297"/>
                </a:lnTo>
                <a:lnTo>
                  <a:pt x="3365" y="4265"/>
                </a:lnTo>
                <a:lnTo>
                  <a:pt x="3301" y="4233"/>
                </a:lnTo>
                <a:lnTo>
                  <a:pt x="3238" y="4200"/>
                </a:lnTo>
                <a:lnTo>
                  <a:pt x="3175" y="4167"/>
                </a:lnTo>
                <a:lnTo>
                  <a:pt x="3113" y="4132"/>
                </a:lnTo>
                <a:lnTo>
                  <a:pt x="3050" y="4097"/>
                </a:lnTo>
                <a:lnTo>
                  <a:pt x="2989" y="4062"/>
                </a:lnTo>
                <a:lnTo>
                  <a:pt x="2928" y="4025"/>
                </a:lnTo>
                <a:lnTo>
                  <a:pt x="2867" y="3988"/>
                </a:lnTo>
                <a:lnTo>
                  <a:pt x="2806" y="3951"/>
                </a:lnTo>
                <a:lnTo>
                  <a:pt x="2747" y="3912"/>
                </a:lnTo>
                <a:lnTo>
                  <a:pt x="2687" y="3873"/>
                </a:lnTo>
                <a:lnTo>
                  <a:pt x="2628" y="3834"/>
                </a:lnTo>
                <a:lnTo>
                  <a:pt x="2570" y="3793"/>
                </a:lnTo>
                <a:lnTo>
                  <a:pt x="2512" y="3753"/>
                </a:lnTo>
                <a:lnTo>
                  <a:pt x="2454" y="3711"/>
                </a:lnTo>
                <a:lnTo>
                  <a:pt x="2397" y="3669"/>
                </a:lnTo>
                <a:lnTo>
                  <a:pt x="2340" y="3626"/>
                </a:lnTo>
                <a:lnTo>
                  <a:pt x="2284" y="3583"/>
                </a:lnTo>
                <a:lnTo>
                  <a:pt x="2229" y="3539"/>
                </a:lnTo>
                <a:lnTo>
                  <a:pt x="2174" y="3494"/>
                </a:lnTo>
                <a:lnTo>
                  <a:pt x="2119" y="3449"/>
                </a:lnTo>
                <a:lnTo>
                  <a:pt x="2065" y="3403"/>
                </a:lnTo>
                <a:lnTo>
                  <a:pt x="2011" y="3357"/>
                </a:lnTo>
                <a:lnTo>
                  <a:pt x="1958" y="3310"/>
                </a:lnTo>
                <a:lnTo>
                  <a:pt x="1906" y="3263"/>
                </a:lnTo>
                <a:lnTo>
                  <a:pt x="1854" y="3215"/>
                </a:lnTo>
                <a:lnTo>
                  <a:pt x="1803" y="3166"/>
                </a:lnTo>
                <a:lnTo>
                  <a:pt x="1752" y="3117"/>
                </a:lnTo>
                <a:lnTo>
                  <a:pt x="1701" y="3067"/>
                </a:lnTo>
                <a:lnTo>
                  <a:pt x="1652" y="3017"/>
                </a:lnTo>
                <a:lnTo>
                  <a:pt x="1602" y="2966"/>
                </a:lnTo>
                <a:lnTo>
                  <a:pt x="1554" y="2914"/>
                </a:lnTo>
                <a:lnTo>
                  <a:pt x="1506" y="2862"/>
                </a:lnTo>
                <a:lnTo>
                  <a:pt x="1458" y="2810"/>
                </a:lnTo>
                <a:lnTo>
                  <a:pt x="1411" y="2757"/>
                </a:lnTo>
                <a:lnTo>
                  <a:pt x="1365" y="2703"/>
                </a:lnTo>
                <a:lnTo>
                  <a:pt x="1319" y="2649"/>
                </a:lnTo>
                <a:lnTo>
                  <a:pt x="1274" y="2595"/>
                </a:lnTo>
                <a:lnTo>
                  <a:pt x="1229" y="2540"/>
                </a:lnTo>
                <a:lnTo>
                  <a:pt x="1185" y="2484"/>
                </a:lnTo>
                <a:lnTo>
                  <a:pt x="1142" y="2428"/>
                </a:lnTo>
                <a:lnTo>
                  <a:pt x="1099" y="2371"/>
                </a:lnTo>
                <a:lnTo>
                  <a:pt x="1057" y="2314"/>
                </a:lnTo>
                <a:lnTo>
                  <a:pt x="1016" y="2257"/>
                </a:lnTo>
                <a:lnTo>
                  <a:pt x="975" y="2199"/>
                </a:lnTo>
                <a:lnTo>
                  <a:pt x="935" y="2140"/>
                </a:lnTo>
                <a:lnTo>
                  <a:pt x="895" y="2081"/>
                </a:lnTo>
                <a:lnTo>
                  <a:pt x="856" y="2022"/>
                </a:lnTo>
                <a:lnTo>
                  <a:pt x="818" y="1962"/>
                </a:lnTo>
                <a:lnTo>
                  <a:pt x="780" y="1901"/>
                </a:lnTo>
                <a:lnTo>
                  <a:pt x="743" y="1841"/>
                </a:lnTo>
                <a:lnTo>
                  <a:pt x="707" y="1779"/>
                </a:lnTo>
                <a:lnTo>
                  <a:pt x="671" y="1718"/>
                </a:lnTo>
                <a:lnTo>
                  <a:pt x="636" y="1656"/>
                </a:lnTo>
                <a:lnTo>
                  <a:pt x="602" y="1593"/>
                </a:lnTo>
                <a:lnTo>
                  <a:pt x="568" y="1530"/>
                </a:lnTo>
                <a:lnTo>
                  <a:pt x="535" y="1467"/>
                </a:lnTo>
                <a:lnTo>
                  <a:pt x="503" y="1403"/>
                </a:lnTo>
                <a:lnTo>
                  <a:pt x="471" y="1339"/>
                </a:lnTo>
                <a:lnTo>
                  <a:pt x="440" y="1274"/>
                </a:lnTo>
                <a:lnTo>
                  <a:pt x="410" y="1209"/>
                </a:lnTo>
                <a:lnTo>
                  <a:pt x="381" y="1144"/>
                </a:lnTo>
                <a:lnTo>
                  <a:pt x="352" y="1078"/>
                </a:lnTo>
                <a:lnTo>
                  <a:pt x="324" y="1012"/>
                </a:lnTo>
                <a:lnTo>
                  <a:pt x="297" y="945"/>
                </a:lnTo>
                <a:lnTo>
                  <a:pt x="270" y="878"/>
                </a:lnTo>
                <a:lnTo>
                  <a:pt x="245" y="811"/>
                </a:lnTo>
                <a:lnTo>
                  <a:pt x="220" y="743"/>
                </a:lnTo>
                <a:lnTo>
                  <a:pt x="195" y="675"/>
                </a:lnTo>
                <a:lnTo>
                  <a:pt x="172" y="607"/>
                </a:lnTo>
                <a:lnTo>
                  <a:pt x="149" y="538"/>
                </a:lnTo>
                <a:lnTo>
                  <a:pt x="127" y="469"/>
                </a:lnTo>
                <a:lnTo>
                  <a:pt x="106" y="400"/>
                </a:lnTo>
                <a:lnTo>
                  <a:pt x="85" y="330"/>
                </a:lnTo>
                <a:lnTo>
                  <a:pt x="65" y="260"/>
                </a:lnTo>
                <a:lnTo>
                  <a:pt x="46" y="189"/>
                </a:lnTo>
                <a:lnTo>
                  <a:pt x="28" y="119"/>
                </a:lnTo>
                <a:lnTo>
                  <a:pt x="11" y="48"/>
                </a:lnTo>
                <a:lnTo>
                  <a:pt x="0" y="0"/>
                </a:lnTo>
                <a:moveTo>
                  <a:pt x="5814" y="3697"/>
                </a:moveTo>
                <a:lnTo>
                  <a:pt x="5748" y="3691"/>
                </a:lnTo>
                <a:lnTo>
                  <a:pt x="5674" y="3684"/>
                </a:lnTo>
                <a:lnTo>
                  <a:pt x="5600" y="3676"/>
                </a:lnTo>
                <a:lnTo>
                  <a:pt x="5526" y="3667"/>
                </a:lnTo>
                <a:lnTo>
                  <a:pt x="5453" y="3657"/>
                </a:lnTo>
                <a:lnTo>
                  <a:pt x="5380" y="3646"/>
                </a:lnTo>
                <a:lnTo>
                  <a:pt x="5307" y="3634"/>
                </a:lnTo>
                <a:lnTo>
                  <a:pt x="5235" y="3621"/>
                </a:lnTo>
                <a:lnTo>
                  <a:pt x="5163" y="3607"/>
                </a:lnTo>
                <a:lnTo>
                  <a:pt x="5092" y="3591"/>
                </a:lnTo>
                <a:lnTo>
                  <a:pt x="5020" y="3575"/>
                </a:lnTo>
                <a:lnTo>
                  <a:pt x="4950" y="3558"/>
                </a:lnTo>
                <a:lnTo>
                  <a:pt x="4879" y="3540"/>
                </a:lnTo>
                <a:lnTo>
                  <a:pt x="4809" y="3521"/>
                </a:lnTo>
                <a:lnTo>
                  <a:pt x="4740" y="3501"/>
                </a:lnTo>
                <a:lnTo>
                  <a:pt x="4670" y="3480"/>
                </a:lnTo>
                <a:lnTo>
                  <a:pt x="4602" y="3458"/>
                </a:lnTo>
                <a:lnTo>
                  <a:pt x="4533" y="3435"/>
                </a:lnTo>
                <a:lnTo>
                  <a:pt x="4465" y="3411"/>
                </a:lnTo>
                <a:lnTo>
                  <a:pt x="4398" y="3387"/>
                </a:lnTo>
                <a:lnTo>
                  <a:pt x="4331" y="3361"/>
                </a:lnTo>
                <a:lnTo>
                  <a:pt x="4264" y="3334"/>
                </a:lnTo>
                <a:lnTo>
                  <a:pt x="4198" y="3307"/>
                </a:lnTo>
                <a:lnTo>
                  <a:pt x="4132" y="3279"/>
                </a:lnTo>
                <a:lnTo>
                  <a:pt x="4067" y="3249"/>
                </a:lnTo>
                <a:lnTo>
                  <a:pt x="4002" y="3219"/>
                </a:lnTo>
                <a:lnTo>
                  <a:pt x="3938" y="3188"/>
                </a:lnTo>
                <a:lnTo>
                  <a:pt x="3874" y="3157"/>
                </a:lnTo>
                <a:lnTo>
                  <a:pt x="3811" y="3124"/>
                </a:lnTo>
                <a:lnTo>
                  <a:pt x="3748" y="3090"/>
                </a:lnTo>
                <a:lnTo>
                  <a:pt x="3686" y="3056"/>
                </a:lnTo>
                <a:lnTo>
                  <a:pt x="3625" y="3021"/>
                </a:lnTo>
                <a:lnTo>
                  <a:pt x="3563" y="2985"/>
                </a:lnTo>
                <a:lnTo>
                  <a:pt x="3503" y="2948"/>
                </a:lnTo>
                <a:lnTo>
                  <a:pt x="3443" y="2910"/>
                </a:lnTo>
                <a:lnTo>
                  <a:pt x="3383" y="2872"/>
                </a:lnTo>
                <a:lnTo>
                  <a:pt x="3324" y="2833"/>
                </a:lnTo>
                <a:lnTo>
                  <a:pt x="3266" y="2793"/>
                </a:lnTo>
                <a:lnTo>
                  <a:pt x="3208" y="2752"/>
                </a:lnTo>
                <a:lnTo>
                  <a:pt x="3151" y="2710"/>
                </a:lnTo>
                <a:lnTo>
                  <a:pt x="3095" y="2668"/>
                </a:lnTo>
                <a:lnTo>
                  <a:pt x="3039" y="2625"/>
                </a:lnTo>
                <a:lnTo>
                  <a:pt x="2983" y="2581"/>
                </a:lnTo>
                <a:lnTo>
                  <a:pt x="2929" y="2537"/>
                </a:lnTo>
                <a:lnTo>
                  <a:pt x="2874" y="2491"/>
                </a:lnTo>
                <a:lnTo>
                  <a:pt x="2821" y="2445"/>
                </a:lnTo>
                <a:lnTo>
                  <a:pt x="2768" y="2399"/>
                </a:lnTo>
                <a:lnTo>
                  <a:pt x="2716" y="2351"/>
                </a:lnTo>
                <a:lnTo>
                  <a:pt x="2664" y="2303"/>
                </a:lnTo>
                <a:lnTo>
                  <a:pt x="2614" y="2254"/>
                </a:lnTo>
                <a:lnTo>
                  <a:pt x="2563" y="2205"/>
                </a:lnTo>
                <a:lnTo>
                  <a:pt x="2514" y="2155"/>
                </a:lnTo>
                <a:lnTo>
                  <a:pt x="2465" y="2104"/>
                </a:lnTo>
                <a:lnTo>
                  <a:pt x="2417" y="2052"/>
                </a:lnTo>
                <a:lnTo>
                  <a:pt x="2369" y="2000"/>
                </a:lnTo>
                <a:lnTo>
                  <a:pt x="2323" y="1947"/>
                </a:lnTo>
                <a:lnTo>
                  <a:pt x="2277" y="1894"/>
                </a:lnTo>
                <a:lnTo>
                  <a:pt x="2231" y="1840"/>
                </a:lnTo>
                <a:lnTo>
                  <a:pt x="2187" y="1785"/>
                </a:lnTo>
                <a:lnTo>
                  <a:pt x="2143" y="1730"/>
                </a:lnTo>
                <a:lnTo>
                  <a:pt x="2100" y="1674"/>
                </a:lnTo>
                <a:lnTo>
                  <a:pt x="2058" y="1617"/>
                </a:lnTo>
                <a:lnTo>
                  <a:pt x="2016" y="1560"/>
                </a:lnTo>
                <a:lnTo>
                  <a:pt x="1975" y="1502"/>
                </a:lnTo>
                <a:lnTo>
                  <a:pt x="1935" y="1444"/>
                </a:lnTo>
                <a:lnTo>
                  <a:pt x="1896" y="1385"/>
                </a:lnTo>
                <a:lnTo>
                  <a:pt x="1858" y="1325"/>
                </a:lnTo>
                <a:lnTo>
                  <a:pt x="1820" y="1265"/>
                </a:lnTo>
                <a:lnTo>
                  <a:pt x="1783" y="1205"/>
                </a:lnTo>
                <a:lnTo>
                  <a:pt x="1747" y="1144"/>
                </a:lnTo>
                <a:lnTo>
                  <a:pt x="1712" y="1082"/>
                </a:lnTo>
                <a:lnTo>
                  <a:pt x="1678" y="1020"/>
                </a:lnTo>
                <a:lnTo>
                  <a:pt x="1644" y="957"/>
                </a:lnTo>
                <a:lnTo>
                  <a:pt x="1612" y="894"/>
                </a:lnTo>
                <a:lnTo>
                  <a:pt x="1580" y="830"/>
                </a:lnTo>
                <a:lnTo>
                  <a:pt x="1549" y="766"/>
                </a:lnTo>
                <a:lnTo>
                  <a:pt x="1519" y="701"/>
                </a:lnTo>
                <a:lnTo>
                  <a:pt x="1490" y="636"/>
                </a:lnTo>
                <a:lnTo>
                  <a:pt x="1461" y="570"/>
                </a:lnTo>
                <a:lnTo>
                  <a:pt x="1434" y="504"/>
                </a:lnTo>
                <a:lnTo>
                  <a:pt x="1407" y="438"/>
                </a:lnTo>
                <a:lnTo>
                  <a:pt x="1382" y="371"/>
                </a:lnTo>
                <a:lnTo>
                  <a:pt x="1357" y="303"/>
                </a:lnTo>
                <a:lnTo>
                  <a:pt x="1333" y="235"/>
                </a:lnTo>
                <a:lnTo>
                  <a:pt x="1310" y="167"/>
                </a:lnTo>
                <a:lnTo>
                  <a:pt x="1288" y="98"/>
                </a:lnTo>
                <a:lnTo>
                  <a:pt x="1267" y="29"/>
                </a:lnTo>
                <a:lnTo>
                  <a:pt x="1259" y="0"/>
                </a:lnTo>
                <a:moveTo>
                  <a:pt x="5814" y="2211"/>
                </a:moveTo>
                <a:lnTo>
                  <a:pt x="5778" y="2208"/>
                </a:lnTo>
                <a:lnTo>
                  <a:pt x="5708" y="2199"/>
                </a:lnTo>
                <a:lnTo>
                  <a:pt x="5639" y="2189"/>
                </a:lnTo>
                <a:lnTo>
                  <a:pt x="5569" y="2177"/>
                </a:lnTo>
                <a:lnTo>
                  <a:pt x="5500" y="2165"/>
                </a:lnTo>
                <a:lnTo>
                  <a:pt x="5431" y="2151"/>
                </a:lnTo>
                <a:lnTo>
                  <a:pt x="5362" y="2135"/>
                </a:lnTo>
                <a:lnTo>
                  <a:pt x="5293" y="2118"/>
                </a:lnTo>
                <a:lnTo>
                  <a:pt x="5225" y="2100"/>
                </a:lnTo>
                <a:lnTo>
                  <a:pt x="5157" y="2081"/>
                </a:lnTo>
                <a:lnTo>
                  <a:pt x="5089" y="2060"/>
                </a:lnTo>
                <a:lnTo>
                  <a:pt x="5021" y="2038"/>
                </a:lnTo>
                <a:lnTo>
                  <a:pt x="4954" y="2015"/>
                </a:lnTo>
                <a:lnTo>
                  <a:pt x="4887" y="1990"/>
                </a:lnTo>
                <a:lnTo>
                  <a:pt x="4821" y="1964"/>
                </a:lnTo>
                <a:lnTo>
                  <a:pt x="4755" y="1936"/>
                </a:lnTo>
                <a:lnTo>
                  <a:pt x="4690" y="1907"/>
                </a:lnTo>
                <a:lnTo>
                  <a:pt x="4625" y="1877"/>
                </a:lnTo>
                <a:lnTo>
                  <a:pt x="4560" y="1846"/>
                </a:lnTo>
                <a:lnTo>
                  <a:pt x="4496" y="1813"/>
                </a:lnTo>
                <a:lnTo>
                  <a:pt x="4432" y="1779"/>
                </a:lnTo>
                <a:lnTo>
                  <a:pt x="4369" y="1743"/>
                </a:lnTo>
                <a:lnTo>
                  <a:pt x="4307" y="1706"/>
                </a:lnTo>
                <a:lnTo>
                  <a:pt x="4245" y="1668"/>
                </a:lnTo>
                <a:lnTo>
                  <a:pt x="4184" y="1628"/>
                </a:lnTo>
                <a:lnTo>
                  <a:pt x="4123" y="1587"/>
                </a:lnTo>
                <a:lnTo>
                  <a:pt x="4063" y="1545"/>
                </a:lnTo>
                <a:lnTo>
                  <a:pt x="4004" y="1502"/>
                </a:lnTo>
                <a:lnTo>
                  <a:pt x="3945" y="1457"/>
                </a:lnTo>
                <a:lnTo>
                  <a:pt x="3888" y="1410"/>
                </a:lnTo>
                <a:lnTo>
                  <a:pt x="3830" y="1363"/>
                </a:lnTo>
                <a:lnTo>
                  <a:pt x="3774" y="1314"/>
                </a:lnTo>
                <a:lnTo>
                  <a:pt x="3718" y="1264"/>
                </a:lnTo>
                <a:lnTo>
                  <a:pt x="3663" y="1212"/>
                </a:lnTo>
                <a:lnTo>
                  <a:pt x="3609" y="1159"/>
                </a:lnTo>
                <a:lnTo>
                  <a:pt x="3556" y="1105"/>
                </a:lnTo>
                <a:lnTo>
                  <a:pt x="3505" y="1050"/>
                </a:lnTo>
                <a:lnTo>
                  <a:pt x="3454" y="994"/>
                </a:lnTo>
                <a:lnTo>
                  <a:pt x="3405" y="938"/>
                </a:lnTo>
                <a:lnTo>
                  <a:pt x="3358" y="881"/>
                </a:lnTo>
                <a:lnTo>
                  <a:pt x="3312" y="823"/>
                </a:lnTo>
                <a:lnTo>
                  <a:pt x="3267" y="764"/>
                </a:lnTo>
                <a:lnTo>
                  <a:pt x="3223" y="705"/>
                </a:lnTo>
                <a:lnTo>
                  <a:pt x="3181" y="645"/>
                </a:lnTo>
                <a:lnTo>
                  <a:pt x="3140" y="584"/>
                </a:lnTo>
                <a:lnTo>
                  <a:pt x="3100" y="523"/>
                </a:lnTo>
                <a:lnTo>
                  <a:pt x="3062" y="461"/>
                </a:lnTo>
                <a:lnTo>
                  <a:pt x="3025" y="399"/>
                </a:lnTo>
                <a:lnTo>
                  <a:pt x="2990" y="336"/>
                </a:lnTo>
                <a:lnTo>
                  <a:pt x="2956" y="272"/>
                </a:lnTo>
                <a:lnTo>
                  <a:pt x="2923" y="208"/>
                </a:lnTo>
                <a:lnTo>
                  <a:pt x="2891" y="144"/>
                </a:lnTo>
                <a:lnTo>
                  <a:pt x="2861" y="79"/>
                </a:lnTo>
                <a:lnTo>
                  <a:pt x="2832" y="13"/>
                </a:lnTo>
                <a:lnTo>
                  <a:pt x="2827" y="0"/>
                </a:lnTo>
                <a:moveTo>
                  <a:pt x="5814" y="758"/>
                </a:moveTo>
                <a:lnTo>
                  <a:pt x="5778" y="752"/>
                </a:lnTo>
                <a:lnTo>
                  <a:pt x="5704" y="736"/>
                </a:lnTo>
                <a:lnTo>
                  <a:pt x="5630" y="718"/>
                </a:lnTo>
                <a:lnTo>
                  <a:pt x="5557" y="698"/>
                </a:lnTo>
                <a:lnTo>
                  <a:pt x="5484" y="674"/>
                </a:lnTo>
                <a:lnTo>
                  <a:pt x="5413" y="649"/>
                </a:lnTo>
                <a:lnTo>
                  <a:pt x="5341" y="620"/>
                </a:lnTo>
                <a:lnTo>
                  <a:pt x="5271" y="590"/>
                </a:lnTo>
                <a:lnTo>
                  <a:pt x="5201" y="556"/>
                </a:lnTo>
                <a:lnTo>
                  <a:pt x="5133" y="520"/>
                </a:lnTo>
                <a:lnTo>
                  <a:pt x="5065" y="482"/>
                </a:lnTo>
                <a:lnTo>
                  <a:pt x="4999" y="441"/>
                </a:lnTo>
                <a:lnTo>
                  <a:pt x="4934" y="397"/>
                </a:lnTo>
                <a:lnTo>
                  <a:pt x="4870" y="351"/>
                </a:lnTo>
                <a:lnTo>
                  <a:pt x="4807" y="302"/>
                </a:lnTo>
                <a:lnTo>
                  <a:pt x="4746" y="251"/>
                </a:lnTo>
                <a:lnTo>
                  <a:pt x="4686" y="197"/>
                </a:lnTo>
                <a:lnTo>
                  <a:pt x="4627" y="141"/>
                </a:lnTo>
                <a:lnTo>
                  <a:pt x="4574" y="86"/>
                </a:lnTo>
                <a:lnTo>
                  <a:pt x="4523" y="30"/>
                </a:lnTo>
                <a:lnTo>
                  <a:pt x="4499" y="0"/>
                </a:lnTo>
              </a:path>
            </a:pathLst>
          </a:custGeom>
          <a:noFill/>
          <a:ln w="134645">
            <a:solidFill>
              <a:srgbClr val="FFFFFF">
                <a:alpha val="17000"/>
              </a:srgb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l-GR" dirty="0"/>
          </a:p>
        </p:txBody>
      </p:sp>
      <p:sp>
        <p:nvSpPr>
          <p:cNvPr id="18" name="docshape1185"/>
          <p:cNvSpPr>
            <a:spLocks/>
          </p:cNvSpPr>
          <p:nvPr/>
        </p:nvSpPr>
        <p:spPr bwMode="auto">
          <a:xfrm>
            <a:off x="138430" y="173615"/>
            <a:ext cx="5906770" cy="2454275"/>
          </a:xfrm>
          <a:custGeom>
            <a:avLst/>
            <a:gdLst>
              <a:gd name="T0" fmla="+- 0 5031 2"/>
              <a:gd name="T1" fmla="*/ T0 w 9302"/>
              <a:gd name="T2" fmla="+- 0 -898 -898"/>
              <a:gd name="T3" fmla="*/ -898 h 3865"/>
              <a:gd name="T4" fmla="+- 0 3934 2"/>
              <a:gd name="T5" fmla="*/ T4 w 9302"/>
              <a:gd name="T6" fmla="+- 0 -378 -898"/>
              <a:gd name="T7" fmla="*/ -378 h 3865"/>
              <a:gd name="T8" fmla="+- 0 2834 2"/>
              <a:gd name="T9" fmla="*/ T8 w 9302"/>
              <a:gd name="T10" fmla="+- 0 -898 -898"/>
              <a:gd name="T11" fmla="*/ -898 h 3865"/>
              <a:gd name="T12" fmla="+- 0 8758 2"/>
              <a:gd name="T13" fmla="*/ T12 w 9302"/>
              <a:gd name="T14" fmla="+- 0 -898 -898"/>
              <a:gd name="T15" fmla="*/ -898 h 3865"/>
              <a:gd name="T16" fmla="+- 0 3934 2"/>
              <a:gd name="T17" fmla="*/ T16 w 9302"/>
              <a:gd name="T18" fmla="+- 0 1392 -898"/>
              <a:gd name="T19" fmla="*/ 1392 h 3865"/>
              <a:gd name="T20" fmla="+- 0 2 2"/>
              <a:gd name="T21" fmla="*/ T20 w 9302"/>
              <a:gd name="T22" fmla="+- 0 -467 -898"/>
              <a:gd name="T23" fmla="*/ -467 h 3865"/>
              <a:gd name="T24" fmla="+- 0 7639 2"/>
              <a:gd name="T25" fmla="*/ T24 w 9302"/>
              <a:gd name="T26" fmla="+- 0 -378 -898"/>
              <a:gd name="T27" fmla="*/ -378 h 3865"/>
              <a:gd name="T28" fmla="+- 0 9304 2"/>
              <a:gd name="T29" fmla="*/ T28 w 9302"/>
              <a:gd name="T30" fmla="+- 0 418 -898"/>
              <a:gd name="T31" fmla="*/ 418 h 3865"/>
              <a:gd name="T32" fmla="+- 0 3934 2"/>
              <a:gd name="T33" fmla="*/ T32 w 9302"/>
              <a:gd name="T34" fmla="+- 0 2967 -898"/>
              <a:gd name="T35" fmla="*/ 2967 h 3865"/>
              <a:gd name="T36" fmla="+- 0 2 2"/>
              <a:gd name="T37" fmla="*/ T36 w 9302"/>
              <a:gd name="T38" fmla="+- 0 1108 -898"/>
              <a:gd name="T39" fmla="*/ 1108 h 3865"/>
              <a:gd name="T40" fmla="+- 0 2 2"/>
              <a:gd name="T41" fmla="*/ T40 w 9302"/>
              <a:gd name="T42" fmla="+- 0 -277 -898"/>
              <a:gd name="T43" fmla="*/ -277 h 3865"/>
              <a:gd name="T44" fmla="+- 0 203 2"/>
              <a:gd name="T45" fmla="*/ T44 w 9302"/>
              <a:gd name="T46" fmla="+- 0 -372 -898"/>
              <a:gd name="T47" fmla="*/ -372 h 38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9302" h="3865">
                <a:moveTo>
                  <a:pt x="5029" y="0"/>
                </a:moveTo>
                <a:lnTo>
                  <a:pt x="3932" y="520"/>
                </a:lnTo>
                <a:lnTo>
                  <a:pt x="2832" y="0"/>
                </a:lnTo>
                <a:moveTo>
                  <a:pt x="8756" y="0"/>
                </a:moveTo>
                <a:lnTo>
                  <a:pt x="3932" y="2290"/>
                </a:lnTo>
                <a:lnTo>
                  <a:pt x="0" y="431"/>
                </a:lnTo>
                <a:moveTo>
                  <a:pt x="7637" y="520"/>
                </a:moveTo>
                <a:lnTo>
                  <a:pt x="9302" y="1316"/>
                </a:lnTo>
                <a:lnTo>
                  <a:pt x="3932" y="3865"/>
                </a:lnTo>
                <a:lnTo>
                  <a:pt x="0" y="2006"/>
                </a:lnTo>
                <a:moveTo>
                  <a:pt x="0" y="621"/>
                </a:moveTo>
                <a:lnTo>
                  <a:pt x="201" y="526"/>
                </a:lnTo>
              </a:path>
            </a:pathLst>
          </a:custGeom>
          <a:noFill/>
          <a:ln w="106172">
            <a:solidFill>
              <a:srgbClr val="FFFFFF">
                <a:alpha val="21000"/>
              </a:srgb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l-GR" dirty="0"/>
          </a:p>
        </p:txBody>
      </p:sp>
      <p:sp>
        <p:nvSpPr>
          <p:cNvPr id="19" name="docshape1185">
            <a:extLst>
              <a:ext uri="{FF2B5EF4-FFF2-40B4-BE49-F238E27FC236}">
                <a16:creationId xmlns:a16="http://schemas.microsoft.com/office/drawing/2014/main" id="{EEF668E5-ACFE-40BF-9DCA-EEA20C2421AB}"/>
              </a:ext>
            </a:extLst>
          </p:cNvPr>
          <p:cNvSpPr>
            <a:spLocks/>
          </p:cNvSpPr>
          <p:nvPr/>
        </p:nvSpPr>
        <p:spPr bwMode="auto">
          <a:xfrm>
            <a:off x="152400" y="173615"/>
            <a:ext cx="5906770" cy="2454275"/>
          </a:xfrm>
          <a:custGeom>
            <a:avLst/>
            <a:gdLst>
              <a:gd name="T0" fmla="+- 0 5031 2"/>
              <a:gd name="T1" fmla="*/ T0 w 9302"/>
              <a:gd name="T2" fmla="+- 0 -898 -898"/>
              <a:gd name="T3" fmla="*/ -898 h 3865"/>
              <a:gd name="T4" fmla="+- 0 3934 2"/>
              <a:gd name="T5" fmla="*/ T4 w 9302"/>
              <a:gd name="T6" fmla="+- 0 -378 -898"/>
              <a:gd name="T7" fmla="*/ -378 h 3865"/>
              <a:gd name="T8" fmla="+- 0 2834 2"/>
              <a:gd name="T9" fmla="*/ T8 w 9302"/>
              <a:gd name="T10" fmla="+- 0 -898 -898"/>
              <a:gd name="T11" fmla="*/ -898 h 3865"/>
              <a:gd name="T12" fmla="+- 0 8758 2"/>
              <a:gd name="T13" fmla="*/ T12 w 9302"/>
              <a:gd name="T14" fmla="+- 0 -898 -898"/>
              <a:gd name="T15" fmla="*/ -898 h 3865"/>
              <a:gd name="T16" fmla="+- 0 3934 2"/>
              <a:gd name="T17" fmla="*/ T16 w 9302"/>
              <a:gd name="T18" fmla="+- 0 1392 -898"/>
              <a:gd name="T19" fmla="*/ 1392 h 3865"/>
              <a:gd name="T20" fmla="+- 0 2 2"/>
              <a:gd name="T21" fmla="*/ T20 w 9302"/>
              <a:gd name="T22" fmla="+- 0 -467 -898"/>
              <a:gd name="T23" fmla="*/ -467 h 3865"/>
              <a:gd name="T24" fmla="+- 0 7639 2"/>
              <a:gd name="T25" fmla="*/ T24 w 9302"/>
              <a:gd name="T26" fmla="+- 0 -378 -898"/>
              <a:gd name="T27" fmla="*/ -378 h 3865"/>
              <a:gd name="T28" fmla="+- 0 9304 2"/>
              <a:gd name="T29" fmla="*/ T28 w 9302"/>
              <a:gd name="T30" fmla="+- 0 418 -898"/>
              <a:gd name="T31" fmla="*/ 418 h 3865"/>
              <a:gd name="T32" fmla="+- 0 3934 2"/>
              <a:gd name="T33" fmla="*/ T32 w 9302"/>
              <a:gd name="T34" fmla="+- 0 2967 -898"/>
              <a:gd name="T35" fmla="*/ 2967 h 3865"/>
              <a:gd name="T36" fmla="+- 0 2 2"/>
              <a:gd name="T37" fmla="*/ T36 w 9302"/>
              <a:gd name="T38" fmla="+- 0 1108 -898"/>
              <a:gd name="T39" fmla="*/ 1108 h 3865"/>
              <a:gd name="T40" fmla="+- 0 2 2"/>
              <a:gd name="T41" fmla="*/ T40 w 9302"/>
              <a:gd name="T42" fmla="+- 0 -277 -898"/>
              <a:gd name="T43" fmla="*/ -277 h 3865"/>
              <a:gd name="T44" fmla="+- 0 203 2"/>
              <a:gd name="T45" fmla="*/ T44 w 9302"/>
              <a:gd name="T46" fmla="+- 0 -372 -898"/>
              <a:gd name="T47" fmla="*/ -372 h 38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Lst>
            <a:rect l="0" t="0" r="r" b="b"/>
            <a:pathLst>
              <a:path w="9302" h="3865">
                <a:moveTo>
                  <a:pt x="5029" y="0"/>
                </a:moveTo>
                <a:lnTo>
                  <a:pt x="3932" y="520"/>
                </a:lnTo>
                <a:lnTo>
                  <a:pt x="2832" y="0"/>
                </a:lnTo>
                <a:moveTo>
                  <a:pt x="8756" y="0"/>
                </a:moveTo>
                <a:lnTo>
                  <a:pt x="3932" y="2290"/>
                </a:lnTo>
                <a:lnTo>
                  <a:pt x="0" y="431"/>
                </a:lnTo>
                <a:moveTo>
                  <a:pt x="7637" y="520"/>
                </a:moveTo>
                <a:lnTo>
                  <a:pt x="9302" y="1316"/>
                </a:lnTo>
                <a:lnTo>
                  <a:pt x="3932" y="3865"/>
                </a:lnTo>
                <a:lnTo>
                  <a:pt x="0" y="2006"/>
                </a:lnTo>
                <a:moveTo>
                  <a:pt x="0" y="621"/>
                </a:moveTo>
                <a:lnTo>
                  <a:pt x="201" y="526"/>
                </a:lnTo>
              </a:path>
            </a:pathLst>
          </a:custGeom>
          <a:noFill/>
          <a:ln w="106172">
            <a:solidFill>
              <a:srgbClr val="FFFFFF">
                <a:alpha val="21000"/>
              </a:srgbClr>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l-GR" dirty="0"/>
          </a:p>
        </p:txBody>
      </p:sp>
    </p:spTree>
  </p:cSld>
  <p:clrMapOvr>
    <a:masterClrMapping/>
  </p:clrMapOvr>
  <p:transition>
    <p:zoom/>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42889</TotalTime>
  <Words>15214</Words>
  <Application>Microsoft Office PowerPoint</Application>
  <PresentationFormat>Προσαρμογή</PresentationFormat>
  <Paragraphs>815</Paragraphs>
  <Slides>61</Slides>
  <Notes>1</Notes>
  <HiddenSlides>0</HiddenSlides>
  <MMClips>0</MMClips>
  <ScaleCrop>false</ScaleCrop>
  <HeadingPairs>
    <vt:vector size="6" baseType="variant">
      <vt:variant>
        <vt:lpstr>Γραμματοσειρές που χρησιμοποιούνται</vt:lpstr>
      </vt:variant>
      <vt:variant>
        <vt:i4>2</vt:i4>
      </vt:variant>
      <vt:variant>
        <vt:lpstr>Θέμα</vt:lpstr>
      </vt:variant>
      <vt:variant>
        <vt:i4>1</vt:i4>
      </vt:variant>
      <vt:variant>
        <vt:lpstr>Τίτλοι διαφανειών</vt:lpstr>
      </vt:variant>
      <vt:variant>
        <vt:i4>61</vt:i4>
      </vt:variant>
    </vt:vector>
  </HeadingPairs>
  <TitlesOfParts>
    <vt:vector size="64" baseType="lpstr">
      <vt:lpstr>Calibri</vt:lpstr>
      <vt:lpstr>Trebuchet MS</vt:lpstr>
      <vt:lpstr>Office Theme</vt:lpstr>
      <vt:lpstr>ΕΓΧΕΙΡΙΔΙΟ ΜΕΘΟΔΟΛΟΓΙΑΣ ΕΦΑΡΜΟΓΗΣ ΓΙΑ ΤΗΝ ΚΑΙΝΟΤΟΜΙΑ “INNOVATION PLAYBOOK”  ΜΙΑ ΔΙΑΔΡΟΜΗ 3 ΒΗΜΑΤΩΝ ΓΙΑ ΤΗΝ ΕΦΑΡΜΟΓΗ ΣΤΗΝ ΠΡΑΞΗ ΤΗΣ ΔΙΑΚΗΡΥΞΗΣ ΓΙΑ ΤΗΝ ΚΑΙΝΟΤΟΜΙΑ ΣΤΟΝ ΔΗΜΟΣΙΟ ΤΟΜΕΑ </vt:lpstr>
      <vt:lpstr>Η ΔΙΑΔΡΟΜΗ ΣΑΣ</vt:lpstr>
      <vt:lpstr>ΕΙΣΑΓΩΓΗ</vt:lpstr>
      <vt:lpstr>ΣΥΝΔΗΜΙΟΥΡΓΙΑ ΚΑΙ ΠΕΙΡΑΜΑΤΙΣΜΟΣ ΓΙΑ ΤΟ INNOVATION PLAYBOOK</vt:lpstr>
      <vt:lpstr>ΕΦΑΡΜΟΣΤΕ ΤΟ INNOVATION PLAYBOOK ΜΕ ΤΙΣ ΟΜΑΔΕΣ ΣΑΣ!</vt:lpstr>
      <vt:lpstr>ΠΩΣ ΝΑ ΧΡΗΣΙΜΟΠΟΙHΣΕΤΕ ΑΥΤΟ ΤΟ INNOVATION PLAYBOOK</vt:lpstr>
      <vt:lpstr>ΑΡΧΕΣ ΤΗΣ ΚΑΙΝΟΤΟΜΙΑΣ</vt:lpstr>
      <vt:lpstr>ΠΟΙΕΣ ΕΙΝΑΙ ΟΙ ΠΡΟΚΛΗΣΕΙΣ ΠΟΥ ΘΕΛΕΤΕ ΝΑ ΑΝΤΙΜΕΤΩΠΙΣΕΤΕ;</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ΑΠΟ ΤΙΣ ΠΡΟΚΛΗΣΕΙΣ ΣΤΗΝ ΠΡΑΞΗ</vt:lpstr>
      <vt:lpstr>1η ΑΡΧΗ ΕΝΣΩΜΑΤΩΣΤΕ ΚΑΙ EΝΔΥΝΑΜΩΣΤΕ ΤΗΝ KΑΙΝΟΤΟΜΙΑ ΣΤΟΝ ΔΗΜΟΣΙΟ ΤΟΜΕΑ</vt:lpstr>
      <vt:lpstr>1η ΑΡΧΗ ΕΝΣΩΜΑΤΩΣΤΕ ΚΑΙ EΝΔΥΝΑΜΩΣΤΕ ΤΗΝ KΑΙΝΟΤΟΜΙΑ ΣΤΟΝ ΔΗΜΟΣΙΟ ΤΟΜΕΑ</vt:lpstr>
      <vt:lpstr>1η ΑΡΧΗ ΕΝΣΩΜΑΤΩΣΤΕ ΚΑΙ EΝΔΥΝΑΜΩΣΤΕ ΤΗΝ KΑΙΝΟΤΟΜΙΑ ΣΤΟΝ ΔΗΜΟΣΙΟ ΤΟΜΕΑ</vt:lpstr>
      <vt:lpstr>ΠΩΣ ΝΑ ΒΕΛΤΙΩΣΕΤΕ ΤΗ ΣΤΗΡΙΞΗ ΤΗΣ ΗΓΕΣΙΑΣ;</vt:lpstr>
      <vt:lpstr>ΠΩΣ ΝΑ ΒΕΛΤΙΩΣΕΤΕ ΟΙ ΠΡΩΤΟΒΟΥΛΙΕΣ ΚΑΙΝΟΤΟΜΙΑΣ ΓΙΝΟΝΤΑΙ ΠΡΑΞΗ</vt:lpstr>
      <vt:lpstr>ΠΩΣ ΝΑ ΒΕΛΤΙΩΣΕΤΕ ΤΗΝ ΥΠΟΣΤΗΡΙΞΗ ΚΑΙ ΤΗΝ ΕΠΙΣΤΑΣΙΑ</vt:lpstr>
      <vt:lpstr>ΠΩΣ ΝΑ ΒΕΛΤΙΩΣΕΤΕ Η ΚΑΙΝΟΤΟΜΙΑ ΚΑΛΥΠΤΕΙ ΟΛΟΥΣ ΤΟΥΣ ΤΟΜΕΙΣ ΤΗΣ ΚΥΒΕΡΝΗΣΗΣ ΚΑΙ ΤΟΥΣ ΟΡΓΑΝΙΣΜΟΥΣ</vt:lpstr>
      <vt:lpstr>ΠΩΣ ΝΑ ΒΕΛΤΙΩΣΕΤΕ ΤΑ ΡΥΘΜΙΣΤΙΚΑ, ΤΑ ΔΙΟΙΚΗΤΙΚΑ ΚΑΙ ΤΑ ΧΡΗΜΑΤΟΔΟΤΙΚΑ ΕΡΓΑΛΕΙΑ ΥΠΟΣΤΗΡΙΖΟΥΝ ΤΗΝ ΚΑΙΝΟΤΟΜΙΑ</vt:lpstr>
      <vt:lpstr>ΠΩΣ ΝΑ ΒΕΛΤΙΩΣΕΤΕ ΠΡΟΣΕΓΓΙΣΗ ΧΑΡΤΟΦΥΛΑΚΙΟΥ ΓΙΑ ΤΗΝ ΚΑΙΝΟΤΟΜΙΑ</vt:lpstr>
      <vt:lpstr>2η ΑΡΧΗ ΕΝΘΑΡΡΥΝΕΤΕ ΚΑΙ ΕΞΟΠΛΙΣΤΕ ΟΛΟΥΣ ΤΟΥΣ ΔΗΜΟΣΙΟΥΣ ΥΠΑΛΛΗΛΟΥΣ ΩΣΤΕ ΝΑ ΚΑΙΝΟΤΟΜΟΥΝ</vt:lpstr>
      <vt:lpstr>2η ΑΡΧΗ ΕΝΘΑΡΡΥΝΕΤΕ ΚΑΙ ΕΞΟΠΛΙΣΤΕ ΟΛΟΥΣ ΤΟΥΣ ΔΗΜΟΣΙΟΥΣ ΥΠΑΛΛΗΛΟΥΣ ΩΣΤΕ ΝΑ ΚΑΙΝΟΤΟΜΟΥΝ</vt:lpstr>
      <vt:lpstr>2η ΑΡΧΗ ΕΝΘΑΡΡΥΝΕΤΕ ΚΑΙ ΕΞΟΠΛΙΣΤΕ ΟΛΟΥΣ ΤΟΥΣ ΔΗΜΟΣΙΟΥΣ ΥΠΑΛΛΗΛΟΥΣ ΩΣΤΕ ΝΑ ΚΑΙΝΟΤΟΜΟΥΝ</vt:lpstr>
      <vt:lpstr>ΠΩΣ ΝΑ ΒΕΛΤΙΩΣΕΤΕ ΕΝΙΣΧΥΟΝΤΑΣ ΤΗ ΣΥΜΜΕΤΟΧΗ ΤΩΝ ΔΗΜΟΣΙΩΝ ΛΕΙΤΟΥΡΓΩΝ</vt:lpstr>
      <vt:lpstr>ΠΩΣ ΝΑ ΒΕΛΤΙΩΣΕΤΕ ΠΑΡΑΚΙΝΗΣΤΕ ΜΙΑ ΥΠΟΣΤΗΡΙΚΤΙΚΗ ΚΟΥΛΤΟΥΡΑ ΚΑΙΝΟΤΟΜΙΑΣ</vt:lpstr>
      <vt:lpstr>ΠΩΣ ΝΑ ΒΕΛΤΙΩΣΕΤΕ ΕΝΣΩΜΑΤΩΣΤΕ ΚΑΙΝΟΤΟΜΕΣ ΠΡΟΣΕΓΓΙΣΕΙΣ ΣΤΗ ΔΙΟΙΚΗΣΗ</vt:lpstr>
      <vt:lpstr>ΠΩΣ ΝΑ ΒΕΛΤΙΩΣΕΤΕ ΔΕΞΙΟΤΗΤΕΣ ΚΑΙ ΔΗΜΙΟΥΡΓΙΚΗ ΑΥΤΟΠΕΠΟΙΘΗΣΗ</vt:lpstr>
      <vt:lpstr>ΠΩΣ ΝΑ ΒΕΛΤΙΩΣΕΤΕ ΚΑΙΝΟΤΟΜΕΣ ΠΡΟΣΕΓΓΙΣΕΙΣ ΣΤΟΥΣ ΕΡΓΑΣΙΑΚΟΥΣ ΧΩΡΟΥΣ ΤΟΥ ΔΗΜΟΣΙΟΥ ΤΟΜΕΑ</vt:lpstr>
      <vt:lpstr>ΠΩΣ ΝΑ ΒΕΛΤΙΩΣΕΤΕ ΑΝΑΓΝΩΡΙΣΗ ΚΑΙ ΚΙΝΗΤΡΑ</vt:lpstr>
      <vt:lpstr>3η ΑΡΧΗ ΚΑΛΛΙΕΡΓΗΣΤΕ ΝΕΕΣ ΣΥΝΕΡΓΑΣΙΕΣ ΚΑΙ ΕΜΠΛΕΞΤΕ ΔΙΑΦΟΡΕΤΙΚΕΣ ΦΩΝΕΣ</vt:lpstr>
      <vt:lpstr>3η ΑΡΧΗ ΚΑΛΛΙΕΡΓΗΣΤΕ ΝΕΕΣ ΣΥΝΕΡΓΑΣΙΕΣ ΚΑΙ ΕΜΠΛΕΞΤΕ ΔΙΑΦΟΡΕΤΙΚΕΣ ΦΩΝΕΣ</vt:lpstr>
      <vt:lpstr>3η ΑΡΧΗ ΚΑΛΛΙΕΡΓΗΣΤΕ ΝΕΕΣ ΣΥΝΕΡΓΑΣΙΕΣ ΚΑΙ ΕΜΠΛΕΞΤΕ ΔΙΑΦΟΡΕΤΙΚΕΣ ΦΩΝΕΣ</vt:lpstr>
      <vt:lpstr>ΠΩΣ ΝΑ ΒΕΛΤΙΩΣΕΤΕ ΤΑ ΣΧΕΤΙΚΑ ΕΜΠΛΕΚΟΜΕΝΑ ΜΕΡΗ ΣΥΜΜΕΤΕΧΟΥΝ</vt:lpstr>
      <vt:lpstr>ΠΩΣ ΝΑ ΒΕΛΤΙΩΣΕΤΕ  ΔΙΑΦΑΝΕΙΣ ΣΥΝΕΡΓΑΣΙΕΣ</vt:lpstr>
      <vt:lpstr>ΠΩΣ ΝΑ ΒΕΛΤΙΩΣΕΤΕ  ΑΝΑΓΝΩΡΙΣΤΕ ΠΟΛΛΑΠΛΕΣ ΠΡΟΟΠΤΙΚΕΣ ΚΑΙ ΔΙΑΦΟΡΕΤΙΚΑ ΓΝΩΣΤΙΚΑ ΑΝΤΙΚΕΙΜΕΝΑ</vt:lpstr>
      <vt:lpstr>ΠΩΣ ΝΑ ΒΕΛΤΙΩΣΕΤΕ  ΟΙΚΟΔΟΜΟΝΤΑΣ ΚΟΙΝΕΣ ΑΝΤΙΛΗΨΕΙΣ</vt:lpstr>
      <vt:lpstr>ΠΩΣ ΝΑ ΒΕΛΤΙΩΣΕΤΕ  ΕΡΓΑΣΤΕΙΤΕ ΜΑΖΙ ΜΕ ΤΟ ΟΙΚΟΣΥΣΤΗΜΑ ΚΑΙΝΟΤΟΜΙΑΣ</vt:lpstr>
      <vt:lpstr>ΠΩΣ ΝΑ ΒΕΛΤΙΩΣΕΤΕ  ΑΚΟΥΓΟΝΤΑΙ ΠΟΙΚΙΛΕΣ ΚΑΙ ΑΝΑΔΥΟΜΕΝΕΣ ΦΩΝΕΣ</vt:lpstr>
      <vt:lpstr>ΠΩΣ ΝΑ ΒΕΛΤΙΩΣΕΤΕ  ΟΧΙ ΜΟΝΟ ΓΙΑ ΤΟΥΣ ΧΡΗΣΤΕΣ, ΑΛΛΑ ΜΕ ΤΟΥΣ ΧΡΗΣΤΕΣ</vt:lpstr>
      <vt:lpstr>4η ΑΡΧΗ ΥΠΟΣΤΗΡΙΞΤΕ ΤΗΝ ΕΞΕΡΕΥΝΗΣΗ, ΤΗΝ ΕΠΑΝΑΛΗΨΗ ΚΑΙ ΤΗ ΔΟΚΙΜΗ</vt:lpstr>
      <vt:lpstr>4η ΑΡΧΗ ΥΠΟΣΤΗΡΙΞΤΕ ΤΗΝ ΕΞΕΡΕΥΝΗΣΗ, ΤΗΝ ΕΠΑΝΑΛΗΨΗ ΚΑΙ ΤΗ ΔΟΚΙΜΗ</vt:lpstr>
      <vt:lpstr>4η ΑΡΧΗ ΥΠΟΣΤΗΡΙΞΤΕ ΤΗΝ ΕΞΕΡΕΥΝΗΣΗ, ΤΗΝ ΕΠΑΝΑΛΗΨΗ ΚΑΙ ΤΗ ΔΟΚΙΜΗ</vt:lpstr>
      <vt:lpstr>ΠΩΣ ΝΑ ΒΕΛΤΙΩΣΕΤΕ  SANDBOXES AND TESTBEDS</vt:lpstr>
      <vt:lpstr>ΠΩΣ ΝΑ ΒΕΛΤΙΩΣΕΤΕ ΑΣΦΑΛΕΙΣ ΧΩΡΟΙ ΓΙΑ ΠΕΙΡΑΜΑΤΙΣΜΟ</vt:lpstr>
      <vt:lpstr>ΠΩΣ ΝΑ ΒΕΛΤΙΩΣΕΤΕ  ΠΕΙΡΑΜΑΤΙΣΤΕΙΤΕ, ΔΟΚΙΜΑΣΤΕ ΚΑΙ ΕΠΑΝΑΛΑΒΕΤΕ</vt:lpstr>
      <vt:lpstr>ΠΩΣ ΝΑ ΒΕΛΤΙΩΣΕΤΕ  ΠΡΟΣΑΡΜΟΣΜΕΝΟ ΣΤΟ ΜΕΛΛΟΝ</vt:lpstr>
      <vt:lpstr>5η ΑΡΧΗ ΔΙΑΔΩΣΤΕ ΤΗ ΜΑΘΗΣΗ ΚΑΙ ΜΟΙΡΑΣΤΕΙΤΕ ΤΙΣ ΠΡΑΚΤΙΚΕΣ</vt:lpstr>
      <vt:lpstr>5η ΑΡΧΗ ΔΙΑΔΩΣΤΕ ΤΗ ΜΑΘΗΣΗ ΚΑΙ ΜΟΙΡΑΣΤΕΙΤΕ ΤΙΣ ΠΡΑΚΤΙΚΕΣ</vt:lpstr>
      <vt:lpstr>5η ΑΡΧΗ ΔΙΑΔΩΣΤΕ ΤΗ ΜΑΘΗΣΗ ΚΑΙ ΜΟΙΡΑΣΤΕΙΤΕ ΠΡΑΚΤΙΚΕΣ</vt:lpstr>
      <vt:lpstr>ΠΩΣ ΝΑ ΒΕΛΤΙΩΣΕΤΕ ΑΦΗΓΗΣΗ ΙΣΤΟΡΙΩΝ ΚΑΙ ΠΡΟΣΑΡΜΟΣΜΕΝΗ ΕΠΙΚΟΙΝΩΝΙΑ ΓΙΑ ΤΗΝ ΚΑΙΝΟΤΟΜΙΑ</vt:lpstr>
      <vt:lpstr>ΠΩΣ ΝΑ ΒΕΛΤΙΩΣΕΤΕ ΔΙΑΤΜΗΜΑΤΙΚΕΣ ΣΥΝΕΡΓΑΣΙΕΣ ΚΑΙ ΟΡΙΖΟΝΤΙΕΣ ΑΝΑΘΕΣΕΙΣ</vt:lpstr>
      <vt:lpstr>ΠΩΣ ΝΑ ΒΕΛΤΙΩΣΕΤΕ  ΕΞΑΣΚΗΣΤΕ ΤΗ ΘΕΣΜΙΚΗ ΜΝΗΜΗ</vt:lpstr>
      <vt:lpstr>ΠΩΣ ΝΑ ΒΕΛΤΙΩΣΕΤΕ  ΕΠΙΔΕΙΞΤΕ ΤΑ ΟΦΕΛΗ ΤΗΣ ΚΑΙΝΟΤΟΜΙΑΣ</vt:lpstr>
      <vt:lpstr>ΠΩΣ ΝΑ ΒΕΛΤΙΩΣΕΤΕ  ΔΙΚΤΥΑ ΚΑΙΝΟΤΟΜΙΑΣ</vt:lpstr>
      <vt:lpstr>ΠΩΣ ΝΑ ΒΕΛΤΙΩΣΕΤΕ  ΑΝΤΑΛΛΑΞΤΕ ΓΝΩΣΕΙΣ ΚΑΙΝΟΤΟΜΩΝ ΠΡΩΤΟΒΟΥΛΙΩΝ</vt:lpstr>
      <vt:lpstr>ΠΩΣ ΝΑ ΒΕΛΤΙΩΣΕΤΕ  ΕΝΣΩΜΑΤΩΣΤΕ ΤΗΝ ΑΞΙΟΛΟΓΗΣΗ ΚΑΙ ΤΗ ΜΕΤΡΗΣΗ ΑΠΟ ΤΗΝ ΑΡΧΗ</vt:lpstr>
      <vt:lpstr>ΑΣ ΣΥΝΕΧΙΣΟΥΜΕ ΑΥΤΗ ΤΗ ΔΙΑΔΡΟΜΗ ΜΑΖΙ!</vt:lpstr>
      <vt:lpstr>ΕΥΧΑΡΙΣΤΙΕΣ</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ΒΙΒΛΙΟ ΣΤΡΑΤΗΓΙΚΗΣ ΓΙΑ ΤΗΝ ΚΑΙΝΟΤΟΜΙΑ  ΕΝΑ ΤΑΞΙΔΙ 3 ΒΗΜΑΤΩΝ ΓΙΑ ΤΗΝ ΕΦΑΡΜΟΓΗ ΣΤΗΝ ΠΡΑΞΗ ΤΗΣ ΔΙΑΚΗΡΥΞΗΣ ΓΙΑ ΤΗΝ ΚΑΙΝΟΤΟΜΙΑ ΣΤΟΝ ΔΗΜΟΣΙΟ ΤΟΜΕΑ</dc:title>
  <dc:creator>Oxana Kesidou</dc:creator>
  <cp:lastModifiedBy>Vasilis Mavromihalis</cp:lastModifiedBy>
  <cp:revision>663</cp:revision>
  <dcterms:created xsi:type="dcterms:W3CDTF">2023-12-08T07:41:48Z</dcterms:created>
  <dcterms:modified xsi:type="dcterms:W3CDTF">2025-03-17T06:05:01Z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2022-05-19T00:00:00Z</vt:filetime>
  </property>
  <property fmtid="{D5CDD505-2E9C-101B-9397-08002B2CF9AE}" pid="3" name="Creator">
    <vt:lpwstr>Adobe InDesign 17.0 (Windows)</vt:lpwstr>
  </property>
  <property fmtid="{D5CDD505-2E9C-101B-9397-08002B2CF9AE}" pid="4" name="LastSaved">
    <vt:filetime>2023-12-08T00:00:00Z</vt:filetime>
  </property>
</Properties>
</file>