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8" r:id="rId5"/>
    <p:sldId id="259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B8341-FB47-D7E9-8F18-7ABAF825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5B8AC66-379D-36E0-52AA-6263C4138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4DAC71-8BF6-D2A2-A432-0A1285C1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B64E8E-1603-DBB0-FC1E-4349D33D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1DA62E-E59D-2B80-2026-E6D7BBFF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84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F80291-AD9F-33B9-9549-B347CC5A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85015F-290A-0C37-FEAE-C53D516A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DF4B7A-80F2-F6F0-8388-2D948248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16CF2A-27AA-FC4E-FA97-D75B9C20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9485D7-E75C-95F5-1DDA-54EBB9CC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03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63A34D8-29B9-B758-2744-9E9CFC46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D205D5-76E8-03A9-3369-14D5AB0C0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A9AD39-ECA6-E7BC-CFBB-7C813DD4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518235-E3A8-6C37-F31A-2B679E81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BED104-596C-D475-5B9F-1A637F94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5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854786-6C12-D1D4-12B9-501D49FE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72727C-23E8-EE37-27BD-7F4832A2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4D86ED-0735-90EF-CDC4-E46AA884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8578C4-68D4-DB0F-FDF1-4D9634E8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14273E-A403-A841-2961-9AE52F1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1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7E598-2E7F-B5E8-03DB-8B742D3C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415BA02-0C06-CC85-42F6-F928D21C0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E2EA41-5091-275A-6DDD-EA337808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25BD48-3AE8-A7C7-F269-59EC12AD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4A35D3-AA8A-33E2-07FD-D2DB4BA8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83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6AAC2-DD96-30F0-211C-8999B97C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C6F846-A3F1-E4F9-C872-27FB8BFE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962D08-162A-BC2D-3D1E-9FACA9D4F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4811FF-74AA-7E09-EB22-34D6C7B5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8AB164-2EFA-6625-6052-659CD879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DE100E-E031-3785-B2F6-3769E51E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AA9B8E-CA20-0E9F-4894-374C08FB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E8ED88-67DD-AACA-3EBC-65B2A6029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EBAF38-4352-5BAE-AAA3-CA8BCB3FF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37A92DC-007D-D0DA-10BE-54EC80F0E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981E67B-5A33-48C0-1087-E984687C6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384ED9-77A7-DB82-54B9-6D17FF86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88AEAAC-0FAB-F3C5-E959-B853D10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0F77A84-1160-2A17-40C9-416F2B01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83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F6027-BEC0-1DCC-B431-0ECD9BDA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82DE5F-7812-D505-CE93-B852C228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6912724-3F90-20EA-1F28-4393DDB6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2EBBF16-3983-FF9A-070B-EC1C3828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0947F40-6A41-0890-0A28-B9828039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754D95-0959-1B97-F438-238F8D47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CA76EC-98C3-2269-7587-0BB0A9B2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0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2338D-B70B-C6F1-F1F2-AA431484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DDB996-5862-139C-E0CF-6FA77B8A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C556A76-423A-9962-E523-103CD472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78EA27-89E6-B4B6-79FB-C8C0E87D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27AFDB-8491-3BC4-1928-BF01E733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2557F0-B064-88E7-CDCB-D5CB8E6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54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38922-3EC4-8951-ADC4-6345F5ED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98D2D1C-D0DB-A907-F3A1-591C25B90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D05B80-3C77-8DF0-6907-81239911D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A0D7CF8-8308-04EA-7061-5B590B66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974DD04-071E-5400-1F91-42A3A246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66AF43-5AAC-9E02-2D0C-5B26E8C0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35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E4AAC2D-4108-34FC-5002-D82B15FE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172823-3A81-9998-F1F1-BA8111A9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C40EBC-8357-6BDD-D662-4B8D5726D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107E3-F615-4DA4-99D1-B7A75F113799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252DD6-2790-09A4-D8DB-CE0C36B4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FE4CF5-8989-DC36-9071-12F67FB2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3AAE8-E372-4C78-8D86-8A2F862A96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22D473-A608-CAE1-FB60-E128011F2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514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ΕΛΛΗΝΙΚΗ ΔΗΜΟΚΡΑΤΙΑ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ΑΠΟΚΕΝΤΡΩΜΕΝΗ ΔΙΟΙΚΗΣΗ ΜΑΚΕΔΟΝΙΑΣ ΘΡΑΚΗΣ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ΓΕΝΙΚΗ ΔΙΕΥΘΥΝΣΗ ΧΩΡΟΤΑΞΙΚΗΣ ΠΕΡΙΒΑΛΛΟΝΤΙΚΗΣ 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ΚΑΙ ΑΓΡΟΤΙΚΗΣ ΠΟΛΙΤΙΚΗΣ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ΔΙΕΥΘΥΝΣΗ ΑΓΡΟΤΙΚΩΝ ΥΠΟΘΕΣΕΩΝ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ΚΕΝΤΡΙΚΗΣ ΜΑΚΕΔΟΝΙΑΣ</a:t>
            </a:r>
            <a:br>
              <a:rPr lang="el-GR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l-GR" sz="1800" b="1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Τμήμα Εποικισμού &amp; Αναδασμού</a:t>
            </a:r>
            <a:endParaRPr lang="el-GR" sz="2800" u="sng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9E609E-BAC7-994E-6A56-3D00C9C7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14601"/>
            <a:ext cx="12192000" cy="43433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rgbClr val="002060"/>
                </a:solidFill>
              </a:rPr>
              <a:t>ΠΡΟΣ: </a:t>
            </a:r>
            <a:r>
              <a:rPr lang="el-GR" sz="1600" dirty="0">
                <a:solidFill>
                  <a:srgbClr val="002060"/>
                </a:solidFill>
              </a:rPr>
              <a:t>Υπουργείο Εσωτερικών</a:t>
            </a:r>
          </a:p>
          <a:p>
            <a:pPr algn="l">
              <a:lnSpc>
                <a:spcPct val="100000"/>
              </a:lnSpc>
            </a:pPr>
            <a:r>
              <a:rPr lang="el-GR" sz="1600" dirty="0">
                <a:solidFill>
                  <a:srgbClr val="002060"/>
                </a:solidFill>
              </a:rPr>
              <a:t>               Δ/νση Στρατηγικού Σχεδιασμού &amp; Καινοτομίας</a:t>
            </a:r>
          </a:p>
          <a:p>
            <a:pPr algn="l">
              <a:lnSpc>
                <a:spcPct val="100000"/>
              </a:lnSpc>
            </a:pPr>
            <a:r>
              <a:rPr lang="el-GR" sz="1600" dirty="0">
                <a:solidFill>
                  <a:srgbClr val="002060"/>
                </a:solidFill>
              </a:rPr>
              <a:t>               Τμήμα Καινοτομίας και Βέλτιστων Πρακτικών</a:t>
            </a:r>
          </a:p>
          <a:p>
            <a:pPr algn="l">
              <a:lnSpc>
                <a:spcPct val="100000"/>
              </a:lnSpc>
            </a:pPr>
            <a:endParaRPr lang="el-GR" sz="1600" dirty="0">
              <a:solidFill>
                <a:srgbClr val="002060"/>
              </a:solidFill>
            </a:endParaRPr>
          </a:p>
          <a:p>
            <a:r>
              <a:rPr lang="el-GR" sz="1600" b="1" dirty="0">
                <a:solidFill>
                  <a:srgbClr val="002060"/>
                </a:solidFill>
              </a:rPr>
              <a:t>ΠΡΟΤΑΣΗ ΚΑΙΝΟΤΟΜΙΑΣ ΚΑΙ ΒΕΛΤΙΣΤΗΣ ΠΡΑΚΤΙΚΗΣ</a:t>
            </a:r>
          </a:p>
          <a:p>
            <a:endParaRPr lang="el-GR" sz="1600" dirty="0">
              <a:solidFill>
                <a:srgbClr val="002060"/>
              </a:solidFill>
            </a:endParaRPr>
          </a:p>
          <a:p>
            <a:r>
              <a:rPr lang="el-GR" sz="1600" dirty="0">
                <a:solidFill>
                  <a:srgbClr val="002060"/>
                </a:solidFill>
              </a:rPr>
              <a:t>ΤΙΤΛΟΣ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l-GR" sz="1600" dirty="0">
                <a:solidFill>
                  <a:srgbClr val="002060"/>
                </a:solidFill>
              </a:rPr>
              <a:t>ΚΑΙΝΟΤΟΜΙΑΣ</a:t>
            </a:r>
          </a:p>
          <a:p>
            <a:r>
              <a:rPr lang="el-GR" sz="1600" b="1" i="0" dirty="0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e-</a:t>
            </a:r>
            <a:r>
              <a:rPr lang="el-GR" sz="1600" b="1" i="0" dirty="0" err="1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land</a:t>
            </a:r>
            <a:r>
              <a:rPr lang="el-GR" sz="1600" b="1" i="0" dirty="0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 files </a:t>
            </a:r>
          </a:p>
          <a:p>
            <a:r>
              <a:rPr lang="el-GR" sz="1600" b="1" i="0" dirty="0">
                <a:solidFill>
                  <a:srgbClr val="002060"/>
                </a:solidFill>
                <a:effectLst/>
                <a:latin typeface="Aptos Black" panose="020F0502020204030204" pitchFamily="34" charset="0"/>
              </a:rPr>
              <a:t>Ψηφιακό Αποθετήριο Πολιτικής Γης</a:t>
            </a:r>
            <a:endParaRPr lang="en-US" sz="1600" b="1" dirty="0">
              <a:solidFill>
                <a:srgbClr val="002060"/>
              </a:solidFill>
              <a:latin typeface="Aptos Black" panose="020F0502020204030204" pitchFamily="34" charset="0"/>
            </a:endParaRPr>
          </a:p>
          <a:p>
            <a:endParaRPr lang="el-GR" sz="1600" b="1" dirty="0">
              <a:solidFill>
                <a:srgbClr val="002060"/>
              </a:solidFill>
            </a:endParaRPr>
          </a:p>
          <a:p>
            <a:endParaRPr lang="el-GR" sz="1600" b="1" dirty="0">
              <a:solidFill>
                <a:srgbClr val="002060"/>
              </a:solidFill>
            </a:endParaRPr>
          </a:p>
          <a:p>
            <a:pPr algn="l"/>
            <a:endParaRPr lang="el-GR" sz="1600" b="1" dirty="0">
              <a:solidFill>
                <a:srgbClr val="002060"/>
              </a:solidFill>
            </a:endParaRPr>
          </a:p>
        </p:txBody>
      </p:sp>
      <p:pic>
        <p:nvPicPr>
          <p:cNvPr id="4" name="Εικόνα 3" descr="thireos-damt">
            <a:extLst>
              <a:ext uri="{FF2B5EF4-FFF2-40B4-BE49-F238E27FC236}">
                <a16:creationId xmlns:a16="http://schemas.microsoft.com/office/drawing/2014/main" id="{3844573F-4CA9-0EF1-08C1-BDD7F6A7B1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128587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3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8FEE9A-7DF3-EF39-7FBF-BDD64DFC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έως σήμερα </a:t>
            </a:r>
            <a:br>
              <a:rPr lang="el-G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2900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l-G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ψηφιοποιημένα αρχεία…...</a:t>
            </a:r>
          </a:p>
        </p:txBody>
      </p:sp>
    </p:spTree>
    <p:extLst>
      <p:ext uri="{BB962C8B-B14F-4D97-AF65-F5344CB8AC3E}">
        <p14:creationId xmlns:p14="http://schemas.microsoft.com/office/powerpoint/2010/main" val="142872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8201F-9EE3-4249-7775-E27816BF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24" y="365125"/>
            <a:ext cx="966910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  <a:latin typeface="+mn-lt"/>
                <a:ea typeface="MingLiU_MSCS-ExtB" panose="020B0604030504040204" pitchFamily="18" charset="-120"/>
                <a:cs typeface="Times New Roman" panose="02020603050405020304" pitchFamily="18" charset="0"/>
              </a:rPr>
              <a:t>Η ΕΦΑΡΜΟΓΗ ΣΤΗΝ ΑΡΧΙΚΗ ΟΘΟΝΗ</a:t>
            </a:r>
            <a:r>
              <a:rPr lang="en-US" sz="2800" b="1" dirty="0">
                <a:solidFill>
                  <a:srgbClr val="0070C0"/>
                </a:solidFill>
                <a:latin typeface="+mn-lt"/>
                <a:ea typeface="MingLiU_MSCS-ExtB" panose="020B0604030504040204" pitchFamily="18" charset="-120"/>
                <a:cs typeface="Times New Roman" panose="02020603050405020304" pitchFamily="18" charset="0"/>
              </a:rPr>
              <a:t> </a:t>
            </a:r>
            <a:endParaRPr lang="el-GR" sz="2800" b="1" dirty="0"/>
          </a:p>
        </p:txBody>
      </p:sp>
      <p:pic>
        <p:nvPicPr>
          <p:cNvPr id="5" name="Θέση περιεχομένου 4" descr="Εικόνα που περιέχει στιγμιότυπο οθόνης, λογισμικό, λογισμικό πολυμέσων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210BA27-7F8F-7C25-CC2E-D6AA94743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24" y="1816099"/>
            <a:ext cx="9669100" cy="4937785"/>
          </a:xfrm>
        </p:spPr>
      </p:pic>
      <p:sp>
        <p:nvSpPr>
          <p:cNvPr id="6" name="Βέλος: Αριστερό 5">
            <a:extLst>
              <a:ext uri="{FF2B5EF4-FFF2-40B4-BE49-F238E27FC236}">
                <a16:creationId xmlns:a16="http://schemas.microsoft.com/office/drawing/2014/main" id="{49A9BDDA-F90C-7FE9-B9BF-B05826F2A00D}"/>
              </a:ext>
            </a:extLst>
          </p:cNvPr>
          <p:cNvSpPr/>
          <p:nvPr/>
        </p:nvSpPr>
        <p:spPr>
          <a:xfrm>
            <a:off x="5606796" y="364628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73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9D4F22-C65D-A59A-5314-3609E908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ΨΗΦΙΑΚΟ ΑΠΟΘΕΤΗΡΙΟ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ΠΟΛΙΤΙΚΗΣ ΓΗΣ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l-GR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7 ΠΕΡΙΦΕΡΕΙΑΚΕΣ ΕΝΟΤΗΤΕΣ 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002060"/>
                </a:solidFill>
              </a:rPr>
              <a:t>2 ΝΟΜΟΘΕΤΙΚΑ ΠΛΑΙΣΙΑ </a:t>
            </a:r>
          </a:p>
        </p:txBody>
      </p:sp>
    </p:spTree>
    <p:extLst>
      <p:ext uri="{BB962C8B-B14F-4D97-AF65-F5344CB8AC3E}">
        <p14:creationId xmlns:p14="http://schemas.microsoft.com/office/powerpoint/2010/main" val="109722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4F247B-442D-ABBE-54A4-78F1AA69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884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70C0"/>
                </a:solidFill>
              </a:rPr>
              <a:t>ΤΑΞΙΝΟΜΗΣΗ ΑΡΧΕΙΑΚΩΝ ΣΕΙΡΩΝ </a:t>
            </a:r>
            <a:r>
              <a:rPr lang="el-GR" sz="2400" dirty="0">
                <a:solidFill>
                  <a:srgbClr val="0070C0"/>
                </a:solidFill>
              </a:rPr>
              <a:t>ΒΑΣΕΙ ΠΕΡΙΦΕΡΕΙΑΚΗΣ ΕΝΟΤΗΤΑΣ ΚΑΙ ΝΟΜΙΚΟΥ ΠΛΑΙΣΙΟΥ (άρθρο123ΑΚ &amp; </a:t>
            </a:r>
            <a:r>
              <a:rPr lang="el-GR" sz="2400" dirty="0" err="1">
                <a:solidFill>
                  <a:srgbClr val="0070C0"/>
                </a:solidFill>
              </a:rPr>
              <a:t>νομ.διατ</a:t>
            </a:r>
            <a:r>
              <a:rPr lang="el-GR" sz="2400" dirty="0">
                <a:solidFill>
                  <a:srgbClr val="0070C0"/>
                </a:solidFill>
              </a:rPr>
              <a:t>. 221/1979)</a:t>
            </a:r>
          </a:p>
        </p:txBody>
      </p:sp>
      <p:pic>
        <p:nvPicPr>
          <p:cNvPr id="5" name="Θέση περιεχομένου 4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BF44C886-86E0-513E-0FF0-A7C8EC61A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58843"/>
            <a:ext cx="10515599" cy="5780638"/>
          </a:xfrm>
        </p:spPr>
      </p:pic>
    </p:spTree>
    <p:extLst>
      <p:ext uri="{BB962C8B-B14F-4D97-AF65-F5344CB8AC3E}">
        <p14:creationId xmlns:p14="http://schemas.microsoft.com/office/powerpoint/2010/main" val="104493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A5AAD-0599-E98A-BF45-6031D5AA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682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ΑΡΧΕΙΑΚΕΣ ΣΕΙΡΕΣ 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 123ΑΚ</a:t>
            </a:r>
          </a:p>
        </p:txBody>
      </p:sp>
      <p:pic>
        <p:nvPicPr>
          <p:cNvPr id="9" name="Θέση περιεχομένου 8" descr="Εικόνα που περιέχει κείμενο, στιγμιότυπο οθόνης, λογισμικό, εικονίδιο υπολογιστή&#10;&#10;Περιγραφή που δημιουργήθηκε αυτόματα">
            <a:extLst>
              <a:ext uri="{FF2B5EF4-FFF2-40B4-BE49-F238E27FC236}">
                <a16:creationId xmlns:a16="http://schemas.microsoft.com/office/drawing/2014/main" id="{540DA147-E7BA-7C85-E227-A61DA1611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6828"/>
            <a:ext cx="10515600" cy="5871171"/>
          </a:xfrm>
        </p:spPr>
      </p:pic>
    </p:spTree>
    <p:extLst>
      <p:ext uri="{BB962C8B-B14F-4D97-AF65-F5344CB8AC3E}">
        <p14:creationId xmlns:p14="http://schemas.microsoft.com/office/powerpoint/2010/main" val="107401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ED1AA-9E8D-392B-05E0-673B57FD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682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ΕΥΡΕΤΗΡΙΑΣΗ ΑΡΧΕΙΑΚΗΣ ΣΕΙΡΑΣ 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άρθρο123ΑΚ</a:t>
            </a:r>
          </a:p>
        </p:txBody>
      </p:sp>
      <p:pic>
        <p:nvPicPr>
          <p:cNvPr id="5" name="Θέση περιεχομένου 4" descr="Εικόνα που περιέχει κείμενο, στιγμιότυπο οθόνης, λογισμικό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917BCC4-2CE8-F439-9669-FC393CDDF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6829"/>
            <a:ext cx="10515600" cy="5871172"/>
          </a:xfrm>
        </p:spPr>
      </p:pic>
    </p:spTree>
    <p:extLst>
      <p:ext uri="{BB962C8B-B14F-4D97-AF65-F5344CB8AC3E}">
        <p14:creationId xmlns:p14="http://schemas.microsoft.com/office/powerpoint/2010/main" val="146592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9A08C5-B3E3-2574-69F9-260D7961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70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 123ΑΚ_ΦΑΚΕΛΟΣ 13</a:t>
            </a:r>
          </a:p>
        </p:txBody>
      </p:sp>
      <p:pic>
        <p:nvPicPr>
          <p:cNvPr id="5" name="Θέση περιεχομένου 4" descr="Εικόνα που περιέχει κείμενο, στιγμιότυπο οθόνης, λογισμικό, οθόνη&#10;&#10;Περιγραφή που δημιουργήθηκε αυτόματα">
            <a:extLst>
              <a:ext uri="{FF2B5EF4-FFF2-40B4-BE49-F238E27FC236}">
                <a16:creationId xmlns:a16="http://schemas.microsoft.com/office/drawing/2014/main" id="{F1FE8CCA-9641-6BA6-912E-811D5CA67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6705"/>
            <a:ext cx="10515600" cy="6061295"/>
          </a:xfrm>
        </p:spPr>
      </p:pic>
    </p:spTree>
    <p:extLst>
      <p:ext uri="{BB962C8B-B14F-4D97-AF65-F5344CB8AC3E}">
        <p14:creationId xmlns:p14="http://schemas.microsoft.com/office/powerpoint/2010/main" val="385337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F1D324-879B-5D05-7829-BFA5EDBA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818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άρθρο123ΑΚ_ΦΑΚΕΛΟΣ 13_ΥΠΟΦΑΚΕΛΟΣ 2</a:t>
            </a:r>
            <a:endParaRPr lang="el-GR" sz="2800" dirty="0"/>
          </a:p>
        </p:txBody>
      </p:sp>
      <p:pic>
        <p:nvPicPr>
          <p:cNvPr id="5" name="Θέση περιεχομένου 4" descr="Εικόνα που περιέχει κείμενο, στιγμιότυπο οθόνης, λογισμικό, οθόνη&#10;&#10;Περιγραφή που δημιουργήθηκε αυτόματα">
            <a:extLst>
              <a:ext uri="{FF2B5EF4-FFF2-40B4-BE49-F238E27FC236}">
                <a16:creationId xmlns:a16="http://schemas.microsoft.com/office/drawing/2014/main" id="{B232CFA7-A864-35DF-6B45-60AA82274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8186"/>
            <a:ext cx="10515600" cy="5979813"/>
          </a:xfrm>
        </p:spPr>
      </p:pic>
    </p:spTree>
    <p:extLst>
      <p:ext uri="{BB962C8B-B14F-4D97-AF65-F5344CB8AC3E}">
        <p14:creationId xmlns:p14="http://schemas.microsoft.com/office/powerpoint/2010/main" val="199143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531FD-B30A-BF1D-B9FB-2E8C70ED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62" y="0"/>
            <a:ext cx="10206275" cy="99588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70C0"/>
                </a:solidFill>
              </a:rPr>
              <a:t>ΠΕ ΘΕΣΣΑΛΟΝΙΚΗΣ </a:t>
            </a:r>
            <a:r>
              <a:rPr lang="el-GR" sz="2800" dirty="0">
                <a:solidFill>
                  <a:srgbClr val="0070C0"/>
                </a:solidFill>
              </a:rPr>
              <a:t>άρθρο123_ΦΑΚΕΛΟΣ 13_ΥΠΟΦΑΚΕΛΟΣ 2 </a:t>
            </a:r>
            <a:br>
              <a:rPr lang="el-GR" sz="2800" dirty="0">
                <a:solidFill>
                  <a:srgbClr val="0070C0"/>
                </a:solidFill>
              </a:rPr>
            </a:br>
            <a:r>
              <a:rPr lang="el-GR" sz="2800" b="1" dirty="0">
                <a:solidFill>
                  <a:srgbClr val="0070C0"/>
                </a:solidFill>
              </a:rPr>
              <a:t>ΨΗΦΙΟΠΟΙΗΜΕΝΑ ΕΓΓΡΑΦΑ</a:t>
            </a:r>
            <a:endParaRPr lang="el-GR" sz="2800" b="1" dirty="0"/>
          </a:p>
        </p:txBody>
      </p:sp>
      <p:pic>
        <p:nvPicPr>
          <p:cNvPr id="5" name="Θέση περιεχομένου 4" descr="Εικόνα που περιέχει στιγμιότυπο οθόνης, κείμενο, λογισμικό, λογισμικό πολυμέσων&#10;&#10;Περιγραφή που δημιουργήθηκε αυτόματα">
            <a:extLst>
              <a:ext uri="{FF2B5EF4-FFF2-40B4-BE49-F238E27FC236}">
                <a16:creationId xmlns:a16="http://schemas.microsoft.com/office/drawing/2014/main" id="{8D5225F9-107D-A2D4-7AA4-B5CFEBD98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5" y="995881"/>
            <a:ext cx="10221362" cy="5862118"/>
          </a:xfrm>
        </p:spPr>
      </p:pic>
    </p:spTree>
    <p:extLst>
      <p:ext uri="{BB962C8B-B14F-4D97-AF65-F5344CB8AC3E}">
        <p14:creationId xmlns:p14="http://schemas.microsoft.com/office/powerpoint/2010/main" val="24104910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140</Words>
  <Application>Microsoft Office PowerPoint</Application>
  <PresentationFormat>Ευρεία οθόνη</PresentationFormat>
  <Paragraphs>29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7" baseType="lpstr">
      <vt:lpstr>Aptos</vt:lpstr>
      <vt:lpstr>Aptos Black</vt:lpstr>
      <vt:lpstr>Aptos Display</vt:lpstr>
      <vt:lpstr>Arial</vt:lpstr>
      <vt:lpstr>MingLiU_MSCS-ExtB</vt:lpstr>
      <vt:lpstr>Times New Roman</vt:lpstr>
      <vt:lpstr>Θέμα του Office</vt:lpstr>
      <vt:lpstr>ΕΛΛΗΝΙΚΗ ΔΗΜΟΚΡΑΤΙΑ ΑΠΟΚΕΝΤΡΩΜΕΝΗ ΔΙΟΙΚΗΣΗ ΜΑΚΕΔΟΝΙΑΣ ΘΡΑΚΗΣ ΓΕΝΙΚΗ ΔΙΕΥΘΥΝΣΗ ΧΩΡΟΤΑΞΙΚΗΣ ΠΕΡΙΒΑΛΛΟΝΤΙΚΗΣ  ΚΑΙ ΑΓΡΟΤΙΚΗΣ ΠΟΛΙΤΙΚΗΣ ΔΙΕΥΘΥΝΣΗ ΑΓΡΟΤΙΚΩΝ ΥΠΟΘΕΣΕΩΝ ΚΕΝΤΡΙΚΗΣ ΜΑΚΕΔΟΝΙΑΣ Τμήμα Εποικισμού &amp; Αναδασμού</vt:lpstr>
      <vt:lpstr>Η ΕΦΑΡΜΟΓΗ ΣΤΗΝ ΑΡΧΙΚΗ ΟΘΟΝΗ </vt:lpstr>
      <vt:lpstr>Παρουσίαση του PowerPoint</vt:lpstr>
      <vt:lpstr>ΤΑΞΙΝΟΜΗΣΗ ΑΡΧΕΙΑΚΩΝ ΣΕΙΡΩΝ ΒΑΣΕΙ ΠΕΡΙΦΕΡΕΙΑΚΗΣ ΕΝΟΤΗΤΑΣ ΚΑΙ ΝΟΜΙΚΟΥ ΠΛΑΙΣΙΟΥ (άρθρο123ΑΚ &amp; νομ.διατ. 221/1979)</vt:lpstr>
      <vt:lpstr>ΑΡΧΕΙΑΚΕΣ ΣΕΙΡΕΣ ΠΕ ΘΕΣΣΑΛΟΝΙΚΗΣ άρθρο 123ΑΚ</vt:lpstr>
      <vt:lpstr>ΕΥΡΕΤΗΡΙΑΣΗ ΑΡΧΕΙΑΚΗΣ ΣΕΙΡΑΣ ΠΕ ΘΕΣΣΑΛΟΝΙΚΗΣ άρθρο123ΑΚ</vt:lpstr>
      <vt:lpstr>ΠΕ ΘΕΣΣΑΛΟΝΙΚΗΣ άρθρο 123ΑΚ_ΦΑΚΕΛΟΣ 13</vt:lpstr>
      <vt:lpstr>ΠΕ ΘΕΣΣΑΛΟΝΙΚΗΣ άρθρο123ΑΚ_ΦΑΚΕΛΟΣ 13_ΥΠΟΦΑΚΕΛΟΣ 2</vt:lpstr>
      <vt:lpstr>ΠΕ ΘΕΣΣΑΛΟΝΙΚΗΣ άρθρο123_ΦΑΚΕΛΟΣ 13_ΥΠΟΦΑΚΕΛΟΣ 2  ΨΗΦΙΟΠΟΙΗΜΕΝΑ ΕΓΓΡΑΦΑ</vt:lpstr>
      <vt:lpstr>έως σήμερα  2900  ψηφιοποιημένα αρχεία…...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ΕΛΛΗΝΙΚΗ ΔΗΜΟΚΡΑΤΙΑ ΑΠΟΚΕΝΤΡΩΜΕΝΗ ΔΙΟΙΚΗΣΗ ΜΑΚΕΔΟΝΙΑΣ ΘΡΑΚΗΣ ΓΕΝΙΚΗ ΔΙΕΥΘΥΝΣΗ ΧΩΡΟΤΑΞΙΚΗΣ ΠΕΡΙΒΑΛΛΟΝΤΙΚΗΣ  ΚΑΙ ΑΓΡΟΤΙΚΗΣ ΠΟΛΙΤΙΚΗΣ ΔΙΕΥΘΥΝΣΗ ΑΓΡΟΤΙΚΩΝ ΥΠΟΘΕΣΕΩΝ ΚΕΝΤΡΙΚΗΣ ΜΑΚΕΔΟΝΙΑΣ Τμήμα Εποικισμού &amp; Αναδασμού</dc:title>
  <dc:creator>Γ. Δήμητρα Παπαδοπούλου</dc:creator>
  <cp:lastModifiedBy>Xara Loukatou</cp:lastModifiedBy>
  <cp:revision>27</cp:revision>
  <dcterms:created xsi:type="dcterms:W3CDTF">2024-08-22T06:37:13Z</dcterms:created>
  <dcterms:modified xsi:type="dcterms:W3CDTF">2024-11-19T10:53:00Z</dcterms:modified>
</cp:coreProperties>
</file>